
<file path=[Content_Types].xml><?xml version="1.0" encoding="utf-8"?>
<Types xmlns="http://schemas.openxmlformats.org/package/2006/content-types">
  <Default Extension="xml" ContentType="application/xml"/>
  <Default Extension="jpeg" ContentType="image/jpeg"/>
  <Default Extension="xlsx" ContentType="application/vnd.openxmlformats-officedocument.spreadsheetml.sheet"/>
  <Default Extension="png" ContentType="image/png"/>
  <Default Extension="wdp" ContentType="image/vnd.ms-photo"/>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8.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1.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42.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48.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49.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50.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 id="2147483709" r:id="rId2"/>
  </p:sldMasterIdLst>
  <p:notesMasterIdLst>
    <p:notesMasterId r:id="rId183"/>
  </p:notesMasterIdLst>
  <p:handoutMasterIdLst>
    <p:handoutMasterId r:id="rId184"/>
  </p:handoutMasterIdLst>
  <p:sldIdLst>
    <p:sldId id="573" r:id="rId3"/>
    <p:sldId id="1765" r:id="rId4"/>
    <p:sldId id="259" r:id="rId5"/>
    <p:sldId id="263" r:id="rId6"/>
    <p:sldId id="262" r:id="rId7"/>
    <p:sldId id="1768" r:id="rId8"/>
    <p:sldId id="1767" r:id="rId9"/>
    <p:sldId id="1769" r:id="rId10"/>
    <p:sldId id="1770" r:id="rId11"/>
    <p:sldId id="1771" r:id="rId12"/>
    <p:sldId id="1773" r:id="rId13"/>
    <p:sldId id="1774" r:id="rId14"/>
    <p:sldId id="1711" r:id="rId15"/>
    <p:sldId id="1712" r:id="rId16"/>
    <p:sldId id="1713" r:id="rId17"/>
    <p:sldId id="1714" r:id="rId18"/>
    <p:sldId id="1715" r:id="rId19"/>
    <p:sldId id="1775" r:id="rId20"/>
    <p:sldId id="1624" r:id="rId21"/>
    <p:sldId id="1776" r:id="rId22"/>
    <p:sldId id="1784" r:id="rId23"/>
    <p:sldId id="1777" r:id="rId24"/>
    <p:sldId id="1778" r:id="rId25"/>
    <p:sldId id="1779" r:id="rId26"/>
    <p:sldId id="1780" r:id="rId27"/>
    <p:sldId id="1781" r:id="rId28"/>
    <p:sldId id="1783" r:id="rId29"/>
    <p:sldId id="1785" r:id="rId30"/>
    <p:sldId id="1786" r:id="rId31"/>
    <p:sldId id="1788" r:id="rId32"/>
    <p:sldId id="1789" r:id="rId33"/>
    <p:sldId id="1787" r:id="rId34"/>
    <p:sldId id="1790" r:id="rId35"/>
    <p:sldId id="1660" r:id="rId36"/>
    <p:sldId id="1799" r:id="rId37"/>
    <p:sldId id="1716" r:id="rId38"/>
    <p:sldId id="1717" r:id="rId39"/>
    <p:sldId id="1718" r:id="rId40"/>
    <p:sldId id="1719" r:id="rId41"/>
    <p:sldId id="1732" r:id="rId42"/>
    <p:sldId id="1733" r:id="rId43"/>
    <p:sldId id="1734" r:id="rId44"/>
    <p:sldId id="1735" r:id="rId45"/>
    <p:sldId id="1720" r:id="rId46"/>
    <p:sldId id="1721" r:id="rId47"/>
    <p:sldId id="1253" r:id="rId48"/>
    <p:sldId id="1791" r:id="rId49"/>
    <p:sldId id="1793" r:id="rId50"/>
    <p:sldId id="1794" r:id="rId51"/>
    <p:sldId id="1796" r:id="rId52"/>
    <p:sldId id="1678" r:id="rId53"/>
    <p:sldId id="1680" r:id="rId54"/>
    <p:sldId id="1681" r:id="rId55"/>
    <p:sldId id="1684" r:id="rId56"/>
    <p:sldId id="1685" r:id="rId57"/>
    <p:sldId id="1797" r:id="rId58"/>
    <p:sldId id="1689" r:id="rId59"/>
    <p:sldId id="1798" r:id="rId60"/>
    <p:sldId id="1724" r:id="rId61"/>
    <p:sldId id="1725" r:id="rId62"/>
    <p:sldId id="1726" r:id="rId63"/>
    <p:sldId id="1727" r:id="rId64"/>
    <p:sldId id="1728" r:id="rId65"/>
    <p:sldId id="1729" r:id="rId66"/>
    <p:sldId id="1730" r:id="rId67"/>
    <p:sldId id="1731" r:id="rId68"/>
    <p:sldId id="1310" r:id="rId69"/>
    <p:sldId id="1800" r:id="rId70"/>
    <p:sldId id="1801" r:id="rId71"/>
    <p:sldId id="1802" r:id="rId72"/>
    <p:sldId id="1803" r:id="rId73"/>
    <p:sldId id="1804" r:id="rId74"/>
    <p:sldId id="1805" r:id="rId75"/>
    <p:sldId id="1806" r:id="rId76"/>
    <p:sldId id="1809" r:id="rId77"/>
    <p:sldId id="1807" r:id="rId78"/>
    <p:sldId id="1808" r:id="rId79"/>
    <p:sldId id="1813" r:id="rId80"/>
    <p:sldId id="1810" r:id="rId81"/>
    <p:sldId id="1736" r:id="rId82"/>
    <p:sldId id="1737" r:id="rId83"/>
    <p:sldId id="1738" r:id="rId84"/>
    <p:sldId id="1740" r:id="rId85"/>
    <p:sldId id="1346" r:id="rId86"/>
    <p:sldId id="1811" r:id="rId87"/>
    <p:sldId id="1812" r:id="rId88"/>
    <p:sldId id="1814" r:id="rId89"/>
    <p:sldId id="1815" r:id="rId90"/>
    <p:sldId id="1820" r:id="rId91"/>
    <p:sldId id="1816" r:id="rId92"/>
    <p:sldId id="1817" r:id="rId93"/>
    <p:sldId id="1818" r:id="rId94"/>
    <p:sldId id="1822" r:id="rId95"/>
    <p:sldId id="1821" r:id="rId96"/>
    <p:sldId id="1819" r:id="rId97"/>
    <p:sldId id="1741" r:id="rId98"/>
    <p:sldId id="1742" r:id="rId99"/>
    <p:sldId id="1743" r:id="rId100"/>
    <p:sldId id="1744" r:id="rId101"/>
    <p:sldId id="1383" r:id="rId102"/>
    <p:sldId id="1823" r:id="rId103"/>
    <p:sldId id="1824" r:id="rId104"/>
    <p:sldId id="1825" r:id="rId105"/>
    <p:sldId id="1826" r:id="rId106"/>
    <p:sldId id="1827" r:id="rId107"/>
    <p:sldId id="1386" r:id="rId108"/>
    <p:sldId id="1387" r:id="rId109"/>
    <p:sldId id="1828" r:id="rId110"/>
    <p:sldId id="1829" r:id="rId111"/>
    <p:sldId id="1389" r:id="rId112"/>
    <p:sldId id="1396" r:id="rId113"/>
    <p:sldId id="1398" r:id="rId114"/>
    <p:sldId id="1405" r:id="rId115"/>
    <p:sldId id="1407" r:id="rId116"/>
    <p:sldId id="1409" r:id="rId117"/>
    <p:sldId id="1764" r:id="rId118"/>
    <p:sldId id="1411" r:id="rId119"/>
    <p:sldId id="1745" r:id="rId120"/>
    <p:sldId id="1746" r:id="rId121"/>
    <p:sldId id="1747" r:id="rId122"/>
    <p:sldId id="1748" r:id="rId123"/>
    <p:sldId id="1417" r:id="rId124"/>
    <p:sldId id="1830" r:id="rId125"/>
    <p:sldId id="1420" r:id="rId126"/>
    <p:sldId id="1423" r:id="rId127"/>
    <p:sldId id="1430" r:id="rId128"/>
    <p:sldId id="1749" r:id="rId129"/>
    <p:sldId id="1750" r:id="rId130"/>
    <p:sldId id="1751" r:id="rId131"/>
    <p:sldId id="1752" r:id="rId132"/>
    <p:sldId id="1754" r:id="rId133"/>
    <p:sldId id="1755" r:id="rId134"/>
    <p:sldId id="1440" r:id="rId135"/>
    <p:sldId id="1441" r:id="rId136"/>
    <p:sldId id="1447" r:id="rId137"/>
    <p:sldId id="1448" r:id="rId138"/>
    <p:sldId id="1449" r:id="rId139"/>
    <p:sldId id="1450" r:id="rId140"/>
    <p:sldId id="1451" r:id="rId141"/>
    <p:sldId id="1458" r:id="rId142"/>
    <p:sldId id="1461" r:id="rId143"/>
    <p:sldId id="1463" r:id="rId144"/>
    <p:sldId id="1710" r:id="rId145"/>
    <p:sldId id="1464" r:id="rId146"/>
    <p:sldId id="1465" r:id="rId147"/>
    <p:sldId id="1756" r:id="rId148"/>
    <p:sldId id="1757" r:id="rId149"/>
    <p:sldId id="1758" r:id="rId150"/>
    <p:sldId id="1759" r:id="rId151"/>
    <p:sldId id="1469" r:id="rId152"/>
    <p:sldId id="1482" r:id="rId153"/>
    <p:sldId id="1487" r:id="rId154"/>
    <p:sldId id="1488" r:id="rId155"/>
    <p:sldId id="1489" r:id="rId156"/>
    <p:sldId id="1490" r:id="rId157"/>
    <p:sldId id="1502" r:id="rId158"/>
    <p:sldId id="1508" r:id="rId159"/>
    <p:sldId id="1509" r:id="rId160"/>
    <p:sldId id="1510" r:id="rId161"/>
    <p:sldId id="1760" r:id="rId162"/>
    <p:sldId id="1761" r:id="rId163"/>
    <p:sldId id="1762" r:id="rId164"/>
    <p:sldId id="1763" r:id="rId165"/>
    <p:sldId id="1517" r:id="rId166"/>
    <p:sldId id="1518" r:id="rId167"/>
    <p:sldId id="1522" r:id="rId168"/>
    <p:sldId id="1524" r:id="rId169"/>
    <p:sldId id="1525" r:id="rId170"/>
    <p:sldId id="1535" r:id="rId171"/>
    <p:sldId id="1543" r:id="rId172"/>
    <p:sldId id="1544" r:id="rId173"/>
    <p:sldId id="1546" r:id="rId174"/>
    <p:sldId id="1549" r:id="rId175"/>
    <p:sldId id="1560" r:id="rId176"/>
    <p:sldId id="1562" r:id="rId177"/>
    <p:sldId id="1571" r:id="rId178"/>
    <p:sldId id="1572" r:id="rId179"/>
    <p:sldId id="1573" r:id="rId180"/>
    <p:sldId id="1577" r:id="rId181"/>
    <p:sldId id="1159" r:id="rId18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作者"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170" autoAdjust="0"/>
    <p:restoredTop sz="94858" autoAdjust="0"/>
  </p:normalViewPr>
  <p:slideViewPr>
    <p:cSldViewPr snapToGrid="0">
      <p:cViewPr>
        <p:scale>
          <a:sx n="72" d="100"/>
          <a:sy n="72" d="100"/>
        </p:scale>
        <p:origin x="152" y="608"/>
      </p:cViewPr>
      <p:guideLst>
        <p:guide orient="horz" pos="2160"/>
        <p:guide pos="3840"/>
      </p:guideLst>
    </p:cSldViewPr>
  </p:slideViewPr>
  <p:notesTextViewPr>
    <p:cViewPr>
      <p:scale>
        <a:sx n="1" d="1"/>
        <a:sy n="1" d="1"/>
      </p:scale>
      <p:origin x="0" y="0"/>
    </p:cViewPr>
  </p:notesTextViewPr>
  <p:notesViewPr>
    <p:cSldViewPr snapToGrid="0">
      <p:cViewPr varScale="1">
        <p:scale>
          <a:sx n="57" d="100"/>
          <a:sy n="57" d="100"/>
        </p:scale>
        <p:origin x="-2592" y="-9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42" Type="http://schemas.openxmlformats.org/officeDocument/2006/relationships/slide" Target="slides/slide140.xml"/><Relationship Id="rId143" Type="http://schemas.openxmlformats.org/officeDocument/2006/relationships/slide" Target="slides/slide141.xml"/><Relationship Id="rId144" Type="http://schemas.openxmlformats.org/officeDocument/2006/relationships/slide" Target="slides/slide142.xml"/><Relationship Id="rId145" Type="http://schemas.openxmlformats.org/officeDocument/2006/relationships/slide" Target="slides/slide143.xml"/><Relationship Id="rId146" Type="http://schemas.openxmlformats.org/officeDocument/2006/relationships/slide" Target="slides/slide144.xml"/><Relationship Id="rId147" Type="http://schemas.openxmlformats.org/officeDocument/2006/relationships/slide" Target="slides/slide145.xml"/><Relationship Id="rId148" Type="http://schemas.openxmlformats.org/officeDocument/2006/relationships/slide" Target="slides/slide146.xml"/><Relationship Id="rId149" Type="http://schemas.openxmlformats.org/officeDocument/2006/relationships/slide" Target="slides/slide147.xml"/><Relationship Id="rId180" Type="http://schemas.openxmlformats.org/officeDocument/2006/relationships/slide" Target="slides/slide178.xml"/><Relationship Id="rId181" Type="http://schemas.openxmlformats.org/officeDocument/2006/relationships/slide" Target="slides/slide179.xml"/><Relationship Id="rId182" Type="http://schemas.openxmlformats.org/officeDocument/2006/relationships/slide" Target="slides/slide180.xml"/><Relationship Id="rId40" Type="http://schemas.openxmlformats.org/officeDocument/2006/relationships/slide" Target="slides/slide38.xml"/><Relationship Id="rId41" Type="http://schemas.openxmlformats.org/officeDocument/2006/relationships/slide" Target="slides/slide39.xml"/><Relationship Id="rId42" Type="http://schemas.openxmlformats.org/officeDocument/2006/relationships/slide" Target="slides/slide40.xml"/><Relationship Id="rId43" Type="http://schemas.openxmlformats.org/officeDocument/2006/relationships/slide" Target="slides/slide41.xml"/><Relationship Id="rId44" Type="http://schemas.openxmlformats.org/officeDocument/2006/relationships/slide" Target="slides/slide42.xml"/><Relationship Id="rId45" Type="http://schemas.openxmlformats.org/officeDocument/2006/relationships/slide" Target="slides/slide43.xml"/><Relationship Id="rId46" Type="http://schemas.openxmlformats.org/officeDocument/2006/relationships/slide" Target="slides/slide44.xml"/><Relationship Id="rId47" Type="http://schemas.openxmlformats.org/officeDocument/2006/relationships/slide" Target="slides/slide45.xml"/><Relationship Id="rId48" Type="http://schemas.openxmlformats.org/officeDocument/2006/relationships/slide" Target="slides/slide46.xml"/><Relationship Id="rId49" Type="http://schemas.openxmlformats.org/officeDocument/2006/relationships/slide" Target="slides/slide47.xml"/><Relationship Id="rId183" Type="http://schemas.openxmlformats.org/officeDocument/2006/relationships/notesMaster" Target="notesMasters/notesMaster1.xml"/><Relationship Id="rId184" Type="http://schemas.openxmlformats.org/officeDocument/2006/relationships/handoutMaster" Target="handoutMasters/handoutMaster1.xml"/><Relationship Id="rId185" Type="http://schemas.openxmlformats.org/officeDocument/2006/relationships/commentAuthors" Target="commentAuthors.xml"/><Relationship Id="rId186" Type="http://schemas.openxmlformats.org/officeDocument/2006/relationships/presProps" Target="presProps.xml"/><Relationship Id="rId187" Type="http://schemas.openxmlformats.org/officeDocument/2006/relationships/viewProps" Target="viewProps.xml"/><Relationship Id="rId188" Type="http://schemas.openxmlformats.org/officeDocument/2006/relationships/theme" Target="theme/theme1.xml"/><Relationship Id="rId189" Type="http://schemas.openxmlformats.org/officeDocument/2006/relationships/tableStyles" Target="tableStyles.xml"/><Relationship Id="rId80" Type="http://schemas.openxmlformats.org/officeDocument/2006/relationships/slide" Target="slides/slide78.xml"/><Relationship Id="rId81" Type="http://schemas.openxmlformats.org/officeDocument/2006/relationships/slide" Target="slides/slide79.xml"/><Relationship Id="rId82" Type="http://schemas.openxmlformats.org/officeDocument/2006/relationships/slide" Target="slides/slide80.xml"/><Relationship Id="rId83" Type="http://schemas.openxmlformats.org/officeDocument/2006/relationships/slide" Target="slides/slide81.xml"/><Relationship Id="rId84" Type="http://schemas.openxmlformats.org/officeDocument/2006/relationships/slide" Target="slides/slide82.xml"/><Relationship Id="rId85" Type="http://schemas.openxmlformats.org/officeDocument/2006/relationships/slide" Target="slides/slide83.xml"/><Relationship Id="rId86" Type="http://schemas.openxmlformats.org/officeDocument/2006/relationships/slide" Target="slides/slide84.xml"/><Relationship Id="rId87" Type="http://schemas.openxmlformats.org/officeDocument/2006/relationships/slide" Target="slides/slide85.xml"/><Relationship Id="rId88" Type="http://schemas.openxmlformats.org/officeDocument/2006/relationships/slide" Target="slides/slide86.xml"/><Relationship Id="rId89" Type="http://schemas.openxmlformats.org/officeDocument/2006/relationships/slide" Target="slides/slide87.xml"/><Relationship Id="rId110" Type="http://schemas.openxmlformats.org/officeDocument/2006/relationships/slide" Target="slides/slide108.xml"/><Relationship Id="rId111" Type="http://schemas.openxmlformats.org/officeDocument/2006/relationships/slide" Target="slides/slide109.xml"/><Relationship Id="rId112" Type="http://schemas.openxmlformats.org/officeDocument/2006/relationships/slide" Target="slides/slide110.xml"/><Relationship Id="rId113" Type="http://schemas.openxmlformats.org/officeDocument/2006/relationships/slide" Target="slides/slide111.xml"/><Relationship Id="rId114" Type="http://schemas.openxmlformats.org/officeDocument/2006/relationships/slide" Target="slides/slide112.xml"/><Relationship Id="rId115" Type="http://schemas.openxmlformats.org/officeDocument/2006/relationships/slide" Target="slides/slide113.xml"/><Relationship Id="rId116" Type="http://schemas.openxmlformats.org/officeDocument/2006/relationships/slide" Target="slides/slide114.xml"/><Relationship Id="rId117" Type="http://schemas.openxmlformats.org/officeDocument/2006/relationships/slide" Target="slides/slide115.xml"/><Relationship Id="rId118" Type="http://schemas.openxmlformats.org/officeDocument/2006/relationships/slide" Target="slides/slide116.xml"/><Relationship Id="rId119" Type="http://schemas.openxmlformats.org/officeDocument/2006/relationships/slide" Target="slides/slide117.xml"/><Relationship Id="rId150" Type="http://schemas.openxmlformats.org/officeDocument/2006/relationships/slide" Target="slides/slide148.xml"/><Relationship Id="rId151" Type="http://schemas.openxmlformats.org/officeDocument/2006/relationships/slide" Target="slides/slide149.xml"/><Relationship Id="rId152" Type="http://schemas.openxmlformats.org/officeDocument/2006/relationships/slide" Target="slides/slide150.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153" Type="http://schemas.openxmlformats.org/officeDocument/2006/relationships/slide" Target="slides/slide151.xml"/><Relationship Id="rId154" Type="http://schemas.openxmlformats.org/officeDocument/2006/relationships/slide" Target="slides/slide152.xml"/><Relationship Id="rId155" Type="http://schemas.openxmlformats.org/officeDocument/2006/relationships/slide" Target="slides/slide153.xml"/><Relationship Id="rId156" Type="http://schemas.openxmlformats.org/officeDocument/2006/relationships/slide" Target="slides/slide154.xml"/><Relationship Id="rId157" Type="http://schemas.openxmlformats.org/officeDocument/2006/relationships/slide" Target="slides/slide155.xml"/><Relationship Id="rId158" Type="http://schemas.openxmlformats.org/officeDocument/2006/relationships/slide" Target="slides/slide156.xml"/><Relationship Id="rId159" Type="http://schemas.openxmlformats.org/officeDocument/2006/relationships/slide" Target="slides/slide157.xml"/><Relationship Id="rId50" Type="http://schemas.openxmlformats.org/officeDocument/2006/relationships/slide" Target="slides/slide48.xml"/><Relationship Id="rId51" Type="http://schemas.openxmlformats.org/officeDocument/2006/relationships/slide" Target="slides/slide49.xml"/><Relationship Id="rId52" Type="http://schemas.openxmlformats.org/officeDocument/2006/relationships/slide" Target="slides/slide50.xml"/><Relationship Id="rId53" Type="http://schemas.openxmlformats.org/officeDocument/2006/relationships/slide" Target="slides/slide51.xml"/><Relationship Id="rId54" Type="http://schemas.openxmlformats.org/officeDocument/2006/relationships/slide" Target="slides/slide52.xml"/><Relationship Id="rId55" Type="http://schemas.openxmlformats.org/officeDocument/2006/relationships/slide" Target="slides/slide53.xml"/><Relationship Id="rId56" Type="http://schemas.openxmlformats.org/officeDocument/2006/relationships/slide" Target="slides/slide54.xml"/><Relationship Id="rId57" Type="http://schemas.openxmlformats.org/officeDocument/2006/relationships/slide" Target="slides/slide55.xml"/><Relationship Id="rId58" Type="http://schemas.openxmlformats.org/officeDocument/2006/relationships/slide" Target="slides/slide56.xml"/><Relationship Id="rId59" Type="http://schemas.openxmlformats.org/officeDocument/2006/relationships/slide" Target="slides/slide57.xml"/><Relationship Id="rId90" Type="http://schemas.openxmlformats.org/officeDocument/2006/relationships/slide" Target="slides/slide88.xml"/><Relationship Id="rId91" Type="http://schemas.openxmlformats.org/officeDocument/2006/relationships/slide" Target="slides/slide89.xml"/><Relationship Id="rId92" Type="http://schemas.openxmlformats.org/officeDocument/2006/relationships/slide" Target="slides/slide90.xml"/><Relationship Id="rId93" Type="http://schemas.openxmlformats.org/officeDocument/2006/relationships/slide" Target="slides/slide91.xml"/><Relationship Id="rId94" Type="http://schemas.openxmlformats.org/officeDocument/2006/relationships/slide" Target="slides/slide92.xml"/><Relationship Id="rId95" Type="http://schemas.openxmlformats.org/officeDocument/2006/relationships/slide" Target="slides/slide93.xml"/><Relationship Id="rId96" Type="http://schemas.openxmlformats.org/officeDocument/2006/relationships/slide" Target="slides/slide94.xml"/><Relationship Id="rId97" Type="http://schemas.openxmlformats.org/officeDocument/2006/relationships/slide" Target="slides/slide95.xml"/><Relationship Id="rId98" Type="http://schemas.openxmlformats.org/officeDocument/2006/relationships/slide" Target="slides/slide96.xml"/><Relationship Id="rId99" Type="http://schemas.openxmlformats.org/officeDocument/2006/relationships/slide" Target="slides/slide97.xml"/><Relationship Id="rId120" Type="http://schemas.openxmlformats.org/officeDocument/2006/relationships/slide" Target="slides/slide118.xml"/><Relationship Id="rId121" Type="http://schemas.openxmlformats.org/officeDocument/2006/relationships/slide" Target="slides/slide119.xml"/><Relationship Id="rId122" Type="http://schemas.openxmlformats.org/officeDocument/2006/relationships/slide" Target="slides/slide120.xml"/><Relationship Id="rId123" Type="http://schemas.openxmlformats.org/officeDocument/2006/relationships/slide" Target="slides/slide121.xml"/><Relationship Id="rId124" Type="http://schemas.openxmlformats.org/officeDocument/2006/relationships/slide" Target="slides/slide122.xml"/><Relationship Id="rId125" Type="http://schemas.openxmlformats.org/officeDocument/2006/relationships/slide" Target="slides/slide123.xml"/><Relationship Id="rId126" Type="http://schemas.openxmlformats.org/officeDocument/2006/relationships/slide" Target="slides/slide124.xml"/><Relationship Id="rId127" Type="http://schemas.openxmlformats.org/officeDocument/2006/relationships/slide" Target="slides/slide125.xml"/><Relationship Id="rId128" Type="http://schemas.openxmlformats.org/officeDocument/2006/relationships/slide" Target="slides/slide126.xml"/><Relationship Id="rId129" Type="http://schemas.openxmlformats.org/officeDocument/2006/relationships/slide" Target="slides/slide127.xml"/><Relationship Id="rId160" Type="http://schemas.openxmlformats.org/officeDocument/2006/relationships/slide" Target="slides/slide158.xml"/><Relationship Id="rId161" Type="http://schemas.openxmlformats.org/officeDocument/2006/relationships/slide" Target="slides/slide159.xml"/><Relationship Id="rId162" Type="http://schemas.openxmlformats.org/officeDocument/2006/relationships/slide" Target="slides/slide160.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163" Type="http://schemas.openxmlformats.org/officeDocument/2006/relationships/slide" Target="slides/slide161.xml"/><Relationship Id="rId164" Type="http://schemas.openxmlformats.org/officeDocument/2006/relationships/slide" Target="slides/slide162.xml"/><Relationship Id="rId165" Type="http://schemas.openxmlformats.org/officeDocument/2006/relationships/slide" Target="slides/slide163.xml"/><Relationship Id="rId166" Type="http://schemas.openxmlformats.org/officeDocument/2006/relationships/slide" Target="slides/slide164.xml"/><Relationship Id="rId167" Type="http://schemas.openxmlformats.org/officeDocument/2006/relationships/slide" Target="slides/slide165.xml"/><Relationship Id="rId168" Type="http://schemas.openxmlformats.org/officeDocument/2006/relationships/slide" Target="slides/slide166.xml"/><Relationship Id="rId169" Type="http://schemas.openxmlformats.org/officeDocument/2006/relationships/slide" Target="slides/slide167.xml"/><Relationship Id="rId60" Type="http://schemas.openxmlformats.org/officeDocument/2006/relationships/slide" Target="slides/slide58.xml"/><Relationship Id="rId61" Type="http://schemas.openxmlformats.org/officeDocument/2006/relationships/slide" Target="slides/slide59.xml"/><Relationship Id="rId62" Type="http://schemas.openxmlformats.org/officeDocument/2006/relationships/slide" Target="slides/slide60.xml"/><Relationship Id="rId63" Type="http://schemas.openxmlformats.org/officeDocument/2006/relationships/slide" Target="slides/slide61.xml"/><Relationship Id="rId64" Type="http://schemas.openxmlformats.org/officeDocument/2006/relationships/slide" Target="slides/slide62.xml"/><Relationship Id="rId65" Type="http://schemas.openxmlformats.org/officeDocument/2006/relationships/slide" Target="slides/slide63.xml"/><Relationship Id="rId66" Type="http://schemas.openxmlformats.org/officeDocument/2006/relationships/slide" Target="slides/slide64.xml"/><Relationship Id="rId67" Type="http://schemas.openxmlformats.org/officeDocument/2006/relationships/slide" Target="slides/slide65.xml"/><Relationship Id="rId68" Type="http://schemas.openxmlformats.org/officeDocument/2006/relationships/slide" Target="slides/slide66.xml"/><Relationship Id="rId69" Type="http://schemas.openxmlformats.org/officeDocument/2006/relationships/slide" Target="slides/slide67.xml"/><Relationship Id="rId130" Type="http://schemas.openxmlformats.org/officeDocument/2006/relationships/slide" Target="slides/slide128.xml"/><Relationship Id="rId131" Type="http://schemas.openxmlformats.org/officeDocument/2006/relationships/slide" Target="slides/slide129.xml"/><Relationship Id="rId132" Type="http://schemas.openxmlformats.org/officeDocument/2006/relationships/slide" Target="slides/slide130.xml"/><Relationship Id="rId133" Type="http://schemas.openxmlformats.org/officeDocument/2006/relationships/slide" Target="slides/slide131.xml"/><Relationship Id="rId134" Type="http://schemas.openxmlformats.org/officeDocument/2006/relationships/slide" Target="slides/slide132.xml"/><Relationship Id="rId135" Type="http://schemas.openxmlformats.org/officeDocument/2006/relationships/slide" Target="slides/slide133.xml"/><Relationship Id="rId136" Type="http://schemas.openxmlformats.org/officeDocument/2006/relationships/slide" Target="slides/slide134.xml"/><Relationship Id="rId137" Type="http://schemas.openxmlformats.org/officeDocument/2006/relationships/slide" Target="slides/slide135.xml"/><Relationship Id="rId138" Type="http://schemas.openxmlformats.org/officeDocument/2006/relationships/slide" Target="slides/slide136.xml"/><Relationship Id="rId139" Type="http://schemas.openxmlformats.org/officeDocument/2006/relationships/slide" Target="slides/slide137.xml"/><Relationship Id="rId170" Type="http://schemas.openxmlformats.org/officeDocument/2006/relationships/slide" Target="slides/slide168.xml"/><Relationship Id="rId171" Type="http://schemas.openxmlformats.org/officeDocument/2006/relationships/slide" Target="slides/slide169.xml"/><Relationship Id="rId172" Type="http://schemas.openxmlformats.org/officeDocument/2006/relationships/slide" Target="slides/slide170.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173" Type="http://schemas.openxmlformats.org/officeDocument/2006/relationships/slide" Target="slides/slide171.xml"/><Relationship Id="rId174" Type="http://schemas.openxmlformats.org/officeDocument/2006/relationships/slide" Target="slides/slide172.xml"/><Relationship Id="rId175" Type="http://schemas.openxmlformats.org/officeDocument/2006/relationships/slide" Target="slides/slide173.xml"/><Relationship Id="rId176" Type="http://schemas.openxmlformats.org/officeDocument/2006/relationships/slide" Target="slides/slide174.xml"/><Relationship Id="rId177" Type="http://schemas.openxmlformats.org/officeDocument/2006/relationships/slide" Target="slides/slide175.xml"/><Relationship Id="rId178" Type="http://schemas.openxmlformats.org/officeDocument/2006/relationships/slide" Target="slides/slide176.xml"/><Relationship Id="rId179" Type="http://schemas.openxmlformats.org/officeDocument/2006/relationships/slide" Target="slides/slide177.xml"/><Relationship Id="rId70" Type="http://schemas.openxmlformats.org/officeDocument/2006/relationships/slide" Target="slides/slide68.xml"/><Relationship Id="rId71" Type="http://schemas.openxmlformats.org/officeDocument/2006/relationships/slide" Target="slides/slide69.xml"/><Relationship Id="rId72" Type="http://schemas.openxmlformats.org/officeDocument/2006/relationships/slide" Target="slides/slide70.xml"/><Relationship Id="rId73" Type="http://schemas.openxmlformats.org/officeDocument/2006/relationships/slide" Target="slides/slide71.xml"/><Relationship Id="rId74" Type="http://schemas.openxmlformats.org/officeDocument/2006/relationships/slide" Target="slides/slide72.xml"/><Relationship Id="rId75" Type="http://schemas.openxmlformats.org/officeDocument/2006/relationships/slide" Target="slides/slide73.xml"/><Relationship Id="rId76" Type="http://schemas.openxmlformats.org/officeDocument/2006/relationships/slide" Target="slides/slide74.xml"/><Relationship Id="rId77" Type="http://schemas.openxmlformats.org/officeDocument/2006/relationships/slide" Target="slides/slide75.xml"/><Relationship Id="rId78" Type="http://schemas.openxmlformats.org/officeDocument/2006/relationships/slide" Target="slides/slide76.xml"/><Relationship Id="rId79" Type="http://schemas.openxmlformats.org/officeDocument/2006/relationships/slide" Target="slides/slide7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100" Type="http://schemas.openxmlformats.org/officeDocument/2006/relationships/slide" Target="slides/slide98.xml"/><Relationship Id="rId101" Type="http://schemas.openxmlformats.org/officeDocument/2006/relationships/slide" Target="slides/slide99.xml"/><Relationship Id="rId102" Type="http://schemas.openxmlformats.org/officeDocument/2006/relationships/slide" Target="slides/slide100.xml"/><Relationship Id="rId103" Type="http://schemas.openxmlformats.org/officeDocument/2006/relationships/slide" Target="slides/slide101.xml"/><Relationship Id="rId104" Type="http://schemas.openxmlformats.org/officeDocument/2006/relationships/slide" Target="slides/slide102.xml"/><Relationship Id="rId105" Type="http://schemas.openxmlformats.org/officeDocument/2006/relationships/slide" Target="slides/slide103.xml"/><Relationship Id="rId106" Type="http://schemas.openxmlformats.org/officeDocument/2006/relationships/slide" Target="slides/slide104.xml"/><Relationship Id="rId107" Type="http://schemas.openxmlformats.org/officeDocument/2006/relationships/slide" Target="slides/slide105.xml"/><Relationship Id="rId108" Type="http://schemas.openxmlformats.org/officeDocument/2006/relationships/slide" Target="slides/slide106.xml"/><Relationship Id="rId109" Type="http://schemas.openxmlformats.org/officeDocument/2006/relationships/slide" Target="slides/slide107.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140" Type="http://schemas.openxmlformats.org/officeDocument/2006/relationships/slide" Target="slides/slide138.xml"/><Relationship Id="rId141" Type="http://schemas.openxmlformats.org/officeDocument/2006/relationships/slide" Target="slides/slide139.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___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936890802054453"/>
          <c:y val="0.105230293704159"/>
          <c:w val="0.839329464570241"/>
          <c:h val="0.721955616235002"/>
        </c:manualLayout>
      </c:layout>
      <c:pieChart>
        <c:varyColors val="1"/>
        <c:ser>
          <c:idx val="0"/>
          <c:order val="0"/>
          <c:tx>
            <c:strRef>
              <c:f>Sheet1!$B$1</c:f>
              <c:strCache>
                <c:ptCount val="1"/>
                <c:pt idx="0">
                  <c:v>分值</c:v>
                </c:pt>
              </c:strCache>
            </c:strRef>
          </c:tx>
          <c:explosion val="13"/>
          <c:dPt>
            <c:idx val="0"/>
            <c:bubble3D val="0"/>
            <c:spPr>
              <a:solidFill>
                <a:schemeClr val="accent4">
                  <a:lumMod val="60000"/>
                  <a:lumOff val="40000"/>
                </a:schemeClr>
              </a:solidFill>
            </c:spPr>
          </c:dPt>
          <c:dPt>
            <c:idx val="1"/>
            <c:bubble3D val="0"/>
            <c:spPr>
              <a:solidFill>
                <a:schemeClr val="bg1">
                  <a:lumMod val="85000"/>
                </a:schemeClr>
              </a:solidFill>
            </c:spPr>
          </c:dPt>
          <c:dPt>
            <c:idx val="2"/>
            <c:bubble3D val="0"/>
            <c:spPr>
              <a:solidFill>
                <a:srgbClr val="00C491"/>
              </a:solidFill>
            </c:spPr>
          </c:dPt>
          <c:dPt>
            <c:idx val="3"/>
            <c:bubble3D val="0"/>
            <c:spPr>
              <a:solidFill>
                <a:srgbClr val="FF797C"/>
              </a:solidFill>
            </c:spPr>
          </c:dPt>
          <c:dPt>
            <c:idx val="4"/>
            <c:bubble3D val="0"/>
            <c:spPr>
              <a:solidFill>
                <a:srgbClr val="2D96FF"/>
              </a:solidFill>
            </c:spPr>
          </c:dPt>
          <c:dLbls>
            <c:dLbl>
              <c:idx val="0"/>
              <c:layout>
                <c:manualLayout>
                  <c:x val="-0.123063546227912"/>
                  <c:y val="0.129820543089234"/>
                </c:manualLayout>
              </c:layout>
              <c:dLblPos val="bestFit"/>
              <c:showLegendKey val="0"/>
              <c:showVal val="0"/>
              <c:showCatName val="1"/>
              <c:showSerName val="0"/>
              <c:showPercent val="1"/>
              <c:showBubbleSize val="0"/>
              <c:separator>
</c:separator>
              <c:extLst>
                <c:ext xmlns:c15="http://schemas.microsoft.com/office/drawing/2012/chart" uri="{CE6537A1-D6FC-4f65-9D91-7224C49458BB}">
                  <c15:layout/>
                </c:ext>
              </c:extLst>
            </c:dLbl>
            <c:dLbl>
              <c:idx val="1"/>
              <c:layout>
                <c:manualLayout>
                  <c:x val="-0.0919924706331389"/>
                  <c:y val="-0.107353438563224"/>
                </c:manualLayout>
              </c:layout>
              <c:dLblPos val="bestFit"/>
              <c:showLegendKey val="0"/>
              <c:showVal val="0"/>
              <c:showCatName val="1"/>
              <c:showSerName val="0"/>
              <c:showPercent val="1"/>
              <c:showBubbleSize val="0"/>
              <c:separator>
</c:separator>
              <c:extLst>
                <c:ext xmlns:c15="http://schemas.microsoft.com/office/drawing/2012/chart" uri="{CE6537A1-D6FC-4f65-9D91-7224C49458BB}">
                  <c15:layout/>
                </c:ext>
              </c:extLst>
            </c:dLbl>
            <c:dLbl>
              <c:idx val="2"/>
              <c:layout>
                <c:manualLayout>
                  <c:x val="-0.0791755588731983"/>
                  <c:y val="-0.165255104742609"/>
                </c:manualLayout>
              </c:layout>
              <c:dLblPos val="bestFit"/>
              <c:showLegendKey val="0"/>
              <c:showVal val="0"/>
              <c:showCatName val="1"/>
              <c:showSerName val="0"/>
              <c:showPercent val="1"/>
              <c:showBubbleSize val="0"/>
              <c:separator>
</c:separator>
              <c:extLst>
                <c:ext xmlns:c15="http://schemas.microsoft.com/office/drawing/2012/chart" uri="{CE6537A1-D6FC-4f65-9D91-7224C49458BB}">
                  <c15:layout/>
                </c:ext>
              </c:extLst>
            </c:dLbl>
            <c:dLbl>
              <c:idx val="3"/>
              <c:layout>
                <c:manualLayout>
                  <c:x val="0.108064381420543"/>
                  <c:y val="-0.180369838177633"/>
                </c:manualLayout>
              </c:layout>
              <c:dLblPos val="bestFit"/>
              <c:showLegendKey val="0"/>
              <c:showVal val="0"/>
              <c:showCatName val="1"/>
              <c:showSerName val="0"/>
              <c:showPercent val="1"/>
              <c:showBubbleSize val="0"/>
              <c:separator>
</c:separator>
              <c:extLst>
                <c:ext xmlns:c15="http://schemas.microsoft.com/office/drawing/2012/chart" uri="{CE6537A1-D6FC-4f65-9D91-7224C49458BB}">
                  <c15:layout/>
                </c:ext>
              </c:extLst>
            </c:dLbl>
            <c:dLbl>
              <c:idx val="4"/>
              <c:layout>
                <c:manualLayout>
                  <c:x val="0.131756260961903"/>
                  <c:y val="0.160814556918203"/>
                </c:manualLayout>
              </c:layout>
              <c:dLblPos val="bestFit"/>
              <c:showLegendKey val="0"/>
              <c:showVal val="0"/>
              <c:showCatName val="1"/>
              <c:showSerName val="0"/>
              <c:showPercent val="1"/>
              <c:showBubbleSize val="0"/>
              <c:separator>
</c:separator>
              <c:extLst>
                <c:ext xmlns:c15="http://schemas.microsoft.com/office/drawing/2012/chart" uri="{CE6537A1-D6FC-4f65-9D91-7224C49458BB}">
                  <c15:layout/>
                </c:ext>
              </c:extLst>
            </c:dLbl>
            <c:spPr>
              <a:noFill/>
              <a:ln>
                <a:noFill/>
              </a:ln>
              <a:effectLst/>
            </c:spPr>
            <c:txPr>
              <a:bodyPr rot="0" spcFirstLastPara="0" vertOverflow="ellipsis" vert="horz" wrap="square" lIns="38100" tIns="19050" rIns="38100" bIns="19050" anchor="ctr" anchorCtr="1"/>
              <a:lstStyle/>
              <a:p>
                <a:pPr>
                  <a:defRPr lang="zh-CN" sz="2000" b="0" i="0" u="none" strike="noStrike" kern="1200" baseline="0">
                    <a:solidFill>
                      <a:schemeClr val="tx1"/>
                    </a:solidFill>
                    <a:latin typeface="黑体" panose="02010609060101010101" pitchFamily="49" charset="-122"/>
                    <a:ea typeface="黑体" panose="02010609060101010101" pitchFamily="49" charset="-122"/>
                    <a:cs typeface="经典等线简" panose="02010609000101010101" pitchFamily="49" charset="-122"/>
                  </a:defRPr>
                </a:pPr>
                <a:endParaRPr lang="zh-CN"/>
              </a:p>
            </c:txPr>
            <c:dLblPos val="bestFit"/>
            <c:showLegendKey val="0"/>
            <c:showVal val="0"/>
            <c:showCatName val="1"/>
            <c:showSerName val="0"/>
            <c:showPercent val="1"/>
            <c:showBubbleSize val="0"/>
            <c:showLeaderLines val="1"/>
            <c:extLst>
              <c:ext xmlns:c15="http://schemas.microsoft.com/office/drawing/2012/chart" uri="{CE6537A1-D6FC-4f65-9D91-7224C49458BB}"/>
            </c:extLst>
          </c:dLbls>
          <c:cat>
            <c:strRef>
              <c:f>Sheet1!$A$2:$A$6</c:f>
              <c:strCache>
                <c:ptCount val="5"/>
                <c:pt idx="0">
                  <c:v>单选</c:v>
                </c:pt>
                <c:pt idx="1">
                  <c:v>多选</c:v>
                </c:pt>
                <c:pt idx="2">
                  <c:v>名词解释</c:v>
                </c:pt>
                <c:pt idx="3">
                  <c:v>简答</c:v>
                </c:pt>
                <c:pt idx="4">
                  <c:v>论述</c:v>
                </c:pt>
              </c:strCache>
            </c:strRef>
          </c:cat>
          <c:val>
            <c:numRef>
              <c:f>Sheet1!$B$2:$B$6</c:f>
              <c:numCache>
                <c:formatCode>General</c:formatCode>
                <c:ptCount val="5"/>
                <c:pt idx="0">
                  <c:v>30.0</c:v>
                </c:pt>
                <c:pt idx="1">
                  <c:v>10.0</c:v>
                </c:pt>
                <c:pt idx="2">
                  <c:v>12.0</c:v>
                </c:pt>
                <c:pt idx="3">
                  <c:v>20.0</c:v>
                </c:pt>
                <c:pt idx="4">
                  <c:v>28.0</c:v>
                </c:pt>
              </c:numCache>
            </c:numRef>
          </c:val>
        </c:ser>
        <c:dLbls>
          <c:showLegendKey val="0"/>
          <c:showVal val="0"/>
          <c:showCatName val="1"/>
          <c:showSerName val="0"/>
          <c:showPercent val="1"/>
          <c:showBubbleSize val="0"/>
          <c:showLeaderLines val="1"/>
        </c:dLbls>
        <c:firstSliceAng val="0"/>
      </c:pieChart>
      <c:spPr>
        <a:noFill/>
        <a:ln>
          <a:noFill/>
        </a:ln>
        <a:effectLst/>
      </c:spPr>
    </c:plotArea>
    <c:plotVisOnly val="1"/>
    <c:dispBlanksAs val="zero"/>
    <c:showDLblsOverMax val="0"/>
  </c:chart>
  <c:txPr>
    <a:bodyPr/>
    <a:lstStyle/>
    <a:p>
      <a:pPr>
        <a:defRPr lang="zh-CN" sz="2000">
          <a:latin typeface="黑体" panose="02010609060101010101" pitchFamily="49" charset="-122"/>
          <a:ea typeface="黑体" panose="02010609060101010101" pitchFamily="49" charset="-122"/>
          <a:cs typeface="经典等线简" panose="02010609000101010101" pitchFamily="49" charset="-122"/>
        </a:defRPr>
      </a:pPr>
      <a:endParaRPr lang="zh-CN"/>
    </a:p>
  </c:txPr>
  <c:externalData r:id="rId1">
    <c:autoUpdate val="0"/>
  </c:externalData>
</c:chartSpace>
</file>

<file path=ppt/diagrams/colors1.xml><?xml version="1.0" encoding="utf-8"?>
<dgm:colorsDef xmlns:dgm="http://schemas.openxmlformats.org/drawingml/2006/diagram" xmlns:a="http://schemas.openxmlformats.org/drawingml/2006/main" uniqueId="urn:microsoft.com/office/officeart/2005/8/colors/accent2_1#1">
  <dgm:title val=""/>
  <dgm:desc val=""/>
  <dgm:catLst>
    <dgm:cat type="accent2" pri="11100"/>
  </dgm:catLst>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2_1#1">
  <dgm:title val=""/>
  <dgm:desc val=""/>
  <dgm:catLst>
    <dgm:cat type="accent2" pri="11100"/>
  </dgm:catLst>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2_1#1">
  <dgm:title val=""/>
  <dgm:desc val=""/>
  <dgm:catLst>
    <dgm:cat type="accent2" pri="11100"/>
  </dgm:catLst>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1#1">
  <dgm:title val=""/>
  <dgm:desc val=""/>
  <dgm:catLst>
    <dgm:cat type="accent2" pri="11100"/>
  </dgm:catLst>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1#1">
  <dgm:title val=""/>
  <dgm:desc val=""/>
  <dgm:catLst>
    <dgm:cat type="accent2" pri="11100"/>
  </dgm:catLst>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1#1">
  <dgm:title val=""/>
  <dgm:desc val=""/>
  <dgm:catLst>
    <dgm:cat type="accent2" pri="11100"/>
  </dgm:catLst>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2_1#1">
  <dgm:title val=""/>
  <dgm:desc val=""/>
  <dgm:catLst>
    <dgm:cat type="accent2" pri="11100"/>
  </dgm:catLst>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2_1#1">
  <dgm:title val=""/>
  <dgm:desc val=""/>
  <dgm:catLst>
    <dgm:cat type="accent2" pri="11100"/>
  </dgm:catLst>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2_1#1">
  <dgm:title val=""/>
  <dgm:desc val=""/>
  <dgm:catLst>
    <dgm:cat type="accent2" pri="11100"/>
  </dgm:catLst>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2_1#1">
  <dgm:title val=""/>
  <dgm:desc val=""/>
  <dgm:catLst>
    <dgm:cat type="accent2" pri="11100"/>
  </dgm:catLst>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2_1#1">
  <dgm:title val=""/>
  <dgm:desc val=""/>
  <dgm:catLst>
    <dgm:cat type="accent2" pri="11100"/>
  </dgm:catLst>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7922CA45-45F3-4A46-9285-48C6AB472A84}" type="doc">
      <dgm:prSet loTypeId="urn:microsoft.com/office/officeart/2008/layout/HorizontalMultiLevelHierarchy#1" loCatId="hierarchy" qsTypeId="urn:microsoft.com/office/officeart/2005/8/quickstyle/simple1#1" qsCatId="simple" csTypeId="urn:microsoft.com/office/officeart/2005/8/colors/accent2_1#1" csCatId="accent2" phldr="1"/>
      <dgm:spPr/>
      <dgm:t>
        <a:bodyPr/>
        <a:lstStyle/>
        <a:p>
          <a:endParaRPr lang="zh-CN" altLang="en-US"/>
        </a:p>
      </dgm:t>
    </dgm:pt>
    <dgm:pt modelId="{73E4ABDF-EBF9-4306-AA16-19E4978642E8}">
      <dgm:prSet phldrT="[文本]" custT="1"/>
      <dgm:spPr>
        <a:solidFill>
          <a:schemeClr val="bg1"/>
        </a:solidFill>
        <a:ln>
          <a:solidFill>
            <a:srgbClr val="C00000"/>
          </a:solidFill>
        </a:ln>
      </dgm:spPr>
      <dgm:t>
        <a:bodyPr/>
        <a:lstStyle/>
        <a:p>
          <a:r>
            <a:rPr lang="en-US" altLang="zh-CN" sz="1400" dirty="0" smtClean="0">
              <a:solidFill>
                <a:schemeClr val="tx1"/>
              </a:solidFill>
              <a:latin typeface="微软雅黑" panose="020B0503020204020204" pitchFamily="34" charset="-122"/>
              <a:ea typeface="微软雅黑" panose="020B0503020204020204" pitchFamily="34" charset="-122"/>
            </a:rPr>
            <a:t>《</a:t>
          </a:r>
          <a:r>
            <a:rPr lang="zh-CN" altLang="en-US" sz="1400" dirty="0" smtClean="0">
              <a:solidFill>
                <a:schemeClr val="tx1"/>
              </a:solidFill>
              <a:latin typeface="微软雅黑" panose="020B0503020204020204" pitchFamily="34" charset="-122"/>
              <a:ea typeface="微软雅黑" panose="020B0503020204020204" pitchFamily="34" charset="-122"/>
            </a:rPr>
            <a:t>三国演义</a:t>
          </a:r>
          <a:r>
            <a:rPr lang="en-US" altLang="zh-CN" sz="1400" dirty="0" smtClean="0">
              <a:solidFill>
                <a:schemeClr val="tx1"/>
              </a:solidFill>
              <a:latin typeface="微软雅黑" panose="020B0503020204020204" pitchFamily="34" charset="-122"/>
              <a:ea typeface="微软雅黑" panose="020B0503020204020204" pitchFamily="34" charset="-122"/>
            </a:rPr>
            <a:t>》</a:t>
          </a:r>
          <a:r>
            <a:rPr lang="zh-CN" altLang="en-US" sz="1400" dirty="0" smtClean="0">
              <a:solidFill>
                <a:schemeClr val="tx1"/>
              </a:solidFill>
              <a:latin typeface="微软雅黑" panose="020B0503020204020204" pitchFamily="34" charset="-122"/>
              <a:ea typeface="微软雅黑" panose="020B0503020204020204" pitchFamily="34" charset="-122"/>
            </a:rPr>
            <a:t>的成书、作者和版本</a:t>
          </a:r>
          <a:endParaRPr lang="zh-CN" altLang="en-US" sz="1400" dirty="0">
            <a:solidFill>
              <a:schemeClr val="tx1"/>
            </a:solidFill>
            <a:latin typeface="微软雅黑" panose="020B0503020204020204" pitchFamily="34" charset="-122"/>
            <a:ea typeface="微软雅黑" panose="020B0503020204020204" pitchFamily="34" charset="-122"/>
          </a:endParaRPr>
        </a:p>
      </dgm:t>
    </dgm:pt>
    <dgm:pt modelId="{E36AC6A7-F9AA-4682-830A-080644BC3105}" type="parTrans" cxnId="{87809EEE-6F49-4735-8241-8BE9088D1F16}">
      <dgm:prSet custT="1"/>
      <dgm:spPr>
        <a:ln>
          <a:solidFill>
            <a:srgbClr val="C00000"/>
          </a:solidFill>
        </a:ln>
      </dgm:spPr>
      <dgm:t>
        <a:bodyPr/>
        <a:lstStyle/>
        <a:p>
          <a:endParaRPr lang="zh-CN" altLang="en-US" sz="1400"/>
        </a:p>
      </dgm:t>
    </dgm:pt>
    <dgm:pt modelId="{E3128B50-090B-40E0-8757-420CA68E6201}" type="sibTrans" cxnId="{87809EEE-6F49-4735-8241-8BE9088D1F16}">
      <dgm:prSet/>
      <dgm:spPr/>
      <dgm:t>
        <a:bodyPr/>
        <a:lstStyle/>
        <a:p>
          <a:endParaRPr lang="zh-CN" altLang="en-US" sz="1400"/>
        </a:p>
      </dgm:t>
    </dgm:pt>
    <dgm:pt modelId="{2FA967C5-9CDF-4F2A-BC0C-5A3548AC5C4D}">
      <dgm:prSet custT="1"/>
      <dgm:spPr>
        <a:solidFill>
          <a:schemeClr val="bg1"/>
        </a:solidFill>
        <a:ln>
          <a:solidFill>
            <a:srgbClr val="C00000"/>
          </a:solidFill>
        </a:ln>
      </dgm:spPr>
      <dgm:t>
        <a:bodyPr/>
        <a:lstStyle/>
        <a:p>
          <a:r>
            <a:rPr lang="en-US" altLang="zh-CN" sz="1400" dirty="0" smtClean="0">
              <a:solidFill>
                <a:schemeClr val="tx1"/>
              </a:solidFill>
              <a:latin typeface="微软雅黑" panose="020B0503020204020204" pitchFamily="34" charset="-122"/>
              <a:ea typeface="微软雅黑" panose="020B0503020204020204" pitchFamily="34" charset="-122"/>
            </a:rPr>
            <a:t>《</a:t>
          </a:r>
          <a:r>
            <a:rPr lang="zh-CN" altLang="en-US" sz="1400" dirty="0" smtClean="0">
              <a:solidFill>
                <a:schemeClr val="tx1"/>
              </a:solidFill>
              <a:latin typeface="微软雅黑" panose="020B0503020204020204" pitchFamily="34" charset="-122"/>
              <a:ea typeface="微软雅黑" panose="020B0503020204020204" pitchFamily="34" charset="-122"/>
            </a:rPr>
            <a:t>三国演义</a:t>
          </a:r>
          <a:r>
            <a:rPr lang="en-US" altLang="zh-CN" sz="1400" dirty="0" smtClean="0">
              <a:solidFill>
                <a:schemeClr val="tx1"/>
              </a:solidFill>
              <a:latin typeface="微软雅黑" panose="020B0503020204020204" pitchFamily="34" charset="-122"/>
              <a:ea typeface="微软雅黑" panose="020B0503020204020204" pitchFamily="34" charset="-122"/>
            </a:rPr>
            <a:t>》</a:t>
          </a:r>
          <a:r>
            <a:rPr lang="zh-CN" altLang="en-US" sz="1400" dirty="0" smtClean="0">
              <a:solidFill>
                <a:schemeClr val="tx1"/>
              </a:solidFill>
              <a:latin typeface="微软雅黑" panose="020B0503020204020204" pitchFamily="34" charset="-122"/>
              <a:ea typeface="微软雅黑" panose="020B0503020204020204" pitchFamily="34" charset="-122"/>
            </a:rPr>
            <a:t>的内容和思想倾向</a:t>
          </a:r>
        </a:p>
      </dgm:t>
    </dgm:pt>
    <dgm:pt modelId="{74A6CC8D-18B3-44C7-AE03-EF543B4F3E22}" type="parTrans" cxnId="{4527A720-7557-436F-A4C2-3FF1DDC12AAA}">
      <dgm:prSet/>
      <dgm:spPr>
        <a:ln>
          <a:solidFill>
            <a:srgbClr val="C00000"/>
          </a:solidFill>
        </a:ln>
      </dgm:spPr>
      <dgm:t>
        <a:bodyPr/>
        <a:lstStyle/>
        <a:p>
          <a:endParaRPr lang="zh-CN" altLang="en-US"/>
        </a:p>
      </dgm:t>
    </dgm:pt>
    <dgm:pt modelId="{29F6B6B2-A115-4530-94E2-1F1324C0B9FC}" type="sibTrans" cxnId="{4527A720-7557-436F-A4C2-3FF1DDC12AAA}">
      <dgm:prSet/>
      <dgm:spPr/>
      <dgm:t>
        <a:bodyPr/>
        <a:lstStyle/>
        <a:p>
          <a:endParaRPr lang="zh-CN" altLang="en-US"/>
        </a:p>
      </dgm:t>
    </dgm:pt>
    <dgm:pt modelId="{4B803C29-6CBF-4003-BBEC-232FC9826177}">
      <dgm:prSet phldrT="[文本]" custT="1"/>
      <dgm:spPr>
        <a:ln>
          <a:solidFill>
            <a:srgbClr val="C00000"/>
          </a:solidFill>
        </a:ln>
      </dgm:spPr>
      <dgm:t>
        <a:bodyPr vert="vert"/>
        <a:lstStyle/>
        <a:p>
          <a:r>
            <a:rPr lang="en-US" altLang="zh-CN" sz="1400" dirty="0" smtClean="0">
              <a:latin typeface="微软雅黑" panose="020B0503020204020204" pitchFamily="34" charset="-122"/>
              <a:ea typeface="微软雅黑" panose="020B0503020204020204" pitchFamily="34" charset="-122"/>
            </a:rPr>
            <a:t>《</a:t>
          </a:r>
          <a:r>
            <a:rPr lang="zh-CN" altLang="en-US" sz="1400" dirty="0" smtClean="0">
              <a:latin typeface="微软雅黑" panose="020B0503020204020204" pitchFamily="34" charset="-122"/>
              <a:ea typeface="微软雅黑" panose="020B0503020204020204" pitchFamily="34" charset="-122"/>
            </a:rPr>
            <a:t>三国演义</a:t>
          </a:r>
          <a:r>
            <a:rPr lang="en-US" altLang="zh-CN" sz="1400" dirty="0" smtClean="0">
              <a:latin typeface="微软雅黑" panose="020B0503020204020204" pitchFamily="34" charset="-122"/>
              <a:ea typeface="微软雅黑" panose="020B0503020204020204" pitchFamily="34" charset="-122"/>
            </a:rPr>
            <a:t>》</a:t>
          </a:r>
          <a:endParaRPr lang="en-US" altLang="zh-CN" sz="1400" dirty="0">
            <a:latin typeface="微软雅黑" panose="020B0503020204020204" pitchFamily="34" charset="-122"/>
            <a:ea typeface="微软雅黑" panose="020B0503020204020204" pitchFamily="34" charset="-122"/>
          </a:endParaRPr>
        </a:p>
      </dgm:t>
    </dgm:pt>
    <dgm:pt modelId="{B86153EF-9F39-4FD2-85EB-656A2EC91177}" type="parTrans" cxnId="{E29E31EE-D444-4383-A635-8424645690BF}">
      <dgm:prSet/>
      <dgm:spPr/>
      <dgm:t>
        <a:bodyPr/>
        <a:lstStyle/>
        <a:p>
          <a:endParaRPr lang="zh-CN" altLang="en-US"/>
        </a:p>
      </dgm:t>
    </dgm:pt>
    <dgm:pt modelId="{02C5BFC0-0A23-4075-AC90-AC198D009D1B}" type="sibTrans" cxnId="{E29E31EE-D444-4383-A635-8424645690BF}">
      <dgm:prSet/>
      <dgm:spPr/>
      <dgm:t>
        <a:bodyPr/>
        <a:lstStyle/>
        <a:p>
          <a:endParaRPr lang="zh-CN" altLang="en-US"/>
        </a:p>
      </dgm:t>
    </dgm:pt>
    <dgm:pt modelId="{ABC2E981-4662-490A-B593-CEAD63AD307E}">
      <dgm:prSet custT="1"/>
      <dgm:spPr>
        <a:solidFill>
          <a:srgbClr val="C00000"/>
        </a:solidFill>
        <a:ln>
          <a:solidFill>
            <a:srgbClr val="C00000"/>
          </a:solidFill>
        </a:ln>
      </dgm:spPr>
      <dgm:t>
        <a:bodyPr/>
        <a:lstStyle/>
        <a:p>
          <a:r>
            <a:rPr lang="en-US" altLang="zh-CN" sz="1400" dirty="0" smtClean="0">
              <a:solidFill>
                <a:schemeClr val="bg1"/>
              </a:solidFill>
              <a:latin typeface="微软雅黑" panose="020B0503020204020204" pitchFamily="34" charset="-122"/>
              <a:ea typeface="微软雅黑" panose="020B0503020204020204" pitchFamily="34" charset="-122"/>
            </a:rPr>
            <a:t>《</a:t>
          </a:r>
          <a:r>
            <a:rPr lang="zh-CN" altLang="en-US" sz="1400" dirty="0" smtClean="0">
              <a:solidFill>
                <a:schemeClr val="bg1"/>
              </a:solidFill>
              <a:latin typeface="微软雅黑" panose="020B0503020204020204" pitchFamily="34" charset="-122"/>
              <a:ea typeface="微软雅黑" panose="020B0503020204020204" pitchFamily="34" charset="-122"/>
            </a:rPr>
            <a:t>三国演义</a:t>
          </a:r>
          <a:r>
            <a:rPr lang="en-US" altLang="zh-CN" sz="1400" dirty="0" smtClean="0">
              <a:solidFill>
                <a:schemeClr val="bg1"/>
              </a:solidFill>
              <a:latin typeface="微软雅黑" panose="020B0503020204020204" pitchFamily="34" charset="-122"/>
              <a:ea typeface="微软雅黑" panose="020B0503020204020204" pitchFamily="34" charset="-122"/>
            </a:rPr>
            <a:t>》</a:t>
          </a:r>
          <a:r>
            <a:rPr lang="zh-CN" altLang="en-US" sz="1400" dirty="0" smtClean="0">
              <a:solidFill>
                <a:schemeClr val="bg1"/>
              </a:solidFill>
              <a:latin typeface="微软雅黑" panose="020B0503020204020204" pitchFamily="34" charset="-122"/>
              <a:ea typeface="微软雅黑" panose="020B0503020204020204" pitchFamily="34" charset="-122"/>
            </a:rPr>
            <a:t>的艺术成就</a:t>
          </a:r>
        </a:p>
      </dgm:t>
    </dgm:pt>
    <dgm:pt modelId="{D53976D0-8DC1-487E-9F41-8F7EA040CAAB}" type="parTrans" cxnId="{5D9B95E9-C9E5-47FC-BA41-728E85DAF1D2}">
      <dgm:prSet/>
      <dgm:spPr/>
      <dgm:t>
        <a:bodyPr/>
        <a:lstStyle/>
        <a:p>
          <a:endParaRPr lang="zh-CN" altLang="en-US"/>
        </a:p>
      </dgm:t>
    </dgm:pt>
    <dgm:pt modelId="{9F40709B-AFF2-434E-B0FB-67CCFB06E8F0}" type="sibTrans" cxnId="{5D9B95E9-C9E5-47FC-BA41-728E85DAF1D2}">
      <dgm:prSet/>
      <dgm:spPr/>
      <dgm:t>
        <a:bodyPr/>
        <a:lstStyle/>
        <a:p>
          <a:endParaRPr lang="zh-CN" altLang="en-US"/>
        </a:p>
      </dgm:t>
    </dgm:pt>
    <dgm:pt modelId="{5BA662CB-8C2E-47B8-9F1B-FEF9798A0549}" type="pres">
      <dgm:prSet presAssocID="{7922CA45-45F3-4A46-9285-48C6AB472A84}" presName="Name0" presStyleCnt="0">
        <dgm:presLayoutVars>
          <dgm:chPref val="1"/>
          <dgm:dir/>
          <dgm:animOne val="branch"/>
          <dgm:animLvl val="lvl"/>
          <dgm:resizeHandles val="exact"/>
        </dgm:presLayoutVars>
      </dgm:prSet>
      <dgm:spPr/>
      <dgm:t>
        <a:bodyPr/>
        <a:lstStyle/>
        <a:p>
          <a:endParaRPr lang="zh-CN" altLang="en-US"/>
        </a:p>
      </dgm:t>
    </dgm:pt>
    <dgm:pt modelId="{7799F25F-C635-431E-8595-5FDDDAEB75C2}" type="pres">
      <dgm:prSet presAssocID="{4B803C29-6CBF-4003-BBEC-232FC9826177}" presName="root1" presStyleCnt="0"/>
      <dgm:spPr/>
    </dgm:pt>
    <dgm:pt modelId="{12FC50FE-73DA-44F5-BD72-A99896E335C0}" type="pres">
      <dgm:prSet presAssocID="{4B803C29-6CBF-4003-BBEC-232FC9826177}" presName="LevelOneTextNode" presStyleLbl="node0" presStyleIdx="0" presStyleCnt="1" custScaleX="216926" custScaleY="24000">
        <dgm:presLayoutVars>
          <dgm:chPref val="3"/>
        </dgm:presLayoutVars>
      </dgm:prSet>
      <dgm:spPr/>
      <dgm:t>
        <a:bodyPr/>
        <a:lstStyle/>
        <a:p>
          <a:endParaRPr lang="zh-CN" altLang="en-US"/>
        </a:p>
      </dgm:t>
    </dgm:pt>
    <dgm:pt modelId="{CD009FA0-54DB-47F5-AEE7-9EBF66FA8FBB}" type="pres">
      <dgm:prSet presAssocID="{4B803C29-6CBF-4003-BBEC-232FC9826177}" presName="level2hierChild" presStyleCnt="0"/>
      <dgm:spPr/>
    </dgm:pt>
    <dgm:pt modelId="{50668DE7-9948-4DB8-9F78-572BDEC7EF8C}" type="pres">
      <dgm:prSet presAssocID="{E36AC6A7-F9AA-4682-830A-080644BC3105}" presName="conn2-1" presStyleLbl="parChTrans1D2" presStyleIdx="0" presStyleCnt="3"/>
      <dgm:spPr/>
      <dgm:t>
        <a:bodyPr/>
        <a:lstStyle/>
        <a:p>
          <a:endParaRPr lang="zh-CN" altLang="en-US"/>
        </a:p>
      </dgm:t>
    </dgm:pt>
    <dgm:pt modelId="{0870E7DA-0FA1-4F1E-9BBD-921D95DAED35}" type="pres">
      <dgm:prSet presAssocID="{E36AC6A7-F9AA-4682-830A-080644BC3105}" presName="connTx" presStyleLbl="parChTrans1D2" presStyleIdx="0" presStyleCnt="3"/>
      <dgm:spPr/>
      <dgm:t>
        <a:bodyPr/>
        <a:lstStyle/>
        <a:p>
          <a:endParaRPr lang="zh-CN" altLang="en-US"/>
        </a:p>
      </dgm:t>
    </dgm:pt>
    <dgm:pt modelId="{15F5D5BE-5E29-46E2-ADA2-1E6ADB794C85}" type="pres">
      <dgm:prSet presAssocID="{73E4ABDF-EBF9-4306-AA16-19E4978642E8}" presName="root2" presStyleCnt="0"/>
      <dgm:spPr/>
    </dgm:pt>
    <dgm:pt modelId="{C0BB8BF2-CCBE-47B5-9A30-ACD9461A6D2E}" type="pres">
      <dgm:prSet presAssocID="{73E4ABDF-EBF9-4306-AA16-19E4978642E8}" presName="LevelTwoTextNode" presStyleLbl="node2" presStyleIdx="0" presStyleCnt="3" custScaleX="132519" custScaleY="139451">
        <dgm:presLayoutVars>
          <dgm:chPref val="3"/>
        </dgm:presLayoutVars>
      </dgm:prSet>
      <dgm:spPr/>
      <dgm:t>
        <a:bodyPr/>
        <a:lstStyle/>
        <a:p>
          <a:endParaRPr lang="zh-CN" altLang="en-US"/>
        </a:p>
      </dgm:t>
    </dgm:pt>
    <dgm:pt modelId="{071509ED-96E8-4CCE-8762-9FD14F86513C}" type="pres">
      <dgm:prSet presAssocID="{73E4ABDF-EBF9-4306-AA16-19E4978642E8}" presName="level3hierChild" presStyleCnt="0"/>
      <dgm:spPr/>
    </dgm:pt>
    <dgm:pt modelId="{8FDD8224-612E-4D18-9D3A-216E5928768C}" type="pres">
      <dgm:prSet presAssocID="{74A6CC8D-18B3-44C7-AE03-EF543B4F3E22}" presName="conn2-1" presStyleLbl="parChTrans1D2" presStyleIdx="1" presStyleCnt="3"/>
      <dgm:spPr/>
      <dgm:t>
        <a:bodyPr/>
        <a:lstStyle/>
        <a:p>
          <a:endParaRPr lang="zh-CN" altLang="en-US"/>
        </a:p>
      </dgm:t>
    </dgm:pt>
    <dgm:pt modelId="{A7684385-1E4F-4457-B1AB-158EF7708AD0}" type="pres">
      <dgm:prSet presAssocID="{74A6CC8D-18B3-44C7-AE03-EF543B4F3E22}" presName="connTx" presStyleLbl="parChTrans1D2" presStyleIdx="1" presStyleCnt="3"/>
      <dgm:spPr/>
      <dgm:t>
        <a:bodyPr/>
        <a:lstStyle/>
        <a:p>
          <a:endParaRPr lang="zh-CN" altLang="en-US"/>
        </a:p>
      </dgm:t>
    </dgm:pt>
    <dgm:pt modelId="{5252D690-818A-41A0-A586-AD5A7E13A4D1}" type="pres">
      <dgm:prSet presAssocID="{2FA967C5-9CDF-4F2A-BC0C-5A3548AC5C4D}" presName="root2" presStyleCnt="0"/>
      <dgm:spPr/>
    </dgm:pt>
    <dgm:pt modelId="{99937229-FB4F-4A6C-A5D3-ABE37A1AAF37}" type="pres">
      <dgm:prSet presAssocID="{2FA967C5-9CDF-4F2A-BC0C-5A3548AC5C4D}" presName="LevelTwoTextNode" presStyleLbl="node2" presStyleIdx="1" presStyleCnt="3" custScaleX="132488" custScaleY="117070">
        <dgm:presLayoutVars>
          <dgm:chPref val="3"/>
        </dgm:presLayoutVars>
      </dgm:prSet>
      <dgm:spPr/>
      <dgm:t>
        <a:bodyPr/>
        <a:lstStyle/>
        <a:p>
          <a:endParaRPr lang="zh-CN" altLang="en-US"/>
        </a:p>
      </dgm:t>
    </dgm:pt>
    <dgm:pt modelId="{08DBDF64-9B5F-4820-8717-43AA78DE7E4C}" type="pres">
      <dgm:prSet presAssocID="{2FA967C5-9CDF-4F2A-BC0C-5A3548AC5C4D}" presName="level3hierChild" presStyleCnt="0"/>
      <dgm:spPr/>
    </dgm:pt>
    <dgm:pt modelId="{F408E1F9-080B-4F7E-9409-4A212A9912FF}" type="pres">
      <dgm:prSet presAssocID="{D53976D0-8DC1-487E-9F41-8F7EA040CAAB}" presName="conn2-1" presStyleLbl="parChTrans1D2" presStyleIdx="2" presStyleCnt="3"/>
      <dgm:spPr/>
      <dgm:t>
        <a:bodyPr/>
        <a:lstStyle/>
        <a:p>
          <a:endParaRPr lang="zh-CN" altLang="en-US"/>
        </a:p>
      </dgm:t>
    </dgm:pt>
    <dgm:pt modelId="{38F707E7-917C-4C52-A29F-58C13F2DA904}" type="pres">
      <dgm:prSet presAssocID="{D53976D0-8DC1-487E-9F41-8F7EA040CAAB}" presName="connTx" presStyleLbl="parChTrans1D2" presStyleIdx="2" presStyleCnt="3"/>
      <dgm:spPr/>
      <dgm:t>
        <a:bodyPr/>
        <a:lstStyle/>
        <a:p>
          <a:endParaRPr lang="zh-CN" altLang="en-US"/>
        </a:p>
      </dgm:t>
    </dgm:pt>
    <dgm:pt modelId="{DEDF94C0-B7D3-4A91-A621-A7ACEDA09568}" type="pres">
      <dgm:prSet presAssocID="{ABC2E981-4662-490A-B593-CEAD63AD307E}" presName="root2" presStyleCnt="0"/>
      <dgm:spPr/>
    </dgm:pt>
    <dgm:pt modelId="{5E6A714C-2DA9-41A6-BBC4-E5B1BA1D47B4}" type="pres">
      <dgm:prSet presAssocID="{ABC2E981-4662-490A-B593-CEAD63AD307E}" presName="LevelTwoTextNode" presStyleLbl="node2" presStyleIdx="2" presStyleCnt="3" custScaleX="128987" custScaleY="127820">
        <dgm:presLayoutVars>
          <dgm:chPref val="3"/>
        </dgm:presLayoutVars>
      </dgm:prSet>
      <dgm:spPr/>
      <dgm:t>
        <a:bodyPr/>
        <a:lstStyle/>
        <a:p>
          <a:endParaRPr lang="zh-CN" altLang="en-US"/>
        </a:p>
      </dgm:t>
    </dgm:pt>
    <dgm:pt modelId="{4035D8FA-93EB-4BA2-85CB-132D439591E9}" type="pres">
      <dgm:prSet presAssocID="{ABC2E981-4662-490A-B593-CEAD63AD307E}" presName="level3hierChild" presStyleCnt="0"/>
      <dgm:spPr/>
    </dgm:pt>
  </dgm:ptLst>
  <dgm:cxnLst>
    <dgm:cxn modelId="{E29E31EE-D444-4383-A635-8424645690BF}" srcId="{7922CA45-45F3-4A46-9285-48C6AB472A84}" destId="{4B803C29-6CBF-4003-BBEC-232FC9826177}" srcOrd="0" destOrd="0" parTransId="{B86153EF-9F39-4FD2-85EB-656A2EC91177}" sibTransId="{02C5BFC0-0A23-4075-AC90-AC198D009D1B}"/>
    <dgm:cxn modelId="{933109C2-DCCD-7543-B9CC-85B3D3F86E44}" type="presOf" srcId="{7922CA45-45F3-4A46-9285-48C6AB472A84}" destId="{5BA662CB-8C2E-47B8-9F1B-FEF9798A0549}" srcOrd="0" destOrd="0" presId="urn:microsoft.com/office/officeart/2008/layout/HorizontalMultiLevelHierarchy#1"/>
    <dgm:cxn modelId="{7CC814F0-8A22-FF43-BDB5-D543CCA43804}" type="presOf" srcId="{D53976D0-8DC1-487E-9F41-8F7EA040CAAB}" destId="{F408E1F9-080B-4F7E-9409-4A212A9912FF}" srcOrd="0" destOrd="0" presId="urn:microsoft.com/office/officeart/2008/layout/HorizontalMultiLevelHierarchy#1"/>
    <dgm:cxn modelId="{1C1EA763-0D04-3342-9900-33C1C8EBBF50}" type="presOf" srcId="{2FA967C5-9CDF-4F2A-BC0C-5A3548AC5C4D}" destId="{99937229-FB4F-4A6C-A5D3-ABE37A1AAF37}" srcOrd="0" destOrd="0" presId="urn:microsoft.com/office/officeart/2008/layout/HorizontalMultiLevelHierarchy#1"/>
    <dgm:cxn modelId="{D5791662-BE9F-B449-BA3C-636C93535EC2}" type="presOf" srcId="{E36AC6A7-F9AA-4682-830A-080644BC3105}" destId="{0870E7DA-0FA1-4F1E-9BBD-921D95DAED35}" srcOrd="1" destOrd="0" presId="urn:microsoft.com/office/officeart/2008/layout/HorizontalMultiLevelHierarchy#1"/>
    <dgm:cxn modelId="{1D486C1C-735F-9747-AF86-D445CE39C269}" type="presOf" srcId="{ABC2E981-4662-490A-B593-CEAD63AD307E}" destId="{5E6A714C-2DA9-41A6-BBC4-E5B1BA1D47B4}" srcOrd="0" destOrd="0" presId="urn:microsoft.com/office/officeart/2008/layout/HorizontalMultiLevelHierarchy#1"/>
    <dgm:cxn modelId="{7F19F7D2-E994-9644-A08D-A5578E27199D}" type="presOf" srcId="{74A6CC8D-18B3-44C7-AE03-EF543B4F3E22}" destId="{A7684385-1E4F-4457-B1AB-158EF7708AD0}" srcOrd="1" destOrd="0" presId="urn:microsoft.com/office/officeart/2008/layout/HorizontalMultiLevelHierarchy#1"/>
    <dgm:cxn modelId="{87809EEE-6F49-4735-8241-8BE9088D1F16}" srcId="{4B803C29-6CBF-4003-BBEC-232FC9826177}" destId="{73E4ABDF-EBF9-4306-AA16-19E4978642E8}" srcOrd="0" destOrd="0" parTransId="{E36AC6A7-F9AA-4682-830A-080644BC3105}" sibTransId="{E3128B50-090B-40E0-8757-420CA68E6201}"/>
    <dgm:cxn modelId="{1E8814C9-EA05-F64C-B9E4-DCCEEE728EF4}" type="presOf" srcId="{4B803C29-6CBF-4003-BBEC-232FC9826177}" destId="{12FC50FE-73DA-44F5-BD72-A99896E335C0}" srcOrd="0" destOrd="0" presId="urn:microsoft.com/office/officeart/2008/layout/HorizontalMultiLevelHierarchy#1"/>
    <dgm:cxn modelId="{184BD99F-60D1-A344-8EAD-89DD78D4468A}" type="presOf" srcId="{E36AC6A7-F9AA-4682-830A-080644BC3105}" destId="{50668DE7-9948-4DB8-9F78-572BDEC7EF8C}" srcOrd="0" destOrd="0" presId="urn:microsoft.com/office/officeart/2008/layout/HorizontalMultiLevelHierarchy#1"/>
    <dgm:cxn modelId="{4527A720-7557-436F-A4C2-3FF1DDC12AAA}" srcId="{4B803C29-6CBF-4003-BBEC-232FC9826177}" destId="{2FA967C5-9CDF-4F2A-BC0C-5A3548AC5C4D}" srcOrd="1" destOrd="0" parTransId="{74A6CC8D-18B3-44C7-AE03-EF543B4F3E22}" sibTransId="{29F6B6B2-A115-4530-94E2-1F1324C0B9FC}"/>
    <dgm:cxn modelId="{5D9B95E9-C9E5-47FC-BA41-728E85DAF1D2}" srcId="{4B803C29-6CBF-4003-BBEC-232FC9826177}" destId="{ABC2E981-4662-490A-B593-CEAD63AD307E}" srcOrd="2" destOrd="0" parTransId="{D53976D0-8DC1-487E-9F41-8F7EA040CAAB}" sibTransId="{9F40709B-AFF2-434E-B0FB-67CCFB06E8F0}"/>
    <dgm:cxn modelId="{28DABF78-1748-9B42-93E3-A662B156322F}" type="presOf" srcId="{73E4ABDF-EBF9-4306-AA16-19E4978642E8}" destId="{C0BB8BF2-CCBE-47B5-9A30-ACD9461A6D2E}" srcOrd="0" destOrd="0" presId="urn:microsoft.com/office/officeart/2008/layout/HorizontalMultiLevelHierarchy#1"/>
    <dgm:cxn modelId="{7AD8EDD8-F286-3A4F-8B4D-12F5151F2EAC}" type="presOf" srcId="{74A6CC8D-18B3-44C7-AE03-EF543B4F3E22}" destId="{8FDD8224-612E-4D18-9D3A-216E5928768C}" srcOrd="0" destOrd="0" presId="urn:microsoft.com/office/officeart/2008/layout/HorizontalMultiLevelHierarchy#1"/>
    <dgm:cxn modelId="{8DE747E7-7826-654E-9DA8-D4C0F6D3C855}" type="presOf" srcId="{D53976D0-8DC1-487E-9F41-8F7EA040CAAB}" destId="{38F707E7-917C-4C52-A29F-58C13F2DA904}" srcOrd="1" destOrd="0" presId="urn:microsoft.com/office/officeart/2008/layout/HorizontalMultiLevelHierarchy#1"/>
    <dgm:cxn modelId="{68038025-129C-034F-B057-729DE6A1E553}" type="presParOf" srcId="{5BA662CB-8C2E-47B8-9F1B-FEF9798A0549}" destId="{7799F25F-C635-431E-8595-5FDDDAEB75C2}" srcOrd="0" destOrd="0" presId="urn:microsoft.com/office/officeart/2008/layout/HorizontalMultiLevelHierarchy#1"/>
    <dgm:cxn modelId="{97711624-0B70-154A-BB38-76DE331140F2}" type="presParOf" srcId="{7799F25F-C635-431E-8595-5FDDDAEB75C2}" destId="{12FC50FE-73DA-44F5-BD72-A99896E335C0}" srcOrd="0" destOrd="0" presId="urn:microsoft.com/office/officeart/2008/layout/HorizontalMultiLevelHierarchy#1"/>
    <dgm:cxn modelId="{FEC33F18-74FA-FC48-8814-CA1D448318F2}" type="presParOf" srcId="{7799F25F-C635-431E-8595-5FDDDAEB75C2}" destId="{CD009FA0-54DB-47F5-AEE7-9EBF66FA8FBB}" srcOrd="1" destOrd="0" presId="urn:microsoft.com/office/officeart/2008/layout/HorizontalMultiLevelHierarchy#1"/>
    <dgm:cxn modelId="{181C8D26-CB2B-EC41-B85A-5298D6FC9F80}" type="presParOf" srcId="{CD009FA0-54DB-47F5-AEE7-9EBF66FA8FBB}" destId="{50668DE7-9948-4DB8-9F78-572BDEC7EF8C}" srcOrd="0" destOrd="0" presId="urn:microsoft.com/office/officeart/2008/layout/HorizontalMultiLevelHierarchy#1"/>
    <dgm:cxn modelId="{6ABC925F-E0D8-6D4F-B0C7-F13AA1DD7B81}" type="presParOf" srcId="{50668DE7-9948-4DB8-9F78-572BDEC7EF8C}" destId="{0870E7DA-0FA1-4F1E-9BBD-921D95DAED35}" srcOrd="0" destOrd="0" presId="urn:microsoft.com/office/officeart/2008/layout/HorizontalMultiLevelHierarchy#1"/>
    <dgm:cxn modelId="{6C0579E8-6DEC-7B49-841E-01D8A6E59284}" type="presParOf" srcId="{CD009FA0-54DB-47F5-AEE7-9EBF66FA8FBB}" destId="{15F5D5BE-5E29-46E2-ADA2-1E6ADB794C85}" srcOrd="1" destOrd="0" presId="urn:microsoft.com/office/officeart/2008/layout/HorizontalMultiLevelHierarchy#1"/>
    <dgm:cxn modelId="{79D21E37-BC1D-3745-8E02-31BAF4892B5F}" type="presParOf" srcId="{15F5D5BE-5E29-46E2-ADA2-1E6ADB794C85}" destId="{C0BB8BF2-CCBE-47B5-9A30-ACD9461A6D2E}" srcOrd="0" destOrd="0" presId="urn:microsoft.com/office/officeart/2008/layout/HorizontalMultiLevelHierarchy#1"/>
    <dgm:cxn modelId="{AA09E4A7-36F7-F145-926A-414509FB2CCB}" type="presParOf" srcId="{15F5D5BE-5E29-46E2-ADA2-1E6ADB794C85}" destId="{071509ED-96E8-4CCE-8762-9FD14F86513C}" srcOrd="1" destOrd="0" presId="urn:microsoft.com/office/officeart/2008/layout/HorizontalMultiLevelHierarchy#1"/>
    <dgm:cxn modelId="{A58C229A-BB20-4C40-A37F-D743082749B5}" type="presParOf" srcId="{CD009FA0-54DB-47F5-AEE7-9EBF66FA8FBB}" destId="{8FDD8224-612E-4D18-9D3A-216E5928768C}" srcOrd="2" destOrd="0" presId="urn:microsoft.com/office/officeart/2008/layout/HorizontalMultiLevelHierarchy#1"/>
    <dgm:cxn modelId="{81975A5D-DFD6-9A42-8730-305C1EFBBFF5}" type="presParOf" srcId="{8FDD8224-612E-4D18-9D3A-216E5928768C}" destId="{A7684385-1E4F-4457-B1AB-158EF7708AD0}" srcOrd="0" destOrd="0" presId="urn:microsoft.com/office/officeart/2008/layout/HorizontalMultiLevelHierarchy#1"/>
    <dgm:cxn modelId="{CA03BCFA-AA31-894F-A022-9AA6E8C35E4C}" type="presParOf" srcId="{CD009FA0-54DB-47F5-AEE7-9EBF66FA8FBB}" destId="{5252D690-818A-41A0-A586-AD5A7E13A4D1}" srcOrd="3" destOrd="0" presId="urn:microsoft.com/office/officeart/2008/layout/HorizontalMultiLevelHierarchy#1"/>
    <dgm:cxn modelId="{8BDAC684-81B7-BA44-9A96-24F91B407476}" type="presParOf" srcId="{5252D690-818A-41A0-A586-AD5A7E13A4D1}" destId="{99937229-FB4F-4A6C-A5D3-ABE37A1AAF37}" srcOrd="0" destOrd="0" presId="urn:microsoft.com/office/officeart/2008/layout/HorizontalMultiLevelHierarchy#1"/>
    <dgm:cxn modelId="{F4E92501-8257-1A40-B3DF-CC8388F8188E}" type="presParOf" srcId="{5252D690-818A-41A0-A586-AD5A7E13A4D1}" destId="{08DBDF64-9B5F-4820-8717-43AA78DE7E4C}" srcOrd="1" destOrd="0" presId="urn:microsoft.com/office/officeart/2008/layout/HorizontalMultiLevelHierarchy#1"/>
    <dgm:cxn modelId="{64699160-7707-4446-9A49-0A5D0A80CCC0}" type="presParOf" srcId="{CD009FA0-54DB-47F5-AEE7-9EBF66FA8FBB}" destId="{F408E1F9-080B-4F7E-9409-4A212A9912FF}" srcOrd="4" destOrd="0" presId="urn:microsoft.com/office/officeart/2008/layout/HorizontalMultiLevelHierarchy#1"/>
    <dgm:cxn modelId="{8F72B3D1-30DC-5A48-B37D-389BFDD04CF9}" type="presParOf" srcId="{F408E1F9-080B-4F7E-9409-4A212A9912FF}" destId="{38F707E7-917C-4C52-A29F-58C13F2DA904}" srcOrd="0" destOrd="0" presId="urn:microsoft.com/office/officeart/2008/layout/HorizontalMultiLevelHierarchy#1"/>
    <dgm:cxn modelId="{5A16BFCA-CF19-7B46-9D7B-693FBE197669}" type="presParOf" srcId="{CD009FA0-54DB-47F5-AEE7-9EBF66FA8FBB}" destId="{DEDF94C0-B7D3-4A91-A621-A7ACEDA09568}" srcOrd="5" destOrd="0" presId="urn:microsoft.com/office/officeart/2008/layout/HorizontalMultiLevelHierarchy#1"/>
    <dgm:cxn modelId="{E99F9FC2-9D08-4141-A4C9-47BD7C4C75F5}" type="presParOf" srcId="{DEDF94C0-B7D3-4A91-A621-A7ACEDA09568}" destId="{5E6A714C-2DA9-41A6-BBC4-E5B1BA1D47B4}" srcOrd="0" destOrd="0" presId="urn:microsoft.com/office/officeart/2008/layout/HorizontalMultiLevelHierarchy#1"/>
    <dgm:cxn modelId="{7F400B21-0381-984C-A323-ACC3C466E9AD}" type="presParOf" srcId="{DEDF94C0-B7D3-4A91-A621-A7ACEDA09568}" destId="{4035D8FA-93EB-4BA2-85CB-132D439591E9}" srcOrd="1" destOrd="0" presId="urn:microsoft.com/office/officeart/2008/layout/HorizontalMultiLevelHierarchy#1"/>
  </dgm:cxnLst>
  <dgm:bg>
    <a:solidFill>
      <a:schemeClr val="bg1"/>
    </a:solid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7922CA45-45F3-4A46-9285-48C6AB472A84}" type="doc">
      <dgm:prSet loTypeId="urn:microsoft.com/office/officeart/2008/layout/HorizontalMultiLevelHierarchy#1" loCatId="hierarchy" qsTypeId="urn:microsoft.com/office/officeart/2005/8/quickstyle/simple1#1" qsCatId="simple" csTypeId="urn:microsoft.com/office/officeart/2005/8/colors/accent2_1#1" csCatId="accent2" phldr="1"/>
      <dgm:spPr/>
      <dgm:t>
        <a:bodyPr/>
        <a:lstStyle/>
        <a:p>
          <a:endParaRPr lang="zh-CN" altLang="en-US"/>
        </a:p>
      </dgm:t>
    </dgm:pt>
    <dgm:pt modelId="{73E4ABDF-EBF9-4306-AA16-19E4978642E8}">
      <dgm:prSet phldrT="[文本]" custT="1"/>
      <dgm:spPr>
        <a:solidFill>
          <a:srgbClr val="C00000"/>
        </a:solidFill>
        <a:ln>
          <a:solidFill>
            <a:srgbClr val="C00000"/>
          </a:solidFill>
        </a:ln>
      </dgm:spPr>
      <dgm:t>
        <a:bodyPr/>
        <a:lstStyle/>
        <a:p>
          <a:r>
            <a:rPr lang="zh-CN" altLang="en-US" sz="1200" dirty="0" smtClean="0">
              <a:solidFill>
                <a:schemeClr val="bg1"/>
              </a:solidFill>
              <a:latin typeface="微软雅黑" panose="020B0503020204020204" pitchFamily="34" charset="-122"/>
              <a:ea typeface="微软雅黑" panose="020B0503020204020204" pitchFamily="34" charset="-122"/>
            </a:rPr>
            <a:t>凌濛初和“二拍”</a:t>
          </a:r>
          <a:endParaRPr lang="zh-CN" altLang="en-US" sz="1200" dirty="0">
            <a:solidFill>
              <a:schemeClr val="bg1"/>
            </a:solidFill>
            <a:latin typeface="微软雅黑" panose="020B0503020204020204" pitchFamily="34" charset="-122"/>
            <a:ea typeface="微软雅黑" panose="020B0503020204020204" pitchFamily="34" charset="-122"/>
          </a:endParaRPr>
        </a:p>
      </dgm:t>
    </dgm:pt>
    <dgm:pt modelId="{E36AC6A7-F9AA-4682-830A-080644BC3105}" type="parTrans" cxnId="{87809EEE-6F49-4735-8241-8BE9088D1F16}">
      <dgm:prSet custT="1"/>
      <dgm:spPr>
        <a:ln>
          <a:solidFill>
            <a:srgbClr val="C00000"/>
          </a:solidFill>
        </a:ln>
      </dgm:spPr>
      <dgm:t>
        <a:bodyPr/>
        <a:lstStyle/>
        <a:p>
          <a:endParaRPr lang="zh-CN" altLang="en-US" sz="1400"/>
        </a:p>
      </dgm:t>
    </dgm:pt>
    <dgm:pt modelId="{E3128B50-090B-40E0-8757-420CA68E6201}" type="sibTrans" cxnId="{87809EEE-6F49-4735-8241-8BE9088D1F16}">
      <dgm:prSet/>
      <dgm:spPr/>
      <dgm:t>
        <a:bodyPr/>
        <a:lstStyle/>
        <a:p>
          <a:endParaRPr lang="zh-CN" altLang="en-US" sz="1400"/>
        </a:p>
      </dgm:t>
    </dgm:pt>
    <dgm:pt modelId="{2FA967C5-9CDF-4F2A-BC0C-5A3548AC5C4D}">
      <dgm:prSet custT="1"/>
      <dgm:spPr>
        <a:ln>
          <a:solidFill>
            <a:srgbClr val="C00000"/>
          </a:solidFill>
        </a:ln>
      </dgm:spPr>
      <dgm:t>
        <a:bodyPr/>
        <a:lstStyle/>
        <a:p>
          <a:r>
            <a:rPr lang="zh-CN" altLang="en-US" sz="1200" dirty="0" smtClean="0">
              <a:solidFill>
                <a:schemeClr val="tx1"/>
              </a:solidFill>
              <a:latin typeface="微软雅黑" panose="020B0503020204020204" pitchFamily="34" charset="-122"/>
              <a:ea typeface="微软雅黑" panose="020B0503020204020204" pitchFamily="34" charset="-122"/>
            </a:rPr>
            <a:t>“三言”、“二拍”的影响和其他拟话本</a:t>
          </a:r>
        </a:p>
      </dgm:t>
    </dgm:pt>
    <dgm:pt modelId="{74A6CC8D-18B3-44C7-AE03-EF543B4F3E22}" type="parTrans" cxnId="{4527A720-7557-436F-A4C2-3FF1DDC12AAA}">
      <dgm:prSet/>
      <dgm:spPr>
        <a:ln>
          <a:solidFill>
            <a:srgbClr val="C00000"/>
          </a:solidFill>
        </a:ln>
      </dgm:spPr>
      <dgm:t>
        <a:bodyPr/>
        <a:lstStyle/>
        <a:p>
          <a:endParaRPr lang="zh-CN" altLang="en-US"/>
        </a:p>
      </dgm:t>
    </dgm:pt>
    <dgm:pt modelId="{29F6B6B2-A115-4530-94E2-1F1324C0B9FC}" type="sibTrans" cxnId="{4527A720-7557-436F-A4C2-3FF1DDC12AAA}">
      <dgm:prSet/>
      <dgm:spPr/>
      <dgm:t>
        <a:bodyPr/>
        <a:lstStyle/>
        <a:p>
          <a:endParaRPr lang="zh-CN" altLang="en-US"/>
        </a:p>
      </dgm:t>
    </dgm:pt>
    <dgm:pt modelId="{4B803C29-6CBF-4003-BBEC-232FC9826177}">
      <dgm:prSet phldrT="[文本]" custT="1"/>
      <dgm:spPr>
        <a:ln>
          <a:solidFill>
            <a:srgbClr val="C00000"/>
          </a:solidFill>
        </a:ln>
      </dgm:spPr>
      <dgm:t>
        <a:bodyPr vert="vert"/>
        <a:lstStyle/>
        <a:p>
          <a:r>
            <a:rPr lang="zh-CN" altLang="en-US" sz="1200" dirty="0" smtClean="0">
              <a:latin typeface="微软雅黑" panose="020B0503020204020204" pitchFamily="34" charset="-122"/>
              <a:ea typeface="微软雅黑" panose="020B0503020204020204" pitchFamily="34" charset="-122"/>
            </a:rPr>
            <a:t>“二拍”及其他拟话本</a:t>
          </a:r>
          <a:endParaRPr lang="en-US" altLang="zh-CN" sz="1200" dirty="0">
            <a:latin typeface="微软雅黑" panose="020B0503020204020204" pitchFamily="34" charset="-122"/>
            <a:ea typeface="微软雅黑" panose="020B0503020204020204" pitchFamily="34" charset="-122"/>
          </a:endParaRPr>
        </a:p>
      </dgm:t>
    </dgm:pt>
    <dgm:pt modelId="{02C5BFC0-0A23-4075-AC90-AC198D009D1B}" type="sibTrans" cxnId="{E29E31EE-D444-4383-A635-8424645690BF}">
      <dgm:prSet/>
      <dgm:spPr/>
      <dgm:t>
        <a:bodyPr/>
        <a:lstStyle/>
        <a:p>
          <a:endParaRPr lang="zh-CN" altLang="en-US"/>
        </a:p>
      </dgm:t>
    </dgm:pt>
    <dgm:pt modelId="{B86153EF-9F39-4FD2-85EB-656A2EC91177}" type="parTrans" cxnId="{E29E31EE-D444-4383-A635-8424645690BF}">
      <dgm:prSet/>
      <dgm:spPr/>
      <dgm:t>
        <a:bodyPr/>
        <a:lstStyle/>
        <a:p>
          <a:endParaRPr lang="zh-CN" altLang="en-US"/>
        </a:p>
      </dgm:t>
    </dgm:pt>
    <dgm:pt modelId="{5BA662CB-8C2E-47B8-9F1B-FEF9798A0549}" type="pres">
      <dgm:prSet presAssocID="{7922CA45-45F3-4A46-9285-48C6AB472A84}" presName="Name0" presStyleCnt="0">
        <dgm:presLayoutVars>
          <dgm:chPref val="1"/>
          <dgm:dir/>
          <dgm:animOne val="branch"/>
          <dgm:animLvl val="lvl"/>
          <dgm:resizeHandles val="exact"/>
        </dgm:presLayoutVars>
      </dgm:prSet>
      <dgm:spPr/>
      <dgm:t>
        <a:bodyPr/>
        <a:lstStyle/>
        <a:p>
          <a:endParaRPr lang="zh-CN" altLang="en-US"/>
        </a:p>
      </dgm:t>
    </dgm:pt>
    <dgm:pt modelId="{7799F25F-C635-431E-8595-5FDDDAEB75C2}" type="pres">
      <dgm:prSet presAssocID="{4B803C29-6CBF-4003-BBEC-232FC9826177}" presName="root1" presStyleCnt="0"/>
      <dgm:spPr/>
    </dgm:pt>
    <dgm:pt modelId="{12FC50FE-73DA-44F5-BD72-A99896E335C0}" type="pres">
      <dgm:prSet presAssocID="{4B803C29-6CBF-4003-BBEC-232FC9826177}" presName="LevelOneTextNode" presStyleLbl="node0" presStyleIdx="0" presStyleCnt="1" custScaleX="216926" custScaleY="24000">
        <dgm:presLayoutVars>
          <dgm:chPref val="3"/>
        </dgm:presLayoutVars>
      </dgm:prSet>
      <dgm:spPr/>
      <dgm:t>
        <a:bodyPr/>
        <a:lstStyle/>
        <a:p>
          <a:endParaRPr lang="zh-CN" altLang="en-US"/>
        </a:p>
      </dgm:t>
    </dgm:pt>
    <dgm:pt modelId="{CD009FA0-54DB-47F5-AEE7-9EBF66FA8FBB}" type="pres">
      <dgm:prSet presAssocID="{4B803C29-6CBF-4003-BBEC-232FC9826177}" presName="level2hierChild" presStyleCnt="0"/>
      <dgm:spPr/>
    </dgm:pt>
    <dgm:pt modelId="{50668DE7-9948-4DB8-9F78-572BDEC7EF8C}" type="pres">
      <dgm:prSet presAssocID="{E36AC6A7-F9AA-4682-830A-080644BC3105}" presName="conn2-1" presStyleLbl="parChTrans1D2" presStyleIdx="0" presStyleCnt="2"/>
      <dgm:spPr/>
      <dgm:t>
        <a:bodyPr/>
        <a:lstStyle/>
        <a:p>
          <a:endParaRPr lang="zh-CN" altLang="en-US"/>
        </a:p>
      </dgm:t>
    </dgm:pt>
    <dgm:pt modelId="{0870E7DA-0FA1-4F1E-9BBD-921D95DAED35}" type="pres">
      <dgm:prSet presAssocID="{E36AC6A7-F9AA-4682-830A-080644BC3105}" presName="connTx" presStyleLbl="parChTrans1D2" presStyleIdx="0" presStyleCnt="2"/>
      <dgm:spPr/>
      <dgm:t>
        <a:bodyPr/>
        <a:lstStyle/>
        <a:p>
          <a:endParaRPr lang="zh-CN" altLang="en-US"/>
        </a:p>
      </dgm:t>
    </dgm:pt>
    <dgm:pt modelId="{15F5D5BE-5E29-46E2-ADA2-1E6ADB794C85}" type="pres">
      <dgm:prSet presAssocID="{73E4ABDF-EBF9-4306-AA16-19E4978642E8}" presName="root2" presStyleCnt="0"/>
      <dgm:spPr/>
    </dgm:pt>
    <dgm:pt modelId="{C0BB8BF2-CCBE-47B5-9A30-ACD9461A6D2E}" type="pres">
      <dgm:prSet presAssocID="{73E4ABDF-EBF9-4306-AA16-19E4978642E8}" presName="LevelTwoTextNode" presStyleLbl="node2" presStyleIdx="0" presStyleCnt="2" custScaleX="132519" custScaleY="162039">
        <dgm:presLayoutVars>
          <dgm:chPref val="3"/>
        </dgm:presLayoutVars>
      </dgm:prSet>
      <dgm:spPr/>
      <dgm:t>
        <a:bodyPr/>
        <a:lstStyle/>
        <a:p>
          <a:endParaRPr lang="zh-CN" altLang="en-US"/>
        </a:p>
      </dgm:t>
    </dgm:pt>
    <dgm:pt modelId="{071509ED-96E8-4CCE-8762-9FD14F86513C}" type="pres">
      <dgm:prSet presAssocID="{73E4ABDF-EBF9-4306-AA16-19E4978642E8}" presName="level3hierChild" presStyleCnt="0"/>
      <dgm:spPr/>
    </dgm:pt>
    <dgm:pt modelId="{8FDD8224-612E-4D18-9D3A-216E5928768C}" type="pres">
      <dgm:prSet presAssocID="{74A6CC8D-18B3-44C7-AE03-EF543B4F3E22}" presName="conn2-1" presStyleLbl="parChTrans1D2" presStyleIdx="1" presStyleCnt="2"/>
      <dgm:spPr/>
      <dgm:t>
        <a:bodyPr/>
        <a:lstStyle/>
        <a:p>
          <a:endParaRPr lang="zh-CN" altLang="en-US"/>
        </a:p>
      </dgm:t>
    </dgm:pt>
    <dgm:pt modelId="{A7684385-1E4F-4457-B1AB-158EF7708AD0}" type="pres">
      <dgm:prSet presAssocID="{74A6CC8D-18B3-44C7-AE03-EF543B4F3E22}" presName="connTx" presStyleLbl="parChTrans1D2" presStyleIdx="1" presStyleCnt="2"/>
      <dgm:spPr/>
      <dgm:t>
        <a:bodyPr/>
        <a:lstStyle/>
        <a:p>
          <a:endParaRPr lang="zh-CN" altLang="en-US"/>
        </a:p>
      </dgm:t>
    </dgm:pt>
    <dgm:pt modelId="{5252D690-818A-41A0-A586-AD5A7E13A4D1}" type="pres">
      <dgm:prSet presAssocID="{2FA967C5-9CDF-4F2A-BC0C-5A3548AC5C4D}" presName="root2" presStyleCnt="0"/>
      <dgm:spPr/>
    </dgm:pt>
    <dgm:pt modelId="{99937229-FB4F-4A6C-A5D3-ABE37A1AAF37}" type="pres">
      <dgm:prSet presAssocID="{2FA967C5-9CDF-4F2A-BC0C-5A3548AC5C4D}" presName="LevelTwoTextNode" presStyleLbl="node2" presStyleIdx="1" presStyleCnt="2" custScaleX="132488" custScaleY="138674">
        <dgm:presLayoutVars>
          <dgm:chPref val="3"/>
        </dgm:presLayoutVars>
      </dgm:prSet>
      <dgm:spPr/>
      <dgm:t>
        <a:bodyPr/>
        <a:lstStyle/>
        <a:p>
          <a:endParaRPr lang="zh-CN" altLang="en-US"/>
        </a:p>
      </dgm:t>
    </dgm:pt>
    <dgm:pt modelId="{08DBDF64-9B5F-4820-8717-43AA78DE7E4C}" type="pres">
      <dgm:prSet presAssocID="{2FA967C5-9CDF-4F2A-BC0C-5A3548AC5C4D}" presName="level3hierChild" presStyleCnt="0"/>
      <dgm:spPr/>
    </dgm:pt>
  </dgm:ptLst>
  <dgm:cxnLst>
    <dgm:cxn modelId="{50D78229-4D05-3E47-8E7C-E182BED0CAA4}" type="presOf" srcId="{7922CA45-45F3-4A46-9285-48C6AB472A84}" destId="{5BA662CB-8C2E-47B8-9F1B-FEF9798A0549}" srcOrd="0" destOrd="0" presId="urn:microsoft.com/office/officeart/2008/layout/HorizontalMultiLevelHierarchy#1"/>
    <dgm:cxn modelId="{9AB9141B-4844-D14E-87AF-BC2263B95D60}" type="presOf" srcId="{74A6CC8D-18B3-44C7-AE03-EF543B4F3E22}" destId="{8FDD8224-612E-4D18-9D3A-216E5928768C}" srcOrd="0" destOrd="0" presId="urn:microsoft.com/office/officeart/2008/layout/HorizontalMultiLevelHierarchy#1"/>
    <dgm:cxn modelId="{C5252B16-D435-1746-80CF-40740BE6F5BC}" type="presOf" srcId="{74A6CC8D-18B3-44C7-AE03-EF543B4F3E22}" destId="{A7684385-1E4F-4457-B1AB-158EF7708AD0}" srcOrd="1" destOrd="0" presId="urn:microsoft.com/office/officeart/2008/layout/HorizontalMultiLevelHierarchy#1"/>
    <dgm:cxn modelId="{047049AD-7D80-0649-8632-3E76D9E306F4}" type="presOf" srcId="{4B803C29-6CBF-4003-BBEC-232FC9826177}" destId="{12FC50FE-73DA-44F5-BD72-A99896E335C0}" srcOrd="0" destOrd="0" presId="urn:microsoft.com/office/officeart/2008/layout/HorizontalMultiLevelHierarchy#1"/>
    <dgm:cxn modelId="{6347DBE7-1237-614A-BE8B-CAD96A695087}" type="presOf" srcId="{E36AC6A7-F9AA-4682-830A-080644BC3105}" destId="{50668DE7-9948-4DB8-9F78-572BDEC7EF8C}" srcOrd="0" destOrd="0" presId="urn:microsoft.com/office/officeart/2008/layout/HorizontalMultiLevelHierarchy#1"/>
    <dgm:cxn modelId="{565E4907-575C-0F40-8712-FAF2D253799F}" type="presOf" srcId="{73E4ABDF-EBF9-4306-AA16-19E4978642E8}" destId="{C0BB8BF2-CCBE-47B5-9A30-ACD9461A6D2E}" srcOrd="0" destOrd="0" presId="urn:microsoft.com/office/officeart/2008/layout/HorizontalMultiLevelHierarchy#1"/>
    <dgm:cxn modelId="{4527A720-7557-436F-A4C2-3FF1DDC12AAA}" srcId="{4B803C29-6CBF-4003-BBEC-232FC9826177}" destId="{2FA967C5-9CDF-4F2A-BC0C-5A3548AC5C4D}" srcOrd="1" destOrd="0" parTransId="{74A6CC8D-18B3-44C7-AE03-EF543B4F3E22}" sibTransId="{29F6B6B2-A115-4530-94E2-1F1324C0B9FC}"/>
    <dgm:cxn modelId="{419FA0F0-12B7-5C42-8A4C-E8E43E16BE32}" type="presOf" srcId="{2FA967C5-9CDF-4F2A-BC0C-5A3548AC5C4D}" destId="{99937229-FB4F-4A6C-A5D3-ABE37A1AAF37}" srcOrd="0" destOrd="0" presId="urn:microsoft.com/office/officeart/2008/layout/HorizontalMultiLevelHierarchy#1"/>
    <dgm:cxn modelId="{D2CF3965-2602-FC4A-919C-99CF7DC7AA31}" type="presOf" srcId="{E36AC6A7-F9AA-4682-830A-080644BC3105}" destId="{0870E7DA-0FA1-4F1E-9BBD-921D95DAED35}" srcOrd="1" destOrd="0" presId="urn:microsoft.com/office/officeart/2008/layout/HorizontalMultiLevelHierarchy#1"/>
    <dgm:cxn modelId="{E29E31EE-D444-4383-A635-8424645690BF}" srcId="{7922CA45-45F3-4A46-9285-48C6AB472A84}" destId="{4B803C29-6CBF-4003-BBEC-232FC9826177}" srcOrd="0" destOrd="0" parTransId="{B86153EF-9F39-4FD2-85EB-656A2EC91177}" sibTransId="{02C5BFC0-0A23-4075-AC90-AC198D009D1B}"/>
    <dgm:cxn modelId="{87809EEE-6F49-4735-8241-8BE9088D1F16}" srcId="{4B803C29-6CBF-4003-BBEC-232FC9826177}" destId="{73E4ABDF-EBF9-4306-AA16-19E4978642E8}" srcOrd="0" destOrd="0" parTransId="{E36AC6A7-F9AA-4682-830A-080644BC3105}" sibTransId="{E3128B50-090B-40E0-8757-420CA68E6201}"/>
    <dgm:cxn modelId="{A6F1C356-1D73-CC4B-9DA1-0B83641BF4D1}" type="presParOf" srcId="{5BA662CB-8C2E-47B8-9F1B-FEF9798A0549}" destId="{7799F25F-C635-431E-8595-5FDDDAEB75C2}" srcOrd="0" destOrd="0" presId="urn:microsoft.com/office/officeart/2008/layout/HorizontalMultiLevelHierarchy#1"/>
    <dgm:cxn modelId="{E8A1837F-6208-6246-9BEE-682D1E739039}" type="presParOf" srcId="{7799F25F-C635-431E-8595-5FDDDAEB75C2}" destId="{12FC50FE-73DA-44F5-BD72-A99896E335C0}" srcOrd="0" destOrd="0" presId="urn:microsoft.com/office/officeart/2008/layout/HorizontalMultiLevelHierarchy#1"/>
    <dgm:cxn modelId="{FD333FEE-A4EA-E34D-BDAD-CDD49E69E8A7}" type="presParOf" srcId="{7799F25F-C635-431E-8595-5FDDDAEB75C2}" destId="{CD009FA0-54DB-47F5-AEE7-9EBF66FA8FBB}" srcOrd="1" destOrd="0" presId="urn:microsoft.com/office/officeart/2008/layout/HorizontalMultiLevelHierarchy#1"/>
    <dgm:cxn modelId="{2A6EACB1-8AD8-6041-A55C-5C0ADFD88C27}" type="presParOf" srcId="{CD009FA0-54DB-47F5-AEE7-9EBF66FA8FBB}" destId="{50668DE7-9948-4DB8-9F78-572BDEC7EF8C}" srcOrd="0" destOrd="0" presId="urn:microsoft.com/office/officeart/2008/layout/HorizontalMultiLevelHierarchy#1"/>
    <dgm:cxn modelId="{B66183F3-4C3C-144F-9BC3-E367E0EA7E2A}" type="presParOf" srcId="{50668DE7-9948-4DB8-9F78-572BDEC7EF8C}" destId="{0870E7DA-0FA1-4F1E-9BBD-921D95DAED35}" srcOrd="0" destOrd="0" presId="urn:microsoft.com/office/officeart/2008/layout/HorizontalMultiLevelHierarchy#1"/>
    <dgm:cxn modelId="{F562AD5B-8C69-F443-9AD4-F4A24FC5E0FA}" type="presParOf" srcId="{CD009FA0-54DB-47F5-AEE7-9EBF66FA8FBB}" destId="{15F5D5BE-5E29-46E2-ADA2-1E6ADB794C85}" srcOrd="1" destOrd="0" presId="urn:microsoft.com/office/officeart/2008/layout/HorizontalMultiLevelHierarchy#1"/>
    <dgm:cxn modelId="{C7BDA180-0E14-1844-A6F0-A544104538AF}" type="presParOf" srcId="{15F5D5BE-5E29-46E2-ADA2-1E6ADB794C85}" destId="{C0BB8BF2-CCBE-47B5-9A30-ACD9461A6D2E}" srcOrd="0" destOrd="0" presId="urn:microsoft.com/office/officeart/2008/layout/HorizontalMultiLevelHierarchy#1"/>
    <dgm:cxn modelId="{ADB41DA7-E746-E44B-85E0-BC578DF13285}" type="presParOf" srcId="{15F5D5BE-5E29-46E2-ADA2-1E6ADB794C85}" destId="{071509ED-96E8-4CCE-8762-9FD14F86513C}" srcOrd="1" destOrd="0" presId="urn:microsoft.com/office/officeart/2008/layout/HorizontalMultiLevelHierarchy#1"/>
    <dgm:cxn modelId="{6047B805-69BA-1244-AEAA-4BDD53AEB39A}" type="presParOf" srcId="{CD009FA0-54DB-47F5-AEE7-9EBF66FA8FBB}" destId="{8FDD8224-612E-4D18-9D3A-216E5928768C}" srcOrd="2" destOrd="0" presId="urn:microsoft.com/office/officeart/2008/layout/HorizontalMultiLevelHierarchy#1"/>
    <dgm:cxn modelId="{1D03F139-518E-A24B-ADEA-7065ED4575A6}" type="presParOf" srcId="{8FDD8224-612E-4D18-9D3A-216E5928768C}" destId="{A7684385-1E4F-4457-B1AB-158EF7708AD0}" srcOrd="0" destOrd="0" presId="urn:microsoft.com/office/officeart/2008/layout/HorizontalMultiLevelHierarchy#1"/>
    <dgm:cxn modelId="{307C8F29-323E-E64D-884A-DB7459FE3957}" type="presParOf" srcId="{CD009FA0-54DB-47F5-AEE7-9EBF66FA8FBB}" destId="{5252D690-818A-41A0-A586-AD5A7E13A4D1}" srcOrd="3" destOrd="0" presId="urn:microsoft.com/office/officeart/2008/layout/HorizontalMultiLevelHierarchy#1"/>
    <dgm:cxn modelId="{E1E861BB-F021-064C-8436-1326E737916E}" type="presParOf" srcId="{5252D690-818A-41A0-A586-AD5A7E13A4D1}" destId="{99937229-FB4F-4A6C-A5D3-ABE37A1AAF37}" srcOrd="0" destOrd="0" presId="urn:microsoft.com/office/officeart/2008/layout/HorizontalMultiLevelHierarchy#1"/>
    <dgm:cxn modelId="{E85FCE0A-D4B7-5D41-B86B-93FE08A3A3E3}" type="presParOf" srcId="{5252D690-818A-41A0-A586-AD5A7E13A4D1}" destId="{08DBDF64-9B5F-4820-8717-43AA78DE7E4C}" srcOrd="1" destOrd="0" presId="urn:microsoft.com/office/officeart/2008/layout/HorizontalMultiLevelHierarchy#1"/>
  </dgm:cxnLst>
  <dgm:bg>
    <a:solidFill>
      <a:schemeClr val="bg1"/>
    </a:solid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7922CA45-45F3-4A46-9285-48C6AB472A84}" type="doc">
      <dgm:prSet loTypeId="urn:microsoft.com/office/officeart/2008/layout/HorizontalMultiLevelHierarchy#1" loCatId="hierarchy" qsTypeId="urn:microsoft.com/office/officeart/2005/8/quickstyle/simple1#1" qsCatId="simple" csTypeId="urn:microsoft.com/office/officeart/2005/8/colors/accent2_1#1" csCatId="accent2" phldr="1"/>
      <dgm:spPr/>
      <dgm:t>
        <a:bodyPr/>
        <a:lstStyle/>
        <a:p>
          <a:endParaRPr lang="zh-CN" altLang="en-US"/>
        </a:p>
      </dgm:t>
    </dgm:pt>
    <dgm:pt modelId="{73E4ABDF-EBF9-4306-AA16-19E4978642E8}">
      <dgm:prSet phldrT="[文本]" custT="1"/>
      <dgm:spPr>
        <a:solidFill>
          <a:schemeClr val="bg1"/>
        </a:solidFill>
        <a:ln>
          <a:solidFill>
            <a:srgbClr val="C00000"/>
          </a:solidFill>
        </a:ln>
      </dgm:spPr>
      <dgm:t>
        <a:bodyPr/>
        <a:lstStyle/>
        <a:p>
          <a:r>
            <a:rPr lang="zh-CN" altLang="en-US" sz="1400" dirty="0" smtClean="0">
              <a:solidFill>
                <a:schemeClr val="tx1"/>
              </a:solidFill>
              <a:latin typeface="微软雅黑" panose="020B0503020204020204" pitchFamily="34" charset="-122"/>
              <a:ea typeface="微软雅黑" panose="020B0503020204020204" pitchFamily="34" charset="-122"/>
            </a:rPr>
            <a:t>明代中后期的杂剧</a:t>
          </a:r>
          <a:endParaRPr lang="zh-CN" altLang="en-US" sz="1400" dirty="0">
            <a:solidFill>
              <a:schemeClr val="tx1"/>
            </a:solidFill>
            <a:latin typeface="微软雅黑" panose="020B0503020204020204" pitchFamily="34" charset="-122"/>
            <a:ea typeface="微软雅黑" panose="020B0503020204020204" pitchFamily="34" charset="-122"/>
          </a:endParaRPr>
        </a:p>
      </dgm:t>
    </dgm:pt>
    <dgm:pt modelId="{E36AC6A7-F9AA-4682-830A-080644BC3105}" type="parTrans" cxnId="{87809EEE-6F49-4735-8241-8BE9088D1F16}">
      <dgm:prSet custT="1"/>
      <dgm:spPr>
        <a:ln>
          <a:solidFill>
            <a:srgbClr val="C00000"/>
          </a:solidFill>
        </a:ln>
      </dgm:spPr>
      <dgm:t>
        <a:bodyPr/>
        <a:lstStyle/>
        <a:p>
          <a:endParaRPr lang="zh-CN" altLang="en-US" sz="1400"/>
        </a:p>
      </dgm:t>
    </dgm:pt>
    <dgm:pt modelId="{E3128B50-090B-40E0-8757-420CA68E6201}" type="sibTrans" cxnId="{87809EEE-6F49-4735-8241-8BE9088D1F16}">
      <dgm:prSet/>
      <dgm:spPr/>
      <dgm:t>
        <a:bodyPr/>
        <a:lstStyle/>
        <a:p>
          <a:endParaRPr lang="zh-CN" altLang="en-US" sz="1400"/>
        </a:p>
      </dgm:t>
    </dgm:pt>
    <dgm:pt modelId="{4B803C29-6CBF-4003-BBEC-232FC9826177}">
      <dgm:prSet phldrT="[文本]" custT="1"/>
      <dgm:spPr>
        <a:ln>
          <a:solidFill>
            <a:srgbClr val="C00000"/>
          </a:solidFill>
        </a:ln>
      </dgm:spPr>
      <dgm:t>
        <a:bodyPr vert="vert"/>
        <a:lstStyle/>
        <a:p>
          <a:r>
            <a:rPr lang="zh-CN" altLang="en-US" sz="1400" dirty="0" smtClean="0">
              <a:solidFill>
                <a:schemeClr val="tx1"/>
              </a:solidFill>
              <a:latin typeface="微软雅黑" panose="020B0503020204020204" pitchFamily="34" charset="-122"/>
              <a:ea typeface="微软雅黑" panose="020B0503020204020204" pitchFamily="34" charset="-122"/>
              <a:sym typeface="+mn-ea"/>
            </a:rPr>
            <a:t>徐渭与明代杂剧</a:t>
          </a:r>
          <a:endParaRPr lang="en-US" altLang="zh-CN" sz="1400" dirty="0">
            <a:solidFill>
              <a:schemeClr val="tx1"/>
            </a:solidFill>
            <a:latin typeface="微软雅黑" panose="020B0503020204020204" pitchFamily="34" charset="-122"/>
            <a:ea typeface="微软雅黑" panose="020B0503020204020204" pitchFamily="34" charset="-122"/>
          </a:endParaRPr>
        </a:p>
      </dgm:t>
    </dgm:pt>
    <dgm:pt modelId="{B86153EF-9F39-4FD2-85EB-656A2EC91177}" type="parTrans" cxnId="{E29E31EE-D444-4383-A635-8424645690BF}">
      <dgm:prSet/>
      <dgm:spPr/>
      <dgm:t>
        <a:bodyPr/>
        <a:lstStyle/>
        <a:p>
          <a:endParaRPr lang="zh-CN" altLang="en-US"/>
        </a:p>
      </dgm:t>
    </dgm:pt>
    <dgm:pt modelId="{02C5BFC0-0A23-4075-AC90-AC198D009D1B}" type="sibTrans" cxnId="{E29E31EE-D444-4383-A635-8424645690BF}">
      <dgm:prSet/>
      <dgm:spPr/>
      <dgm:t>
        <a:bodyPr/>
        <a:lstStyle/>
        <a:p>
          <a:endParaRPr lang="zh-CN" altLang="en-US"/>
        </a:p>
      </dgm:t>
    </dgm:pt>
    <dgm:pt modelId="{67575A93-6307-4896-BCEA-5DFF16E31A0C}">
      <dgm:prSet phldrT="[文本]" custT="1"/>
      <dgm:spPr>
        <a:solidFill>
          <a:schemeClr val="bg1"/>
        </a:solidFill>
        <a:ln>
          <a:solidFill>
            <a:srgbClr val="C00000"/>
          </a:solidFill>
        </a:ln>
      </dgm:spPr>
      <dgm:t>
        <a:bodyPr vert="horz"/>
        <a:lstStyle/>
        <a:p>
          <a:r>
            <a:rPr lang="zh-CN" altLang="en-US" sz="1400" dirty="0" smtClean="0">
              <a:solidFill>
                <a:schemeClr val="tx1"/>
              </a:solidFill>
              <a:latin typeface="微软雅黑" panose="020B0503020204020204" pitchFamily="34" charset="-122"/>
              <a:ea typeface="微软雅黑" panose="020B0503020204020204" pitchFamily="34" charset="-122"/>
            </a:rPr>
            <a:t>明初杂剧</a:t>
          </a:r>
          <a:endParaRPr lang="en-US" altLang="zh-CN" sz="1400" dirty="0">
            <a:solidFill>
              <a:schemeClr val="tx1"/>
            </a:solidFill>
            <a:latin typeface="微软雅黑" panose="020B0503020204020204" pitchFamily="34" charset="-122"/>
            <a:ea typeface="微软雅黑" panose="020B0503020204020204" pitchFamily="34" charset="-122"/>
          </a:endParaRPr>
        </a:p>
      </dgm:t>
    </dgm:pt>
    <dgm:pt modelId="{8DD50F9D-FE81-48D9-8CE4-DFF23423D8BC}" type="parTrans" cxnId="{437E2432-8EB7-4D26-BD7D-29B0C7FD5E31}">
      <dgm:prSet/>
      <dgm:spPr>
        <a:ln>
          <a:solidFill>
            <a:srgbClr val="C00000"/>
          </a:solidFill>
        </a:ln>
      </dgm:spPr>
      <dgm:t>
        <a:bodyPr/>
        <a:lstStyle/>
        <a:p>
          <a:endParaRPr lang="zh-CN" altLang="en-US"/>
        </a:p>
      </dgm:t>
    </dgm:pt>
    <dgm:pt modelId="{D87628B2-450D-420D-AFD3-F3165F7D7E5F}" type="sibTrans" cxnId="{437E2432-8EB7-4D26-BD7D-29B0C7FD5E31}">
      <dgm:prSet/>
      <dgm:spPr/>
      <dgm:t>
        <a:bodyPr/>
        <a:lstStyle/>
        <a:p>
          <a:endParaRPr lang="zh-CN" altLang="en-US"/>
        </a:p>
      </dgm:t>
    </dgm:pt>
    <dgm:pt modelId="{4B7395AC-4D8A-4B90-AA04-72F8863291F6}">
      <dgm:prSet phldrT="[文本]" custT="1"/>
      <dgm:spPr>
        <a:solidFill>
          <a:srgbClr val="C00000"/>
        </a:solidFill>
        <a:ln>
          <a:solidFill>
            <a:srgbClr val="C00000"/>
          </a:solidFill>
        </a:ln>
      </dgm:spPr>
      <dgm:t>
        <a:bodyPr/>
        <a:lstStyle/>
        <a:p>
          <a:r>
            <a:rPr lang="zh-CN" altLang="en-US" sz="1400" dirty="0" smtClean="0">
              <a:solidFill>
                <a:schemeClr val="bg1"/>
              </a:solidFill>
              <a:latin typeface="微软雅黑" panose="020B0503020204020204" pitchFamily="34" charset="-122"/>
              <a:ea typeface="微软雅黑" panose="020B0503020204020204" pitchFamily="34" charset="-122"/>
            </a:rPr>
            <a:t>徐渭和</a:t>
          </a:r>
          <a:r>
            <a:rPr lang="en-US" altLang="zh-CN" sz="1400" dirty="0" smtClean="0">
              <a:solidFill>
                <a:schemeClr val="bg1"/>
              </a:solidFill>
              <a:latin typeface="微软雅黑" panose="020B0503020204020204" pitchFamily="34" charset="-122"/>
              <a:ea typeface="微软雅黑" panose="020B0503020204020204" pitchFamily="34" charset="-122"/>
            </a:rPr>
            <a:t>《</a:t>
          </a:r>
          <a:r>
            <a:rPr lang="zh-CN" altLang="en-US" sz="1400" dirty="0" smtClean="0">
              <a:solidFill>
                <a:schemeClr val="bg1"/>
              </a:solidFill>
              <a:latin typeface="微软雅黑" panose="020B0503020204020204" pitchFamily="34" charset="-122"/>
              <a:ea typeface="微软雅黑" panose="020B0503020204020204" pitchFamily="34" charset="-122"/>
            </a:rPr>
            <a:t>四声猿</a:t>
          </a:r>
          <a:r>
            <a:rPr lang="en-US" altLang="zh-CN" sz="1400" dirty="0" smtClean="0">
              <a:solidFill>
                <a:schemeClr val="bg1"/>
              </a:solidFill>
              <a:latin typeface="微软雅黑" panose="020B0503020204020204" pitchFamily="34" charset="-122"/>
              <a:ea typeface="微软雅黑" panose="020B0503020204020204" pitchFamily="34" charset="-122"/>
            </a:rPr>
            <a:t>》</a:t>
          </a:r>
          <a:endParaRPr lang="zh-CN" altLang="en-US" sz="1400" dirty="0">
            <a:solidFill>
              <a:schemeClr val="bg1"/>
            </a:solidFill>
            <a:latin typeface="微软雅黑" panose="020B0503020204020204" pitchFamily="34" charset="-122"/>
            <a:ea typeface="微软雅黑" panose="020B0503020204020204" pitchFamily="34" charset="-122"/>
          </a:endParaRPr>
        </a:p>
      </dgm:t>
    </dgm:pt>
    <dgm:pt modelId="{4AEE9906-0306-4CC2-A90E-0B8D283F275D}" type="parTrans" cxnId="{3516EC97-F698-40C5-9A22-0BE25606814E}">
      <dgm:prSet/>
      <dgm:spPr/>
      <dgm:t>
        <a:bodyPr/>
        <a:lstStyle/>
        <a:p>
          <a:endParaRPr lang="zh-CN" altLang="en-US"/>
        </a:p>
      </dgm:t>
    </dgm:pt>
    <dgm:pt modelId="{B04ACBBA-A657-44E4-AF5A-7684934674ED}" type="sibTrans" cxnId="{3516EC97-F698-40C5-9A22-0BE25606814E}">
      <dgm:prSet/>
      <dgm:spPr/>
      <dgm:t>
        <a:bodyPr/>
        <a:lstStyle/>
        <a:p>
          <a:endParaRPr lang="zh-CN" altLang="en-US"/>
        </a:p>
      </dgm:t>
    </dgm:pt>
    <dgm:pt modelId="{5BA662CB-8C2E-47B8-9F1B-FEF9798A0549}" type="pres">
      <dgm:prSet presAssocID="{7922CA45-45F3-4A46-9285-48C6AB472A84}" presName="Name0" presStyleCnt="0">
        <dgm:presLayoutVars>
          <dgm:chPref val="1"/>
          <dgm:dir/>
          <dgm:animOne val="branch"/>
          <dgm:animLvl val="lvl"/>
          <dgm:resizeHandles val="exact"/>
        </dgm:presLayoutVars>
      </dgm:prSet>
      <dgm:spPr/>
      <dgm:t>
        <a:bodyPr/>
        <a:lstStyle/>
        <a:p>
          <a:endParaRPr lang="zh-CN" altLang="en-US"/>
        </a:p>
      </dgm:t>
    </dgm:pt>
    <dgm:pt modelId="{7799F25F-C635-431E-8595-5FDDDAEB75C2}" type="pres">
      <dgm:prSet presAssocID="{4B803C29-6CBF-4003-BBEC-232FC9826177}" presName="root1" presStyleCnt="0"/>
      <dgm:spPr/>
    </dgm:pt>
    <dgm:pt modelId="{12FC50FE-73DA-44F5-BD72-A99896E335C0}" type="pres">
      <dgm:prSet presAssocID="{4B803C29-6CBF-4003-BBEC-232FC9826177}" presName="LevelOneTextNode" presStyleLbl="node0" presStyleIdx="0" presStyleCnt="1" custScaleX="293961" custScaleY="24000">
        <dgm:presLayoutVars>
          <dgm:chPref val="3"/>
        </dgm:presLayoutVars>
      </dgm:prSet>
      <dgm:spPr/>
      <dgm:t>
        <a:bodyPr/>
        <a:lstStyle/>
        <a:p>
          <a:endParaRPr lang="zh-CN" altLang="en-US"/>
        </a:p>
      </dgm:t>
    </dgm:pt>
    <dgm:pt modelId="{CD009FA0-54DB-47F5-AEE7-9EBF66FA8FBB}" type="pres">
      <dgm:prSet presAssocID="{4B803C29-6CBF-4003-BBEC-232FC9826177}" presName="level2hierChild" presStyleCnt="0"/>
      <dgm:spPr/>
    </dgm:pt>
    <dgm:pt modelId="{AD95D6FF-000B-497F-9F1B-DA5D835ED5ED}" type="pres">
      <dgm:prSet presAssocID="{8DD50F9D-FE81-48D9-8CE4-DFF23423D8BC}" presName="conn2-1" presStyleLbl="parChTrans1D2" presStyleIdx="0" presStyleCnt="3"/>
      <dgm:spPr/>
      <dgm:t>
        <a:bodyPr/>
        <a:lstStyle/>
        <a:p>
          <a:endParaRPr lang="zh-CN" altLang="en-US"/>
        </a:p>
      </dgm:t>
    </dgm:pt>
    <dgm:pt modelId="{B259FCB9-ABEB-40FE-9452-63DACF82E42A}" type="pres">
      <dgm:prSet presAssocID="{8DD50F9D-FE81-48D9-8CE4-DFF23423D8BC}" presName="connTx" presStyleLbl="parChTrans1D2" presStyleIdx="0" presStyleCnt="3"/>
      <dgm:spPr/>
      <dgm:t>
        <a:bodyPr/>
        <a:lstStyle/>
        <a:p>
          <a:endParaRPr lang="zh-CN" altLang="en-US"/>
        </a:p>
      </dgm:t>
    </dgm:pt>
    <dgm:pt modelId="{A55B1247-C1B7-438B-A790-D021656FB896}" type="pres">
      <dgm:prSet presAssocID="{67575A93-6307-4896-BCEA-5DFF16E31A0C}" presName="root2" presStyleCnt="0"/>
      <dgm:spPr/>
    </dgm:pt>
    <dgm:pt modelId="{5AFE789F-01BA-40D4-A60F-0FDD98A65223}" type="pres">
      <dgm:prSet presAssocID="{67575A93-6307-4896-BCEA-5DFF16E31A0C}" presName="LevelTwoTextNode" presStyleLbl="node2" presStyleIdx="0" presStyleCnt="3" custScaleX="131771">
        <dgm:presLayoutVars>
          <dgm:chPref val="3"/>
        </dgm:presLayoutVars>
      </dgm:prSet>
      <dgm:spPr/>
      <dgm:t>
        <a:bodyPr/>
        <a:lstStyle/>
        <a:p>
          <a:endParaRPr lang="zh-CN" altLang="en-US"/>
        </a:p>
      </dgm:t>
    </dgm:pt>
    <dgm:pt modelId="{972272C4-EC69-49BE-8B9A-C900CA14275C}" type="pres">
      <dgm:prSet presAssocID="{67575A93-6307-4896-BCEA-5DFF16E31A0C}" presName="level3hierChild" presStyleCnt="0"/>
      <dgm:spPr/>
    </dgm:pt>
    <dgm:pt modelId="{50668DE7-9948-4DB8-9F78-572BDEC7EF8C}" type="pres">
      <dgm:prSet presAssocID="{E36AC6A7-F9AA-4682-830A-080644BC3105}" presName="conn2-1" presStyleLbl="parChTrans1D2" presStyleIdx="1" presStyleCnt="3"/>
      <dgm:spPr/>
      <dgm:t>
        <a:bodyPr/>
        <a:lstStyle/>
        <a:p>
          <a:endParaRPr lang="zh-CN" altLang="en-US"/>
        </a:p>
      </dgm:t>
    </dgm:pt>
    <dgm:pt modelId="{0870E7DA-0FA1-4F1E-9BBD-921D95DAED35}" type="pres">
      <dgm:prSet presAssocID="{E36AC6A7-F9AA-4682-830A-080644BC3105}" presName="connTx" presStyleLbl="parChTrans1D2" presStyleIdx="1" presStyleCnt="3"/>
      <dgm:spPr/>
      <dgm:t>
        <a:bodyPr/>
        <a:lstStyle/>
        <a:p>
          <a:endParaRPr lang="zh-CN" altLang="en-US"/>
        </a:p>
      </dgm:t>
    </dgm:pt>
    <dgm:pt modelId="{15F5D5BE-5E29-46E2-ADA2-1E6ADB794C85}" type="pres">
      <dgm:prSet presAssocID="{73E4ABDF-EBF9-4306-AA16-19E4978642E8}" presName="root2" presStyleCnt="0"/>
      <dgm:spPr/>
    </dgm:pt>
    <dgm:pt modelId="{C0BB8BF2-CCBE-47B5-9A30-ACD9461A6D2E}" type="pres">
      <dgm:prSet presAssocID="{73E4ABDF-EBF9-4306-AA16-19E4978642E8}" presName="LevelTwoTextNode" presStyleLbl="node2" presStyleIdx="1" presStyleCnt="3" custScaleX="132519">
        <dgm:presLayoutVars>
          <dgm:chPref val="3"/>
        </dgm:presLayoutVars>
      </dgm:prSet>
      <dgm:spPr/>
      <dgm:t>
        <a:bodyPr/>
        <a:lstStyle/>
        <a:p>
          <a:endParaRPr lang="zh-CN" altLang="en-US"/>
        </a:p>
      </dgm:t>
    </dgm:pt>
    <dgm:pt modelId="{071509ED-96E8-4CCE-8762-9FD14F86513C}" type="pres">
      <dgm:prSet presAssocID="{73E4ABDF-EBF9-4306-AA16-19E4978642E8}" presName="level3hierChild" presStyleCnt="0"/>
      <dgm:spPr/>
    </dgm:pt>
    <dgm:pt modelId="{D73F9E9A-5DF3-4955-9356-76DCDF61457F}" type="pres">
      <dgm:prSet presAssocID="{4AEE9906-0306-4CC2-A90E-0B8D283F275D}" presName="conn2-1" presStyleLbl="parChTrans1D2" presStyleIdx="2" presStyleCnt="3"/>
      <dgm:spPr/>
      <dgm:t>
        <a:bodyPr/>
        <a:lstStyle/>
        <a:p>
          <a:endParaRPr lang="zh-CN" altLang="en-US"/>
        </a:p>
      </dgm:t>
    </dgm:pt>
    <dgm:pt modelId="{9BD0E04D-C5DD-4A57-98CD-7CE0B26F0DC1}" type="pres">
      <dgm:prSet presAssocID="{4AEE9906-0306-4CC2-A90E-0B8D283F275D}" presName="connTx" presStyleLbl="parChTrans1D2" presStyleIdx="2" presStyleCnt="3"/>
      <dgm:spPr/>
      <dgm:t>
        <a:bodyPr/>
        <a:lstStyle/>
        <a:p>
          <a:endParaRPr lang="zh-CN" altLang="en-US"/>
        </a:p>
      </dgm:t>
    </dgm:pt>
    <dgm:pt modelId="{9B7F5684-2BE4-4827-A153-369F927C2981}" type="pres">
      <dgm:prSet presAssocID="{4B7395AC-4D8A-4B90-AA04-72F8863291F6}" presName="root2" presStyleCnt="0"/>
      <dgm:spPr/>
    </dgm:pt>
    <dgm:pt modelId="{3FD34DD5-2B37-41EE-97DC-AB36D904F84F}" type="pres">
      <dgm:prSet presAssocID="{4B7395AC-4D8A-4B90-AA04-72F8863291F6}" presName="LevelTwoTextNode" presStyleLbl="node2" presStyleIdx="2" presStyleCnt="3" custScaleX="133447">
        <dgm:presLayoutVars>
          <dgm:chPref val="3"/>
        </dgm:presLayoutVars>
      </dgm:prSet>
      <dgm:spPr/>
      <dgm:t>
        <a:bodyPr/>
        <a:lstStyle/>
        <a:p>
          <a:endParaRPr lang="zh-CN" altLang="en-US"/>
        </a:p>
      </dgm:t>
    </dgm:pt>
    <dgm:pt modelId="{E1F38CFF-F007-407E-B4A9-412A902C1B00}" type="pres">
      <dgm:prSet presAssocID="{4B7395AC-4D8A-4B90-AA04-72F8863291F6}" presName="level3hierChild" presStyleCnt="0"/>
      <dgm:spPr/>
    </dgm:pt>
  </dgm:ptLst>
  <dgm:cxnLst>
    <dgm:cxn modelId="{F9D88DA3-FF1C-F64D-9E3F-F8F1FF2154FD}" type="presOf" srcId="{4B7395AC-4D8A-4B90-AA04-72F8863291F6}" destId="{3FD34DD5-2B37-41EE-97DC-AB36D904F84F}" srcOrd="0" destOrd="0" presId="urn:microsoft.com/office/officeart/2008/layout/HorizontalMultiLevelHierarchy#1"/>
    <dgm:cxn modelId="{A4DC2CE2-F0FA-724E-9544-C42732710822}" type="presOf" srcId="{67575A93-6307-4896-BCEA-5DFF16E31A0C}" destId="{5AFE789F-01BA-40D4-A60F-0FDD98A65223}" srcOrd="0" destOrd="0" presId="urn:microsoft.com/office/officeart/2008/layout/HorizontalMultiLevelHierarchy#1"/>
    <dgm:cxn modelId="{B5712401-5F65-D444-A1D6-BAB8E0995267}" type="presOf" srcId="{4AEE9906-0306-4CC2-A90E-0B8D283F275D}" destId="{9BD0E04D-C5DD-4A57-98CD-7CE0B26F0DC1}" srcOrd="1" destOrd="0" presId="urn:microsoft.com/office/officeart/2008/layout/HorizontalMultiLevelHierarchy#1"/>
    <dgm:cxn modelId="{1BC5DEB9-2F2B-9142-B95C-FE575F9EE574}" type="presOf" srcId="{E36AC6A7-F9AA-4682-830A-080644BC3105}" destId="{50668DE7-9948-4DB8-9F78-572BDEC7EF8C}" srcOrd="0" destOrd="0" presId="urn:microsoft.com/office/officeart/2008/layout/HorizontalMultiLevelHierarchy#1"/>
    <dgm:cxn modelId="{DFD63A6F-261B-654D-A3B9-071C2064868D}" type="presOf" srcId="{8DD50F9D-FE81-48D9-8CE4-DFF23423D8BC}" destId="{AD95D6FF-000B-497F-9F1B-DA5D835ED5ED}" srcOrd="0" destOrd="0" presId="urn:microsoft.com/office/officeart/2008/layout/HorizontalMultiLevelHierarchy#1"/>
    <dgm:cxn modelId="{16ED12B4-16C4-8049-AAA4-138AF4C4002D}" type="presOf" srcId="{7922CA45-45F3-4A46-9285-48C6AB472A84}" destId="{5BA662CB-8C2E-47B8-9F1B-FEF9798A0549}" srcOrd="0" destOrd="0" presId="urn:microsoft.com/office/officeart/2008/layout/HorizontalMultiLevelHierarchy#1"/>
    <dgm:cxn modelId="{4EF7924A-AAC0-604A-81C7-FF9D5D6F32E3}" type="presOf" srcId="{8DD50F9D-FE81-48D9-8CE4-DFF23423D8BC}" destId="{B259FCB9-ABEB-40FE-9452-63DACF82E42A}" srcOrd="1" destOrd="0" presId="urn:microsoft.com/office/officeart/2008/layout/HorizontalMultiLevelHierarchy#1"/>
    <dgm:cxn modelId="{6F24B45C-2EC9-4E48-9AC8-D6099C6E3F8B}" type="presOf" srcId="{4AEE9906-0306-4CC2-A90E-0B8D283F275D}" destId="{D73F9E9A-5DF3-4955-9356-76DCDF61457F}" srcOrd="0" destOrd="0" presId="urn:microsoft.com/office/officeart/2008/layout/HorizontalMultiLevelHierarchy#1"/>
    <dgm:cxn modelId="{14B87D01-7C16-5B41-943A-155C819C4434}" type="presOf" srcId="{E36AC6A7-F9AA-4682-830A-080644BC3105}" destId="{0870E7DA-0FA1-4F1E-9BBD-921D95DAED35}" srcOrd="1" destOrd="0" presId="urn:microsoft.com/office/officeart/2008/layout/HorizontalMultiLevelHierarchy#1"/>
    <dgm:cxn modelId="{B6114660-87D4-3640-8C16-F5ED16272950}" type="presOf" srcId="{73E4ABDF-EBF9-4306-AA16-19E4978642E8}" destId="{C0BB8BF2-CCBE-47B5-9A30-ACD9461A6D2E}" srcOrd="0" destOrd="0" presId="urn:microsoft.com/office/officeart/2008/layout/HorizontalMultiLevelHierarchy#1"/>
    <dgm:cxn modelId="{3516EC97-F698-40C5-9A22-0BE25606814E}" srcId="{4B803C29-6CBF-4003-BBEC-232FC9826177}" destId="{4B7395AC-4D8A-4B90-AA04-72F8863291F6}" srcOrd="2" destOrd="0" parTransId="{4AEE9906-0306-4CC2-A90E-0B8D283F275D}" sibTransId="{B04ACBBA-A657-44E4-AF5A-7684934674ED}"/>
    <dgm:cxn modelId="{437E2432-8EB7-4D26-BD7D-29B0C7FD5E31}" srcId="{4B803C29-6CBF-4003-BBEC-232FC9826177}" destId="{67575A93-6307-4896-BCEA-5DFF16E31A0C}" srcOrd="0" destOrd="0" parTransId="{8DD50F9D-FE81-48D9-8CE4-DFF23423D8BC}" sibTransId="{D87628B2-450D-420D-AFD3-F3165F7D7E5F}"/>
    <dgm:cxn modelId="{B768A47A-F21F-394D-9DED-B42742FC2ED5}" type="presOf" srcId="{4B803C29-6CBF-4003-BBEC-232FC9826177}" destId="{12FC50FE-73DA-44F5-BD72-A99896E335C0}" srcOrd="0" destOrd="0" presId="urn:microsoft.com/office/officeart/2008/layout/HorizontalMultiLevelHierarchy#1"/>
    <dgm:cxn modelId="{E29E31EE-D444-4383-A635-8424645690BF}" srcId="{7922CA45-45F3-4A46-9285-48C6AB472A84}" destId="{4B803C29-6CBF-4003-BBEC-232FC9826177}" srcOrd="0" destOrd="0" parTransId="{B86153EF-9F39-4FD2-85EB-656A2EC91177}" sibTransId="{02C5BFC0-0A23-4075-AC90-AC198D009D1B}"/>
    <dgm:cxn modelId="{87809EEE-6F49-4735-8241-8BE9088D1F16}" srcId="{4B803C29-6CBF-4003-BBEC-232FC9826177}" destId="{73E4ABDF-EBF9-4306-AA16-19E4978642E8}" srcOrd="1" destOrd="0" parTransId="{E36AC6A7-F9AA-4682-830A-080644BC3105}" sibTransId="{E3128B50-090B-40E0-8757-420CA68E6201}"/>
    <dgm:cxn modelId="{7BA371DD-3E87-834C-9A3F-B15A227AD410}" type="presParOf" srcId="{5BA662CB-8C2E-47B8-9F1B-FEF9798A0549}" destId="{7799F25F-C635-431E-8595-5FDDDAEB75C2}" srcOrd="0" destOrd="0" presId="urn:microsoft.com/office/officeart/2008/layout/HorizontalMultiLevelHierarchy#1"/>
    <dgm:cxn modelId="{7196825A-2B0E-BC4B-AF62-13C74EB4BEF4}" type="presParOf" srcId="{7799F25F-C635-431E-8595-5FDDDAEB75C2}" destId="{12FC50FE-73DA-44F5-BD72-A99896E335C0}" srcOrd="0" destOrd="0" presId="urn:microsoft.com/office/officeart/2008/layout/HorizontalMultiLevelHierarchy#1"/>
    <dgm:cxn modelId="{3DB79A88-A934-4244-B368-D68719F63611}" type="presParOf" srcId="{7799F25F-C635-431E-8595-5FDDDAEB75C2}" destId="{CD009FA0-54DB-47F5-AEE7-9EBF66FA8FBB}" srcOrd="1" destOrd="0" presId="urn:microsoft.com/office/officeart/2008/layout/HorizontalMultiLevelHierarchy#1"/>
    <dgm:cxn modelId="{0F53A8EF-83D7-124B-83EA-CA32D216D0C6}" type="presParOf" srcId="{CD009FA0-54DB-47F5-AEE7-9EBF66FA8FBB}" destId="{AD95D6FF-000B-497F-9F1B-DA5D835ED5ED}" srcOrd="0" destOrd="0" presId="urn:microsoft.com/office/officeart/2008/layout/HorizontalMultiLevelHierarchy#1"/>
    <dgm:cxn modelId="{C0C5430D-54D3-9D41-9B7B-080A1AC35B76}" type="presParOf" srcId="{AD95D6FF-000B-497F-9F1B-DA5D835ED5ED}" destId="{B259FCB9-ABEB-40FE-9452-63DACF82E42A}" srcOrd="0" destOrd="0" presId="urn:microsoft.com/office/officeart/2008/layout/HorizontalMultiLevelHierarchy#1"/>
    <dgm:cxn modelId="{F1AAF1AD-EC8A-144A-A52D-B908D754E7EC}" type="presParOf" srcId="{CD009FA0-54DB-47F5-AEE7-9EBF66FA8FBB}" destId="{A55B1247-C1B7-438B-A790-D021656FB896}" srcOrd="1" destOrd="0" presId="urn:microsoft.com/office/officeart/2008/layout/HorizontalMultiLevelHierarchy#1"/>
    <dgm:cxn modelId="{98B84E64-6C30-8547-8344-AF40A724DD5E}" type="presParOf" srcId="{A55B1247-C1B7-438B-A790-D021656FB896}" destId="{5AFE789F-01BA-40D4-A60F-0FDD98A65223}" srcOrd="0" destOrd="0" presId="urn:microsoft.com/office/officeart/2008/layout/HorizontalMultiLevelHierarchy#1"/>
    <dgm:cxn modelId="{79D19F8C-60C2-FB4D-9C91-E2050DEE9470}" type="presParOf" srcId="{A55B1247-C1B7-438B-A790-D021656FB896}" destId="{972272C4-EC69-49BE-8B9A-C900CA14275C}" srcOrd="1" destOrd="0" presId="urn:microsoft.com/office/officeart/2008/layout/HorizontalMultiLevelHierarchy#1"/>
    <dgm:cxn modelId="{D2BF9D98-1A2E-F041-B830-FB711CC0CA51}" type="presParOf" srcId="{CD009FA0-54DB-47F5-AEE7-9EBF66FA8FBB}" destId="{50668DE7-9948-4DB8-9F78-572BDEC7EF8C}" srcOrd="2" destOrd="0" presId="urn:microsoft.com/office/officeart/2008/layout/HorizontalMultiLevelHierarchy#1"/>
    <dgm:cxn modelId="{E77B504A-1013-5B4B-BE2B-8005D511EEF1}" type="presParOf" srcId="{50668DE7-9948-4DB8-9F78-572BDEC7EF8C}" destId="{0870E7DA-0FA1-4F1E-9BBD-921D95DAED35}" srcOrd="0" destOrd="0" presId="urn:microsoft.com/office/officeart/2008/layout/HorizontalMultiLevelHierarchy#1"/>
    <dgm:cxn modelId="{06543B87-FE6A-634F-8CAD-895D3951B29A}" type="presParOf" srcId="{CD009FA0-54DB-47F5-AEE7-9EBF66FA8FBB}" destId="{15F5D5BE-5E29-46E2-ADA2-1E6ADB794C85}" srcOrd="3" destOrd="0" presId="urn:microsoft.com/office/officeart/2008/layout/HorizontalMultiLevelHierarchy#1"/>
    <dgm:cxn modelId="{E8752D4A-A83C-B548-A4EC-368113A16807}" type="presParOf" srcId="{15F5D5BE-5E29-46E2-ADA2-1E6ADB794C85}" destId="{C0BB8BF2-CCBE-47B5-9A30-ACD9461A6D2E}" srcOrd="0" destOrd="0" presId="urn:microsoft.com/office/officeart/2008/layout/HorizontalMultiLevelHierarchy#1"/>
    <dgm:cxn modelId="{1713E9CF-7B86-F547-A5DF-F5EB638FA305}" type="presParOf" srcId="{15F5D5BE-5E29-46E2-ADA2-1E6ADB794C85}" destId="{071509ED-96E8-4CCE-8762-9FD14F86513C}" srcOrd="1" destOrd="0" presId="urn:microsoft.com/office/officeart/2008/layout/HorizontalMultiLevelHierarchy#1"/>
    <dgm:cxn modelId="{A02ABE44-2737-CB40-8F5D-2BF7B471B7B0}" type="presParOf" srcId="{CD009FA0-54DB-47F5-AEE7-9EBF66FA8FBB}" destId="{D73F9E9A-5DF3-4955-9356-76DCDF61457F}" srcOrd="4" destOrd="0" presId="urn:microsoft.com/office/officeart/2008/layout/HorizontalMultiLevelHierarchy#1"/>
    <dgm:cxn modelId="{5785B8AC-95F7-A444-9BCB-E07C29521053}" type="presParOf" srcId="{D73F9E9A-5DF3-4955-9356-76DCDF61457F}" destId="{9BD0E04D-C5DD-4A57-98CD-7CE0B26F0DC1}" srcOrd="0" destOrd="0" presId="urn:microsoft.com/office/officeart/2008/layout/HorizontalMultiLevelHierarchy#1"/>
    <dgm:cxn modelId="{1278D205-C2F1-DC4C-BDE3-23FC97A0991F}" type="presParOf" srcId="{CD009FA0-54DB-47F5-AEE7-9EBF66FA8FBB}" destId="{9B7F5684-2BE4-4827-A153-369F927C2981}" srcOrd="5" destOrd="0" presId="urn:microsoft.com/office/officeart/2008/layout/HorizontalMultiLevelHierarchy#1"/>
    <dgm:cxn modelId="{91C35575-BCB6-7844-A40E-8F2E6A55AF3F}" type="presParOf" srcId="{9B7F5684-2BE4-4827-A153-369F927C2981}" destId="{3FD34DD5-2B37-41EE-97DC-AB36D904F84F}" srcOrd="0" destOrd="0" presId="urn:microsoft.com/office/officeart/2008/layout/HorizontalMultiLevelHierarchy#1"/>
    <dgm:cxn modelId="{B95AC38E-3698-DB48-93F1-70E6FBEBFE35}" type="presParOf" srcId="{9B7F5684-2BE4-4827-A153-369F927C2981}" destId="{E1F38CFF-F007-407E-B4A9-412A902C1B00}" srcOrd="1" destOrd="0" presId="urn:microsoft.com/office/officeart/2008/layout/HorizontalMultiLevel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922CA45-45F3-4A46-9285-48C6AB472A84}" type="doc">
      <dgm:prSet loTypeId="urn:microsoft.com/office/officeart/2008/layout/HorizontalMultiLevelHierarchy#1" loCatId="hierarchy" qsTypeId="urn:microsoft.com/office/officeart/2005/8/quickstyle/simple1#1" qsCatId="simple" csTypeId="urn:microsoft.com/office/officeart/2005/8/colors/accent2_1#1" csCatId="accent2" phldr="1"/>
      <dgm:spPr/>
      <dgm:t>
        <a:bodyPr/>
        <a:lstStyle/>
        <a:p>
          <a:endParaRPr lang="zh-CN" altLang="en-US"/>
        </a:p>
      </dgm:t>
    </dgm:pt>
    <dgm:pt modelId="{73E4ABDF-EBF9-4306-AA16-19E4978642E8}">
      <dgm:prSet phldrT="[文本]" custT="1"/>
      <dgm:spPr>
        <a:solidFill>
          <a:schemeClr val="bg1"/>
        </a:solidFill>
        <a:ln>
          <a:solidFill>
            <a:srgbClr val="C00000"/>
          </a:solidFill>
        </a:ln>
      </dgm:spPr>
      <dgm:t>
        <a:bodyPr/>
        <a:lstStyle/>
        <a:p>
          <a:r>
            <a:rPr lang="en-US" altLang="zh-CN" sz="1400" dirty="0" smtClean="0">
              <a:solidFill>
                <a:schemeClr val="tx1"/>
              </a:solidFill>
              <a:latin typeface="微软雅黑" panose="020B0503020204020204" pitchFamily="34" charset="-122"/>
              <a:ea typeface="微软雅黑" panose="020B0503020204020204" pitchFamily="34" charset="-122"/>
            </a:rPr>
            <a:t>《</a:t>
          </a:r>
          <a:r>
            <a:rPr lang="zh-CN" altLang="en-US" sz="1400" dirty="0" smtClean="0">
              <a:solidFill>
                <a:schemeClr val="tx1"/>
              </a:solidFill>
              <a:latin typeface="微软雅黑" panose="020B0503020204020204" pitchFamily="34" charset="-122"/>
              <a:ea typeface="微软雅黑" panose="020B0503020204020204" pitchFamily="34" charset="-122"/>
            </a:rPr>
            <a:t>三国演义</a:t>
          </a:r>
          <a:r>
            <a:rPr lang="en-US" altLang="zh-CN" sz="1400" dirty="0" smtClean="0">
              <a:solidFill>
                <a:schemeClr val="tx1"/>
              </a:solidFill>
              <a:latin typeface="微软雅黑" panose="020B0503020204020204" pitchFamily="34" charset="-122"/>
              <a:ea typeface="微软雅黑" panose="020B0503020204020204" pitchFamily="34" charset="-122"/>
            </a:rPr>
            <a:t>》</a:t>
          </a:r>
          <a:r>
            <a:rPr lang="zh-CN" altLang="en-US" sz="1400" dirty="0" smtClean="0">
              <a:solidFill>
                <a:schemeClr val="tx1"/>
              </a:solidFill>
              <a:latin typeface="微软雅黑" panose="020B0503020204020204" pitchFamily="34" charset="-122"/>
              <a:ea typeface="微软雅黑" panose="020B0503020204020204" pitchFamily="34" charset="-122"/>
            </a:rPr>
            <a:t>的成书、作者和版本</a:t>
          </a:r>
          <a:endParaRPr lang="zh-CN" altLang="en-US" sz="1400" dirty="0">
            <a:solidFill>
              <a:schemeClr val="tx1"/>
            </a:solidFill>
            <a:latin typeface="微软雅黑" panose="020B0503020204020204" pitchFamily="34" charset="-122"/>
            <a:ea typeface="微软雅黑" panose="020B0503020204020204" pitchFamily="34" charset="-122"/>
          </a:endParaRPr>
        </a:p>
      </dgm:t>
    </dgm:pt>
    <dgm:pt modelId="{E36AC6A7-F9AA-4682-830A-080644BC3105}" type="parTrans" cxnId="{87809EEE-6F49-4735-8241-8BE9088D1F16}">
      <dgm:prSet custT="1"/>
      <dgm:spPr>
        <a:ln>
          <a:solidFill>
            <a:srgbClr val="C00000"/>
          </a:solidFill>
        </a:ln>
      </dgm:spPr>
      <dgm:t>
        <a:bodyPr/>
        <a:lstStyle/>
        <a:p>
          <a:endParaRPr lang="zh-CN" altLang="en-US" sz="1400"/>
        </a:p>
      </dgm:t>
    </dgm:pt>
    <dgm:pt modelId="{E3128B50-090B-40E0-8757-420CA68E6201}" type="sibTrans" cxnId="{87809EEE-6F49-4735-8241-8BE9088D1F16}">
      <dgm:prSet/>
      <dgm:spPr/>
      <dgm:t>
        <a:bodyPr/>
        <a:lstStyle/>
        <a:p>
          <a:endParaRPr lang="zh-CN" altLang="en-US" sz="1400"/>
        </a:p>
      </dgm:t>
    </dgm:pt>
    <dgm:pt modelId="{2FA967C5-9CDF-4F2A-BC0C-5A3548AC5C4D}">
      <dgm:prSet custT="1"/>
      <dgm:spPr>
        <a:solidFill>
          <a:schemeClr val="bg1"/>
        </a:solidFill>
        <a:ln>
          <a:solidFill>
            <a:srgbClr val="C00000"/>
          </a:solidFill>
        </a:ln>
      </dgm:spPr>
      <dgm:t>
        <a:bodyPr/>
        <a:lstStyle/>
        <a:p>
          <a:r>
            <a:rPr lang="en-US" altLang="zh-CN" sz="1400" dirty="0" smtClean="0">
              <a:solidFill>
                <a:schemeClr val="tx1"/>
              </a:solidFill>
              <a:latin typeface="微软雅黑" panose="020B0503020204020204" pitchFamily="34" charset="-122"/>
              <a:ea typeface="微软雅黑" panose="020B0503020204020204" pitchFamily="34" charset="-122"/>
            </a:rPr>
            <a:t>《</a:t>
          </a:r>
          <a:r>
            <a:rPr lang="zh-CN" altLang="en-US" sz="1400" dirty="0" smtClean="0">
              <a:solidFill>
                <a:schemeClr val="tx1"/>
              </a:solidFill>
              <a:latin typeface="微软雅黑" panose="020B0503020204020204" pitchFamily="34" charset="-122"/>
              <a:ea typeface="微软雅黑" panose="020B0503020204020204" pitchFamily="34" charset="-122"/>
            </a:rPr>
            <a:t>三国演义</a:t>
          </a:r>
          <a:r>
            <a:rPr lang="en-US" altLang="zh-CN" sz="1400" dirty="0" smtClean="0">
              <a:solidFill>
                <a:schemeClr val="tx1"/>
              </a:solidFill>
              <a:latin typeface="微软雅黑" panose="020B0503020204020204" pitchFamily="34" charset="-122"/>
              <a:ea typeface="微软雅黑" panose="020B0503020204020204" pitchFamily="34" charset="-122"/>
            </a:rPr>
            <a:t>》</a:t>
          </a:r>
          <a:r>
            <a:rPr lang="zh-CN" altLang="en-US" sz="1400" dirty="0" smtClean="0">
              <a:solidFill>
                <a:schemeClr val="tx1"/>
              </a:solidFill>
              <a:latin typeface="微软雅黑" panose="020B0503020204020204" pitchFamily="34" charset="-122"/>
              <a:ea typeface="微软雅黑" panose="020B0503020204020204" pitchFamily="34" charset="-122"/>
            </a:rPr>
            <a:t>的内容和思想倾向</a:t>
          </a:r>
        </a:p>
      </dgm:t>
    </dgm:pt>
    <dgm:pt modelId="{74A6CC8D-18B3-44C7-AE03-EF543B4F3E22}" type="parTrans" cxnId="{4527A720-7557-436F-A4C2-3FF1DDC12AAA}">
      <dgm:prSet/>
      <dgm:spPr>
        <a:ln>
          <a:solidFill>
            <a:srgbClr val="C00000"/>
          </a:solidFill>
        </a:ln>
      </dgm:spPr>
      <dgm:t>
        <a:bodyPr/>
        <a:lstStyle/>
        <a:p>
          <a:endParaRPr lang="zh-CN" altLang="en-US"/>
        </a:p>
      </dgm:t>
    </dgm:pt>
    <dgm:pt modelId="{29F6B6B2-A115-4530-94E2-1F1324C0B9FC}" type="sibTrans" cxnId="{4527A720-7557-436F-A4C2-3FF1DDC12AAA}">
      <dgm:prSet/>
      <dgm:spPr/>
      <dgm:t>
        <a:bodyPr/>
        <a:lstStyle/>
        <a:p>
          <a:endParaRPr lang="zh-CN" altLang="en-US"/>
        </a:p>
      </dgm:t>
    </dgm:pt>
    <dgm:pt modelId="{4B803C29-6CBF-4003-BBEC-232FC9826177}">
      <dgm:prSet phldrT="[文本]" custT="1"/>
      <dgm:spPr>
        <a:ln>
          <a:solidFill>
            <a:srgbClr val="C00000"/>
          </a:solidFill>
        </a:ln>
      </dgm:spPr>
      <dgm:t>
        <a:bodyPr vert="vert"/>
        <a:lstStyle/>
        <a:p>
          <a:r>
            <a:rPr lang="en-US" altLang="zh-CN" sz="1400" dirty="0" smtClean="0">
              <a:latin typeface="微软雅黑" panose="020B0503020204020204" pitchFamily="34" charset="-122"/>
              <a:ea typeface="微软雅黑" panose="020B0503020204020204" pitchFamily="34" charset="-122"/>
            </a:rPr>
            <a:t>《</a:t>
          </a:r>
          <a:r>
            <a:rPr lang="zh-CN" altLang="en-US" sz="1400" dirty="0" smtClean="0">
              <a:latin typeface="微软雅黑" panose="020B0503020204020204" pitchFamily="34" charset="-122"/>
              <a:ea typeface="微软雅黑" panose="020B0503020204020204" pitchFamily="34" charset="-122"/>
            </a:rPr>
            <a:t>三国演义</a:t>
          </a:r>
          <a:r>
            <a:rPr lang="en-US" altLang="zh-CN" sz="1400" dirty="0" smtClean="0">
              <a:latin typeface="微软雅黑" panose="020B0503020204020204" pitchFamily="34" charset="-122"/>
              <a:ea typeface="微软雅黑" panose="020B0503020204020204" pitchFamily="34" charset="-122"/>
            </a:rPr>
            <a:t>》</a:t>
          </a:r>
          <a:endParaRPr lang="en-US" altLang="zh-CN" sz="1400" dirty="0">
            <a:latin typeface="微软雅黑" panose="020B0503020204020204" pitchFamily="34" charset="-122"/>
            <a:ea typeface="微软雅黑" panose="020B0503020204020204" pitchFamily="34" charset="-122"/>
          </a:endParaRPr>
        </a:p>
      </dgm:t>
    </dgm:pt>
    <dgm:pt modelId="{B86153EF-9F39-4FD2-85EB-656A2EC91177}" type="parTrans" cxnId="{E29E31EE-D444-4383-A635-8424645690BF}">
      <dgm:prSet/>
      <dgm:spPr/>
      <dgm:t>
        <a:bodyPr/>
        <a:lstStyle/>
        <a:p>
          <a:endParaRPr lang="zh-CN" altLang="en-US"/>
        </a:p>
      </dgm:t>
    </dgm:pt>
    <dgm:pt modelId="{02C5BFC0-0A23-4075-AC90-AC198D009D1B}" type="sibTrans" cxnId="{E29E31EE-D444-4383-A635-8424645690BF}">
      <dgm:prSet/>
      <dgm:spPr/>
      <dgm:t>
        <a:bodyPr/>
        <a:lstStyle/>
        <a:p>
          <a:endParaRPr lang="zh-CN" altLang="en-US"/>
        </a:p>
      </dgm:t>
    </dgm:pt>
    <dgm:pt modelId="{ABC2E981-4662-490A-B593-CEAD63AD307E}">
      <dgm:prSet custT="1"/>
      <dgm:spPr>
        <a:solidFill>
          <a:srgbClr val="C00000"/>
        </a:solidFill>
        <a:ln>
          <a:solidFill>
            <a:srgbClr val="C00000"/>
          </a:solidFill>
        </a:ln>
      </dgm:spPr>
      <dgm:t>
        <a:bodyPr/>
        <a:lstStyle/>
        <a:p>
          <a:r>
            <a:rPr lang="en-US" altLang="zh-CN" sz="1400" dirty="0" smtClean="0">
              <a:solidFill>
                <a:schemeClr val="bg1"/>
              </a:solidFill>
              <a:latin typeface="微软雅黑" panose="020B0503020204020204" pitchFamily="34" charset="-122"/>
              <a:ea typeface="微软雅黑" panose="020B0503020204020204" pitchFamily="34" charset="-122"/>
            </a:rPr>
            <a:t>《</a:t>
          </a:r>
          <a:r>
            <a:rPr lang="zh-CN" altLang="en-US" sz="1400" dirty="0" smtClean="0">
              <a:solidFill>
                <a:schemeClr val="bg1"/>
              </a:solidFill>
              <a:latin typeface="微软雅黑" panose="020B0503020204020204" pitchFamily="34" charset="-122"/>
              <a:ea typeface="微软雅黑" panose="020B0503020204020204" pitchFamily="34" charset="-122"/>
            </a:rPr>
            <a:t>三国演义</a:t>
          </a:r>
          <a:r>
            <a:rPr lang="en-US" altLang="zh-CN" sz="1400" dirty="0" smtClean="0">
              <a:solidFill>
                <a:schemeClr val="bg1"/>
              </a:solidFill>
              <a:latin typeface="微软雅黑" panose="020B0503020204020204" pitchFamily="34" charset="-122"/>
              <a:ea typeface="微软雅黑" panose="020B0503020204020204" pitchFamily="34" charset="-122"/>
            </a:rPr>
            <a:t>》</a:t>
          </a:r>
          <a:r>
            <a:rPr lang="zh-CN" altLang="en-US" sz="1400" dirty="0" smtClean="0">
              <a:solidFill>
                <a:schemeClr val="bg1"/>
              </a:solidFill>
              <a:latin typeface="微软雅黑" panose="020B0503020204020204" pitchFamily="34" charset="-122"/>
              <a:ea typeface="微软雅黑" panose="020B0503020204020204" pitchFamily="34" charset="-122"/>
            </a:rPr>
            <a:t>的艺术成就</a:t>
          </a:r>
        </a:p>
      </dgm:t>
    </dgm:pt>
    <dgm:pt modelId="{D53976D0-8DC1-487E-9F41-8F7EA040CAAB}" type="parTrans" cxnId="{5D9B95E9-C9E5-47FC-BA41-728E85DAF1D2}">
      <dgm:prSet/>
      <dgm:spPr/>
      <dgm:t>
        <a:bodyPr/>
        <a:lstStyle/>
        <a:p>
          <a:endParaRPr lang="zh-CN" altLang="en-US"/>
        </a:p>
      </dgm:t>
    </dgm:pt>
    <dgm:pt modelId="{9F40709B-AFF2-434E-B0FB-67CCFB06E8F0}" type="sibTrans" cxnId="{5D9B95E9-C9E5-47FC-BA41-728E85DAF1D2}">
      <dgm:prSet/>
      <dgm:spPr/>
      <dgm:t>
        <a:bodyPr/>
        <a:lstStyle/>
        <a:p>
          <a:endParaRPr lang="zh-CN" altLang="en-US"/>
        </a:p>
      </dgm:t>
    </dgm:pt>
    <dgm:pt modelId="{5BA662CB-8C2E-47B8-9F1B-FEF9798A0549}" type="pres">
      <dgm:prSet presAssocID="{7922CA45-45F3-4A46-9285-48C6AB472A84}" presName="Name0" presStyleCnt="0">
        <dgm:presLayoutVars>
          <dgm:chPref val="1"/>
          <dgm:dir/>
          <dgm:animOne val="branch"/>
          <dgm:animLvl val="lvl"/>
          <dgm:resizeHandles val="exact"/>
        </dgm:presLayoutVars>
      </dgm:prSet>
      <dgm:spPr/>
      <dgm:t>
        <a:bodyPr/>
        <a:lstStyle/>
        <a:p>
          <a:endParaRPr lang="zh-CN" altLang="en-US"/>
        </a:p>
      </dgm:t>
    </dgm:pt>
    <dgm:pt modelId="{7799F25F-C635-431E-8595-5FDDDAEB75C2}" type="pres">
      <dgm:prSet presAssocID="{4B803C29-6CBF-4003-BBEC-232FC9826177}" presName="root1" presStyleCnt="0"/>
      <dgm:spPr/>
    </dgm:pt>
    <dgm:pt modelId="{12FC50FE-73DA-44F5-BD72-A99896E335C0}" type="pres">
      <dgm:prSet presAssocID="{4B803C29-6CBF-4003-BBEC-232FC9826177}" presName="LevelOneTextNode" presStyleLbl="node0" presStyleIdx="0" presStyleCnt="1" custScaleX="216926" custScaleY="24000">
        <dgm:presLayoutVars>
          <dgm:chPref val="3"/>
        </dgm:presLayoutVars>
      </dgm:prSet>
      <dgm:spPr/>
      <dgm:t>
        <a:bodyPr/>
        <a:lstStyle/>
        <a:p>
          <a:endParaRPr lang="zh-CN" altLang="en-US"/>
        </a:p>
      </dgm:t>
    </dgm:pt>
    <dgm:pt modelId="{CD009FA0-54DB-47F5-AEE7-9EBF66FA8FBB}" type="pres">
      <dgm:prSet presAssocID="{4B803C29-6CBF-4003-BBEC-232FC9826177}" presName="level2hierChild" presStyleCnt="0"/>
      <dgm:spPr/>
    </dgm:pt>
    <dgm:pt modelId="{50668DE7-9948-4DB8-9F78-572BDEC7EF8C}" type="pres">
      <dgm:prSet presAssocID="{E36AC6A7-F9AA-4682-830A-080644BC3105}" presName="conn2-1" presStyleLbl="parChTrans1D2" presStyleIdx="0" presStyleCnt="3"/>
      <dgm:spPr/>
      <dgm:t>
        <a:bodyPr/>
        <a:lstStyle/>
        <a:p>
          <a:endParaRPr lang="zh-CN" altLang="en-US"/>
        </a:p>
      </dgm:t>
    </dgm:pt>
    <dgm:pt modelId="{0870E7DA-0FA1-4F1E-9BBD-921D95DAED35}" type="pres">
      <dgm:prSet presAssocID="{E36AC6A7-F9AA-4682-830A-080644BC3105}" presName="connTx" presStyleLbl="parChTrans1D2" presStyleIdx="0" presStyleCnt="3"/>
      <dgm:spPr/>
      <dgm:t>
        <a:bodyPr/>
        <a:lstStyle/>
        <a:p>
          <a:endParaRPr lang="zh-CN" altLang="en-US"/>
        </a:p>
      </dgm:t>
    </dgm:pt>
    <dgm:pt modelId="{15F5D5BE-5E29-46E2-ADA2-1E6ADB794C85}" type="pres">
      <dgm:prSet presAssocID="{73E4ABDF-EBF9-4306-AA16-19E4978642E8}" presName="root2" presStyleCnt="0"/>
      <dgm:spPr/>
    </dgm:pt>
    <dgm:pt modelId="{C0BB8BF2-CCBE-47B5-9A30-ACD9461A6D2E}" type="pres">
      <dgm:prSet presAssocID="{73E4ABDF-EBF9-4306-AA16-19E4978642E8}" presName="LevelTwoTextNode" presStyleLbl="node2" presStyleIdx="0" presStyleCnt="3" custScaleX="132519" custScaleY="139451">
        <dgm:presLayoutVars>
          <dgm:chPref val="3"/>
        </dgm:presLayoutVars>
      </dgm:prSet>
      <dgm:spPr/>
      <dgm:t>
        <a:bodyPr/>
        <a:lstStyle/>
        <a:p>
          <a:endParaRPr lang="zh-CN" altLang="en-US"/>
        </a:p>
      </dgm:t>
    </dgm:pt>
    <dgm:pt modelId="{071509ED-96E8-4CCE-8762-9FD14F86513C}" type="pres">
      <dgm:prSet presAssocID="{73E4ABDF-EBF9-4306-AA16-19E4978642E8}" presName="level3hierChild" presStyleCnt="0"/>
      <dgm:spPr/>
    </dgm:pt>
    <dgm:pt modelId="{8FDD8224-612E-4D18-9D3A-216E5928768C}" type="pres">
      <dgm:prSet presAssocID="{74A6CC8D-18B3-44C7-AE03-EF543B4F3E22}" presName="conn2-1" presStyleLbl="parChTrans1D2" presStyleIdx="1" presStyleCnt="3"/>
      <dgm:spPr/>
      <dgm:t>
        <a:bodyPr/>
        <a:lstStyle/>
        <a:p>
          <a:endParaRPr lang="zh-CN" altLang="en-US"/>
        </a:p>
      </dgm:t>
    </dgm:pt>
    <dgm:pt modelId="{A7684385-1E4F-4457-B1AB-158EF7708AD0}" type="pres">
      <dgm:prSet presAssocID="{74A6CC8D-18B3-44C7-AE03-EF543B4F3E22}" presName="connTx" presStyleLbl="parChTrans1D2" presStyleIdx="1" presStyleCnt="3"/>
      <dgm:spPr/>
      <dgm:t>
        <a:bodyPr/>
        <a:lstStyle/>
        <a:p>
          <a:endParaRPr lang="zh-CN" altLang="en-US"/>
        </a:p>
      </dgm:t>
    </dgm:pt>
    <dgm:pt modelId="{5252D690-818A-41A0-A586-AD5A7E13A4D1}" type="pres">
      <dgm:prSet presAssocID="{2FA967C5-9CDF-4F2A-BC0C-5A3548AC5C4D}" presName="root2" presStyleCnt="0"/>
      <dgm:spPr/>
    </dgm:pt>
    <dgm:pt modelId="{99937229-FB4F-4A6C-A5D3-ABE37A1AAF37}" type="pres">
      <dgm:prSet presAssocID="{2FA967C5-9CDF-4F2A-BC0C-5A3548AC5C4D}" presName="LevelTwoTextNode" presStyleLbl="node2" presStyleIdx="1" presStyleCnt="3" custScaleX="132488" custScaleY="117070">
        <dgm:presLayoutVars>
          <dgm:chPref val="3"/>
        </dgm:presLayoutVars>
      </dgm:prSet>
      <dgm:spPr/>
      <dgm:t>
        <a:bodyPr/>
        <a:lstStyle/>
        <a:p>
          <a:endParaRPr lang="zh-CN" altLang="en-US"/>
        </a:p>
      </dgm:t>
    </dgm:pt>
    <dgm:pt modelId="{08DBDF64-9B5F-4820-8717-43AA78DE7E4C}" type="pres">
      <dgm:prSet presAssocID="{2FA967C5-9CDF-4F2A-BC0C-5A3548AC5C4D}" presName="level3hierChild" presStyleCnt="0"/>
      <dgm:spPr/>
    </dgm:pt>
    <dgm:pt modelId="{F408E1F9-080B-4F7E-9409-4A212A9912FF}" type="pres">
      <dgm:prSet presAssocID="{D53976D0-8DC1-487E-9F41-8F7EA040CAAB}" presName="conn2-1" presStyleLbl="parChTrans1D2" presStyleIdx="2" presStyleCnt="3"/>
      <dgm:spPr/>
      <dgm:t>
        <a:bodyPr/>
        <a:lstStyle/>
        <a:p>
          <a:endParaRPr lang="zh-CN" altLang="en-US"/>
        </a:p>
      </dgm:t>
    </dgm:pt>
    <dgm:pt modelId="{38F707E7-917C-4C52-A29F-58C13F2DA904}" type="pres">
      <dgm:prSet presAssocID="{D53976D0-8DC1-487E-9F41-8F7EA040CAAB}" presName="connTx" presStyleLbl="parChTrans1D2" presStyleIdx="2" presStyleCnt="3"/>
      <dgm:spPr/>
      <dgm:t>
        <a:bodyPr/>
        <a:lstStyle/>
        <a:p>
          <a:endParaRPr lang="zh-CN" altLang="en-US"/>
        </a:p>
      </dgm:t>
    </dgm:pt>
    <dgm:pt modelId="{DEDF94C0-B7D3-4A91-A621-A7ACEDA09568}" type="pres">
      <dgm:prSet presAssocID="{ABC2E981-4662-490A-B593-CEAD63AD307E}" presName="root2" presStyleCnt="0"/>
      <dgm:spPr/>
    </dgm:pt>
    <dgm:pt modelId="{5E6A714C-2DA9-41A6-BBC4-E5B1BA1D47B4}" type="pres">
      <dgm:prSet presAssocID="{ABC2E981-4662-490A-B593-CEAD63AD307E}" presName="LevelTwoTextNode" presStyleLbl="node2" presStyleIdx="2" presStyleCnt="3" custScaleX="128987" custScaleY="127820">
        <dgm:presLayoutVars>
          <dgm:chPref val="3"/>
        </dgm:presLayoutVars>
      </dgm:prSet>
      <dgm:spPr/>
      <dgm:t>
        <a:bodyPr/>
        <a:lstStyle/>
        <a:p>
          <a:endParaRPr lang="zh-CN" altLang="en-US"/>
        </a:p>
      </dgm:t>
    </dgm:pt>
    <dgm:pt modelId="{4035D8FA-93EB-4BA2-85CB-132D439591E9}" type="pres">
      <dgm:prSet presAssocID="{ABC2E981-4662-490A-B593-CEAD63AD307E}" presName="level3hierChild" presStyleCnt="0"/>
      <dgm:spPr/>
    </dgm:pt>
  </dgm:ptLst>
  <dgm:cxnLst>
    <dgm:cxn modelId="{7E691DF3-F6B1-A84E-A4CA-42DADFA36372}" type="presOf" srcId="{D53976D0-8DC1-487E-9F41-8F7EA040CAAB}" destId="{38F707E7-917C-4C52-A29F-58C13F2DA904}" srcOrd="1" destOrd="0" presId="urn:microsoft.com/office/officeart/2008/layout/HorizontalMultiLevelHierarchy#1"/>
    <dgm:cxn modelId="{BD1F184B-7B2F-4843-9530-D05A66007B44}" type="presOf" srcId="{4B803C29-6CBF-4003-BBEC-232FC9826177}" destId="{12FC50FE-73DA-44F5-BD72-A99896E335C0}" srcOrd="0" destOrd="0" presId="urn:microsoft.com/office/officeart/2008/layout/HorizontalMultiLevelHierarchy#1"/>
    <dgm:cxn modelId="{E29E31EE-D444-4383-A635-8424645690BF}" srcId="{7922CA45-45F3-4A46-9285-48C6AB472A84}" destId="{4B803C29-6CBF-4003-BBEC-232FC9826177}" srcOrd="0" destOrd="0" parTransId="{B86153EF-9F39-4FD2-85EB-656A2EC91177}" sibTransId="{02C5BFC0-0A23-4075-AC90-AC198D009D1B}"/>
    <dgm:cxn modelId="{C425545D-3F8C-294B-9D84-E4FCC04011D8}" type="presOf" srcId="{74A6CC8D-18B3-44C7-AE03-EF543B4F3E22}" destId="{A7684385-1E4F-4457-B1AB-158EF7708AD0}" srcOrd="1" destOrd="0" presId="urn:microsoft.com/office/officeart/2008/layout/HorizontalMultiLevelHierarchy#1"/>
    <dgm:cxn modelId="{CD8C60AC-7448-C043-AF70-2B0CD25026EE}" type="presOf" srcId="{74A6CC8D-18B3-44C7-AE03-EF543B4F3E22}" destId="{8FDD8224-612E-4D18-9D3A-216E5928768C}" srcOrd="0" destOrd="0" presId="urn:microsoft.com/office/officeart/2008/layout/HorizontalMultiLevelHierarchy#1"/>
    <dgm:cxn modelId="{87809EEE-6F49-4735-8241-8BE9088D1F16}" srcId="{4B803C29-6CBF-4003-BBEC-232FC9826177}" destId="{73E4ABDF-EBF9-4306-AA16-19E4978642E8}" srcOrd="0" destOrd="0" parTransId="{E36AC6A7-F9AA-4682-830A-080644BC3105}" sibTransId="{E3128B50-090B-40E0-8757-420CA68E6201}"/>
    <dgm:cxn modelId="{6AE3A2D4-C267-FD40-ABF0-50FF9D118039}" type="presOf" srcId="{7922CA45-45F3-4A46-9285-48C6AB472A84}" destId="{5BA662CB-8C2E-47B8-9F1B-FEF9798A0549}" srcOrd="0" destOrd="0" presId="urn:microsoft.com/office/officeart/2008/layout/HorizontalMultiLevelHierarchy#1"/>
    <dgm:cxn modelId="{582D1C68-ED99-4648-A632-8CE7E80B341B}" type="presOf" srcId="{E36AC6A7-F9AA-4682-830A-080644BC3105}" destId="{50668DE7-9948-4DB8-9F78-572BDEC7EF8C}" srcOrd="0" destOrd="0" presId="urn:microsoft.com/office/officeart/2008/layout/HorizontalMultiLevelHierarchy#1"/>
    <dgm:cxn modelId="{1E3DE036-63A5-8049-B323-44962B66C267}" type="presOf" srcId="{ABC2E981-4662-490A-B593-CEAD63AD307E}" destId="{5E6A714C-2DA9-41A6-BBC4-E5B1BA1D47B4}" srcOrd="0" destOrd="0" presId="urn:microsoft.com/office/officeart/2008/layout/HorizontalMultiLevelHierarchy#1"/>
    <dgm:cxn modelId="{47B90682-44D4-CB45-AA59-7260DDA4DB73}" type="presOf" srcId="{73E4ABDF-EBF9-4306-AA16-19E4978642E8}" destId="{C0BB8BF2-CCBE-47B5-9A30-ACD9461A6D2E}" srcOrd="0" destOrd="0" presId="urn:microsoft.com/office/officeart/2008/layout/HorizontalMultiLevelHierarchy#1"/>
    <dgm:cxn modelId="{4527A720-7557-436F-A4C2-3FF1DDC12AAA}" srcId="{4B803C29-6CBF-4003-BBEC-232FC9826177}" destId="{2FA967C5-9CDF-4F2A-BC0C-5A3548AC5C4D}" srcOrd="1" destOrd="0" parTransId="{74A6CC8D-18B3-44C7-AE03-EF543B4F3E22}" sibTransId="{29F6B6B2-A115-4530-94E2-1F1324C0B9FC}"/>
    <dgm:cxn modelId="{5D9B95E9-C9E5-47FC-BA41-728E85DAF1D2}" srcId="{4B803C29-6CBF-4003-BBEC-232FC9826177}" destId="{ABC2E981-4662-490A-B593-CEAD63AD307E}" srcOrd="2" destOrd="0" parTransId="{D53976D0-8DC1-487E-9F41-8F7EA040CAAB}" sibTransId="{9F40709B-AFF2-434E-B0FB-67CCFB06E8F0}"/>
    <dgm:cxn modelId="{447653D4-D694-9045-8D41-876A4A1A29CC}" type="presOf" srcId="{D53976D0-8DC1-487E-9F41-8F7EA040CAAB}" destId="{F408E1F9-080B-4F7E-9409-4A212A9912FF}" srcOrd="0" destOrd="0" presId="urn:microsoft.com/office/officeart/2008/layout/HorizontalMultiLevelHierarchy#1"/>
    <dgm:cxn modelId="{60765447-7D4B-6C4C-9247-D24EF08961D7}" type="presOf" srcId="{2FA967C5-9CDF-4F2A-BC0C-5A3548AC5C4D}" destId="{99937229-FB4F-4A6C-A5D3-ABE37A1AAF37}" srcOrd="0" destOrd="0" presId="urn:microsoft.com/office/officeart/2008/layout/HorizontalMultiLevelHierarchy#1"/>
    <dgm:cxn modelId="{A7136A34-0FAD-F74E-9D44-FBC8D997EB7B}" type="presOf" srcId="{E36AC6A7-F9AA-4682-830A-080644BC3105}" destId="{0870E7DA-0FA1-4F1E-9BBD-921D95DAED35}" srcOrd="1" destOrd="0" presId="urn:microsoft.com/office/officeart/2008/layout/HorizontalMultiLevelHierarchy#1"/>
    <dgm:cxn modelId="{8131E94D-2AAC-5A46-B964-30C186A1BC85}" type="presParOf" srcId="{5BA662CB-8C2E-47B8-9F1B-FEF9798A0549}" destId="{7799F25F-C635-431E-8595-5FDDDAEB75C2}" srcOrd="0" destOrd="0" presId="urn:microsoft.com/office/officeart/2008/layout/HorizontalMultiLevelHierarchy#1"/>
    <dgm:cxn modelId="{6626821D-BAFF-324A-B5D2-3B8A41E0A487}" type="presParOf" srcId="{7799F25F-C635-431E-8595-5FDDDAEB75C2}" destId="{12FC50FE-73DA-44F5-BD72-A99896E335C0}" srcOrd="0" destOrd="0" presId="urn:microsoft.com/office/officeart/2008/layout/HorizontalMultiLevelHierarchy#1"/>
    <dgm:cxn modelId="{C3FA20B7-964A-8547-ABF8-44E8F4512AC1}" type="presParOf" srcId="{7799F25F-C635-431E-8595-5FDDDAEB75C2}" destId="{CD009FA0-54DB-47F5-AEE7-9EBF66FA8FBB}" srcOrd="1" destOrd="0" presId="urn:microsoft.com/office/officeart/2008/layout/HorizontalMultiLevelHierarchy#1"/>
    <dgm:cxn modelId="{D4CE0A70-45AF-C142-A4BD-AE4A161DC3BB}" type="presParOf" srcId="{CD009FA0-54DB-47F5-AEE7-9EBF66FA8FBB}" destId="{50668DE7-9948-4DB8-9F78-572BDEC7EF8C}" srcOrd="0" destOrd="0" presId="urn:microsoft.com/office/officeart/2008/layout/HorizontalMultiLevelHierarchy#1"/>
    <dgm:cxn modelId="{442CF2B7-5072-BA45-B8D8-092DE2301993}" type="presParOf" srcId="{50668DE7-9948-4DB8-9F78-572BDEC7EF8C}" destId="{0870E7DA-0FA1-4F1E-9BBD-921D95DAED35}" srcOrd="0" destOrd="0" presId="urn:microsoft.com/office/officeart/2008/layout/HorizontalMultiLevelHierarchy#1"/>
    <dgm:cxn modelId="{0D4EB0B9-8D68-C04B-89A9-2B8E53C39DE1}" type="presParOf" srcId="{CD009FA0-54DB-47F5-AEE7-9EBF66FA8FBB}" destId="{15F5D5BE-5E29-46E2-ADA2-1E6ADB794C85}" srcOrd="1" destOrd="0" presId="urn:microsoft.com/office/officeart/2008/layout/HorizontalMultiLevelHierarchy#1"/>
    <dgm:cxn modelId="{757F1DAE-28A2-CC4A-82F0-7EDC58F6571D}" type="presParOf" srcId="{15F5D5BE-5E29-46E2-ADA2-1E6ADB794C85}" destId="{C0BB8BF2-CCBE-47B5-9A30-ACD9461A6D2E}" srcOrd="0" destOrd="0" presId="urn:microsoft.com/office/officeart/2008/layout/HorizontalMultiLevelHierarchy#1"/>
    <dgm:cxn modelId="{88263370-C5E1-0848-9FD2-4FF41BC3ACEE}" type="presParOf" srcId="{15F5D5BE-5E29-46E2-ADA2-1E6ADB794C85}" destId="{071509ED-96E8-4CCE-8762-9FD14F86513C}" srcOrd="1" destOrd="0" presId="urn:microsoft.com/office/officeart/2008/layout/HorizontalMultiLevelHierarchy#1"/>
    <dgm:cxn modelId="{BBC087EB-7D73-F24E-A16D-1BF35705194B}" type="presParOf" srcId="{CD009FA0-54DB-47F5-AEE7-9EBF66FA8FBB}" destId="{8FDD8224-612E-4D18-9D3A-216E5928768C}" srcOrd="2" destOrd="0" presId="urn:microsoft.com/office/officeart/2008/layout/HorizontalMultiLevelHierarchy#1"/>
    <dgm:cxn modelId="{C6A96866-4F80-5D43-BB9A-DF47329205ED}" type="presParOf" srcId="{8FDD8224-612E-4D18-9D3A-216E5928768C}" destId="{A7684385-1E4F-4457-B1AB-158EF7708AD0}" srcOrd="0" destOrd="0" presId="urn:microsoft.com/office/officeart/2008/layout/HorizontalMultiLevelHierarchy#1"/>
    <dgm:cxn modelId="{4F5FAD2D-D53D-724E-B04D-89A3FF28DAC1}" type="presParOf" srcId="{CD009FA0-54DB-47F5-AEE7-9EBF66FA8FBB}" destId="{5252D690-818A-41A0-A586-AD5A7E13A4D1}" srcOrd="3" destOrd="0" presId="urn:microsoft.com/office/officeart/2008/layout/HorizontalMultiLevelHierarchy#1"/>
    <dgm:cxn modelId="{EAEEA1E4-FFB1-2E4F-BAB7-FC0990B065F0}" type="presParOf" srcId="{5252D690-818A-41A0-A586-AD5A7E13A4D1}" destId="{99937229-FB4F-4A6C-A5D3-ABE37A1AAF37}" srcOrd="0" destOrd="0" presId="urn:microsoft.com/office/officeart/2008/layout/HorizontalMultiLevelHierarchy#1"/>
    <dgm:cxn modelId="{91D58106-2360-1F40-90C1-FE674DD01388}" type="presParOf" srcId="{5252D690-818A-41A0-A586-AD5A7E13A4D1}" destId="{08DBDF64-9B5F-4820-8717-43AA78DE7E4C}" srcOrd="1" destOrd="0" presId="urn:microsoft.com/office/officeart/2008/layout/HorizontalMultiLevelHierarchy#1"/>
    <dgm:cxn modelId="{69392474-C7FE-F948-8C68-7A0352522F53}" type="presParOf" srcId="{CD009FA0-54DB-47F5-AEE7-9EBF66FA8FBB}" destId="{F408E1F9-080B-4F7E-9409-4A212A9912FF}" srcOrd="4" destOrd="0" presId="urn:microsoft.com/office/officeart/2008/layout/HorizontalMultiLevelHierarchy#1"/>
    <dgm:cxn modelId="{23E12276-AB1C-394D-9D38-01EC624F0282}" type="presParOf" srcId="{F408E1F9-080B-4F7E-9409-4A212A9912FF}" destId="{38F707E7-917C-4C52-A29F-58C13F2DA904}" srcOrd="0" destOrd="0" presId="urn:microsoft.com/office/officeart/2008/layout/HorizontalMultiLevelHierarchy#1"/>
    <dgm:cxn modelId="{CD99437C-6E13-9746-B4EF-0DE3F910D364}" type="presParOf" srcId="{CD009FA0-54DB-47F5-AEE7-9EBF66FA8FBB}" destId="{DEDF94C0-B7D3-4A91-A621-A7ACEDA09568}" srcOrd="5" destOrd="0" presId="urn:microsoft.com/office/officeart/2008/layout/HorizontalMultiLevelHierarchy#1"/>
    <dgm:cxn modelId="{3F64B2D5-6319-6F4A-8BB9-455004AEC926}" type="presParOf" srcId="{DEDF94C0-B7D3-4A91-A621-A7ACEDA09568}" destId="{5E6A714C-2DA9-41A6-BBC4-E5B1BA1D47B4}" srcOrd="0" destOrd="0" presId="urn:microsoft.com/office/officeart/2008/layout/HorizontalMultiLevelHierarchy#1"/>
    <dgm:cxn modelId="{81F3862D-3410-534B-984A-D7D785058C3C}" type="presParOf" srcId="{DEDF94C0-B7D3-4A91-A621-A7ACEDA09568}" destId="{4035D8FA-93EB-4BA2-85CB-132D439591E9}" srcOrd="1" destOrd="0" presId="urn:microsoft.com/office/officeart/2008/layout/HorizontalMultiLevelHierarchy#1"/>
  </dgm:cxnLst>
  <dgm:bg>
    <a:solidFill>
      <a:schemeClr val="bg1"/>
    </a:solid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922CA45-45F3-4A46-9285-48C6AB472A84}" type="doc">
      <dgm:prSet loTypeId="urn:microsoft.com/office/officeart/2008/layout/HorizontalMultiLevelHierarchy#1" loCatId="hierarchy" qsTypeId="urn:microsoft.com/office/officeart/2005/8/quickstyle/simple1#1" qsCatId="simple" csTypeId="urn:microsoft.com/office/officeart/2005/8/colors/accent2_1#1" csCatId="accent2" phldr="1"/>
      <dgm:spPr/>
      <dgm:t>
        <a:bodyPr/>
        <a:lstStyle/>
        <a:p>
          <a:endParaRPr lang="zh-CN" altLang="en-US"/>
        </a:p>
      </dgm:t>
    </dgm:pt>
    <dgm:pt modelId="{73E4ABDF-EBF9-4306-AA16-19E4978642E8}">
      <dgm:prSet phldrT="[文本]" custT="1"/>
      <dgm:spPr>
        <a:solidFill>
          <a:schemeClr val="bg1"/>
        </a:solidFill>
        <a:ln>
          <a:solidFill>
            <a:srgbClr val="C00000"/>
          </a:solidFill>
        </a:ln>
      </dgm:spPr>
      <dgm:t>
        <a:bodyPr/>
        <a:lstStyle/>
        <a:p>
          <a:r>
            <a:rPr lang="en-US" altLang="zh-CN" sz="1400" dirty="0" smtClean="0">
              <a:solidFill>
                <a:schemeClr val="tx1"/>
              </a:solidFill>
              <a:latin typeface="微软雅黑" panose="020B0503020204020204" pitchFamily="34" charset="-122"/>
              <a:ea typeface="微软雅黑" panose="020B0503020204020204" pitchFamily="34" charset="-122"/>
            </a:rPr>
            <a:t>《</a:t>
          </a:r>
          <a:r>
            <a:rPr lang="zh-CN" altLang="en-US" sz="1400" dirty="0" smtClean="0">
              <a:solidFill>
                <a:schemeClr val="tx1"/>
              </a:solidFill>
              <a:latin typeface="微软雅黑" panose="020B0503020204020204" pitchFamily="34" charset="-122"/>
              <a:ea typeface="微软雅黑" panose="020B0503020204020204" pitchFamily="34" charset="-122"/>
            </a:rPr>
            <a:t>水浒传</a:t>
          </a:r>
          <a:r>
            <a:rPr lang="en-US" altLang="zh-CN" sz="1400" dirty="0" smtClean="0">
              <a:solidFill>
                <a:schemeClr val="tx1"/>
              </a:solidFill>
              <a:latin typeface="微软雅黑" panose="020B0503020204020204" pitchFamily="34" charset="-122"/>
              <a:ea typeface="微软雅黑" panose="020B0503020204020204" pitchFamily="34" charset="-122"/>
            </a:rPr>
            <a:t>》</a:t>
          </a:r>
          <a:r>
            <a:rPr lang="zh-CN" altLang="en-US" sz="1400" dirty="0" smtClean="0">
              <a:solidFill>
                <a:schemeClr val="tx1"/>
              </a:solidFill>
              <a:latin typeface="微软雅黑" panose="020B0503020204020204" pitchFamily="34" charset="-122"/>
              <a:ea typeface="微软雅黑" panose="020B0503020204020204" pitchFamily="34" charset="-122"/>
            </a:rPr>
            <a:t>的成书、作者和版本</a:t>
          </a:r>
          <a:endParaRPr lang="zh-CN" altLang="en-US" sz="1400" dirty="0">
            <a:solidFill>
              <a:schemeClr val="tx1"/>
            </a:solidFill>
            <a:latin typeface="微软雅黑" panose="020B0503020204020204" pitchFamily="34" charset="-122"/>
            <a:ea typeface="微软雅黑" panose="020B0503020204020204" pitchFamily="34" charset="-122"/>
          </a:endParaRPr>
        </a:p>
      </dgm:t>
    </dgm:pt>
    <dgm:pt modelId="{E36AC6A7-F9AA-4682-830A-080644BC3105}" type="parTrans" cxnId="{87809EEE-6F49-4735-8241-8BE9088D1F16}">
      <dgm:prSet custT="1"/>
      <dgm:spPr>
        <a:ln>
          <a:solidFill>
            <a:srgbClr val="C00000"/>
          </a:solidFill>
        </a:ln>
      </dgm:spPr>
      <dgm:t>
        <a:bodyPr/>
        <a:lstStyle/>
        <a:p>
          <a:endParaRPr lang="zh-CN" altLang="en-US" sz="1400"/>
        </a:p>
      </dgm:t>
    </dgm:pt>
    <dgm:pt modelId="{E3128B50-090B-40E0-8757-420CA68E6201}" type="sibTrans" cxnId="{87809EEE-6F49-4735-8241-8BE9088D1F16}">
      <dgm:prSet/>
      <dgm:spPr/>
      <dgm:t>
        <a:bodyPr/>
        <a:lstStyle/>
        <a:p>
          <a:endParaRPr lang="zh-CN" altLang="en-US" sz="1400"/>
        </a:p>
      </dgm:t>
    </dgm:pt>
    <dgm:pt modelId="{2FA967C5-9CDF-4F2A-BC0C-5A3548AC5C4D}">
      <dgm:prSet custT="1"/>
      <dgm:spPr>
        <a:solidFill>
          <a:srgbClr val="C00000"/>
        </a:solidFill>
        <a:ln>
          <a:solidFill>
            <a:srgbClr val="C00000"/>
          </a:solidFill>
        </a:ln>
      </dgm:spPr>
      <dgm:t>
        <a:bodyPr/>
        <a:lstStyle/>
        <a:p>
          <a:r>
            <a:rPr lang="en-US" altLang="zh-CN" sz="1400" dirty="0" smtClean="0">
              <a:solidFill>
                <a:schemeClr val="bg1"/>
              </a:solidFill>
              <a:latin typeface="微软雅黑" panose="020B0503020204020204" pitchFamily="34" charset="-122"/>
              <a:ea typeface="微软雅黑" panose="020B0503020204020204" pitchFamily="34" charset="-122"/>
            </a:rPr>
            <a:t>《</a:t>
          </a:r>
          <a:r>
            <a:rPr lang="zh-CN" altLang="en-US" sz="1400" dirty="0" smtClean="0">
              <a:solidFill>
                <a:schemeClr val="bg1"/>
              </a:solidFill>
              <a:latin typeface="微软雅黑" panose="020B0503020204020204" pitchFamily="34" charset="-122"/>
              <a:ea typeface="微软雅黑" panose="020B0503020204020204" pitchFamily="34" charset="-122"/>
            </a:rPr>
            <a:t>水浒传</a:t>
          </a:r>
          <a:r>
            <a:rPr lang="en-US" altLang="zh-CN" sz="1400" dirty="0" smtClean="0">
              <a:solidFill>
                <a:schemeClr val="bg1"/>
              </a:solidFill>
              <a:latin typeface="微软雅黑" panose="020B0503020204020204" pitchFamily="34" charset="-122"/>
              <a:ea typeface="微软雅黑" panose="020B0503020204020204" pitchFamily="34" charset="-122"/>
            </a:rPr>
            <a:t>》</a:t>
          </a:r>
          <a:r>
            <a:rPr lang="zh-CN" altLang="en-US" sz="1400" dirty="0" smtClean="0">
              <a:solidFill>
                <a:schemeClr val="bg1"/>
              </a:solidFill>
              <a:latin typeface="微软雅黑" panose="020B0503020204020204" pitchFamily="34" charset="-122"/>
              <a:ea typeface="微软雅黑" panose="020B0503020204020204" pitchFamily="34" charset="-122"/>
            </a:rPr>
            <a:t>的内容和思想倾向</a:t>
          </a:r>
        </a:p>
      </dgm:t>
    </dgm:pt>
    <dgm:pt modelId="{74A6CC8D-18B3-44C7-AE03-EF543B4F3E22}" type="parTrans" cxnId="{4527A720-7557-436F-A4C2-3FF1DDC12AAA}">
      <dgm:prSet/>
      <dgm:spPr>
        <a:ln>
          <a:solidFill>
            <a:srgbClr val="C00000"/>
          </a:solidFill>
        </a:ln>
      </dgm:spPr>
      <dgm:t>
        <a:bodyPr/>
        <a:lstStyle/>
        <a:p>
          <a:endParaRPr lang="zh-CN" altLang="en-US"/>
        </a:p>
      </dgm:t>
    </dgm:pt>
    <dgm:pt modelId="{29F6B6B2-A115-4530-94E2-1F1324C0B9FC}" type="sibTrans" cxnId="{4527A720-7557-436F-A4C2-3FF1DDC12AAA}">
      <dgm:prSet/>
      <dgm:spPr/>
      <dgm:t>
        <a:bodyPr/>
        <a:lstStyle/>
        <a:p>
          <a:endParaRPr lang="zh-CN" altLang="en-US"/>
        </a:p>
      </dgm:t>
    </dgm:pt>
    <dgm:pt modelId="{4B803C29-6CBF-4003-BBEC-232FC9826177}">
      <dgm:prSet phldrT="[文本]" custT="1"/>
      <dgm:spPr>
        <a:ln>
          <a:solidFill>
            <a:srgbClr val="C00000"/>
          </a:solidFill>
        </a:ln>
      </dgm:spPr>
      <dgm:t>
        <a:bodyPr vert="vert"/>
        <a:lstStyle/>
        <a:p>
          <a:r>
            <a:rPr lang="en-US" altLang="zh-CN" sz="1400" dirty="0" smtClean="0">
              <a:latin typeface="微软雅黑" panose="020B0503020204020204" pitchFamily="34" charset="-122"/>
              <a:ea typeface="微软雅黑" panose="020B0503020204020204" pitchFamily="34" charset="-122"/>
            </a:rPr>
            <a:t>《</a:t>
          </a:r>
          <a:r>
            <a:rPr lang="zh-CN" altLang="en-US" sz="1400" dirty="0" smtClean="0">
              <a:latin typeface="微软雅黑" panose="020B0503020204020204" pitchFamily="34" charset="-122"/>
              <a:ea typeface="微软雅黑" panose="020B0503020204020204" pitchFamily="34" charset="-122"/>
            </a:rPr>
            <a:t>水浒传</a:t>
          </a:r>
          <a:r>
            <a:rPr lang="en-US" altLang="zh-CN" sz="1400" dirty="0" smtClean="0">
              <a:latin typeface="微软雅黑" panose="020B0503020204020204" pitchFamily="34" charset="-122"/>
              <a:ea typeface="微软雅黑" panose="020B0503020204020204" pitchFamily="34" charset="-122"/>
            </a:rPr>
            <a:t>》</a:t>
          </a:r>
          <a:endParaRPr lang="en-US" altLang="zh-CN" sz="1400" dirty="0">
            <a:latin typeface="微软雅黑" panose="020B0503020204020204" pitchFamily="34" charset="-122"/>
            <a:ea typeface="微软雅黑" panose="020B0503020204020204" pitchFamily="34" charset="-122"/>
          </a:endParaRPr>
        </a:p>
      </dgm:t>
    </dgm:pt>
    <dgm:pt modelId="{B86153EF-9F39-4FD2-85EB-656A2EC91177}" type="parTrans" cxnId="{E29E31EE-D444-4383-A635-8424645690BF}">
      <dgm:prSet/>
      <dgm:spPr/>
      <dgm:t>
        <a:bodyPr/>
        <a:lstStyle/>
        <a:p>
          <a:endParaRPr lang="zh-CN" altLang="en-US"/>
        </a:p>
      </dgm:t>
    </dgm:pt>
    <dgm:pt modelId="{02C5BFC0-0A23-4075-AC90-AC198D009D1B}" type="sibTrans" cxnId="{E29E31EE-D444-4383-A635-8424645690BF}">
      <dgm:prSet/>
      <dgm:spPr/>
      <dgm:t>
        <a:bodyPr/>
        <a:lstStyle/>
        <a:p>
          <a:endParaRPr lang="zh-CN" altLang="en-US"/>
        </a:p>
      </dgm:t>
    </dgm:pt>
    <dgm:pt modelId="{ABC2E981-4662-490A-B593-CEAD63AD307E}">
      <dgm:prSet custT="1"/>
      <dgm:spPr>
        <a:ln>
          <a:solidFill>
            <a:srgbClr val="C00000"/>
          </a:solidFill>
        </a:ln>
      </dgm:spPr>
      <dgm:t>
        <a:bodyPr/>
        <a:lstStyle/>
        <a:p>
          <a:r>
            <a:rPr lang="en-US" altLang="zh-CN" sz="1400" dirty="0" smtClean="0">
              <a:solidFill>
                <a:schemeClr val="tx1"/>
              </a:solidFill>
              <a:latin typeface="微软雅黑" panose="020B0503020204020204" pitchFamily="34" charset="-122"/>
              <a:ea typeface="微软雅黑" panose="020B0503020204020204" pitchFamily="34" charset="-122"/>
            </a:rPr>
            <a:t>《</a:t>
          </a:r>
          <a:r>
            <a:rPr lang="zh-CN" altLang="en-US" sz="1400" dirty="0" smtClean="0">
              <a:solidFill>
                <a:schemeClr val="tx1"/>
              </a:solidFill>
              <a:latin typeface="微软雅黑" panose="020B0503020204020204" pitchFamily="34" charset="-122"/>
              <a:ea typeface="微软雅黑" panose="020B0503020204020204" pitchFamily="34" charset="-122"/>
            </a:rPr>
            <a:t>水浒传</a:t>
          </a:r>
          <a:r>
            <a:rPr lang="en-US" altLang="zh-CN" sz="1400" dirty="0" smtClean="0">
              <a:solidFill>
                <a:schemeClr val="tx1"/>
              </a:solidFill>
              <a:latin typeface="微软雅黑" panose="020B0503020204020204" pitchFamily="34" charset="-122"/>
              <a:ea typeface="微软雅黑" panose="020B0503020204020204" pitchFamily="34" charset="-122"/>
            </a:rPr>
            <a:t>》</a:t>
          </a:r>
          <a:r>
            <a:rPr lang="zh-CN" altLang="en-US" sz="1400" dirty="0" smtClean="0">
              <a:solidFill>
                <a:schemeClr val="tx1"/>
              </a:solidFill>
              <a:latin typeface="微软雅黑" panose="020B0503020204020204" pitchFamily="34" charset="-122"/>
              <a:ea typeface="微软雅黑" panose="020B0503020204020204" pitchFamily="34" charset="-122"/>
            </a:rPr>
            <a:t>的艺术成就</a:t>
          </a:r>
        </a:p>
      </dgm:t>
    </dgm:pt>
    <dgm:pt modelId="{D53976D0-8DC1-487E-9F41-8F7EA040CAAB}" type="parTrans" cxnId="{5D9B95E9-C9E5-47FC-BA41-728E85DAF1D2}">
      <dgm:prSet/>
      <dgm:spPr/>
      <dgm:t>
        <a:bodyPr/>
        <a:lstStyle/>
        <a:p>
          <a:endParaRPr lang="zh-CN" altLang="en-US"/>
        </a:p>
      </dgm:t>
    </dgm:pt>
    <dgm:pt modelId="{9F40709B-AFF2-434E-B0FB-67CCFB06E8F0}" type="sibTrans" cxnId="{5D9B95E9-C9E5-47FC-BA41-728E85DAF1D2}">
      <dgm:prSet/>
      <dgm:spPr/>
      <dgm:t>
        <a:bodyPr/>
        <a:lstStyle/>
        <a:p>
          <a:endParaRPr lang="zh-CN" altLang="en-US"/>
        </a:p>
      </dgm:t>
    </dgm:pt>
    <dgm:pt modelId="{5BA662CB-8C2E-47B8-9F1B-FEF9798A0549}" type="pres">
      <dgm:prSet presAssocID="{7922CA45-45F3-4A46-9285-48C6AB472A84}" presName="Name0" presStyleCnt="0">
        <dgm:presLayoutVars>
          <dgm:chPref val="1"/>
          <dgm:dir/>
          <dgm:animOne val="branch"/>
          <dgm:animLvl val="lvl"/>
          <dgm:resizeHandles val="exact"/>
        </dgm:presLayoutVars>
      </dgm:prSet>
      <dgm:spPr/>
      <dgm:t>
        <a:bodyPr/>
        <a:lstStyle/>
        <a:p>
          <a:endParaRPr lang="zh-CN" altLang="en-US"/>
        </a:p>
      </dgm:t>
    </dgm:pt>
    <dgm:pt modelId="{7799F25F-C635-431E-8595-5FDDDAEB75C2}" type="pres">
      <dgm:prSet presAssocID="{4B803C29-6CBF-4003-BBEC-232FC9826177}" presName="root1" presStyleCnt="0"/>
      <dgm:spPr/>
    </dgm:pt>
    <dgm:pt modelId="{12FC50FE-73DA-44F5-BD72-A99896E335C0}" type="pres">
      <dgm:prSet presAssocID="{4B803C29-6CBF-4003-BBEC-232FC9826177}" presName="LevelOneTextNode" presStyleLbl="node0" presStyleIdx="0" presStyleCnt="1" custScaleX="216926" custScaleY="24000">
        <dgm:presLayoutVars>
          <dgm:chPref val="3"/>
        </dgm:presLayoutVars>
      </dgm:prSet>
      <dgm:spPr/>
      <dgm:t>
        <a:bodyPr/>
        <a:lstStyle/>
        <a:p>
          <a:endParaRPr lang="zh-CN" altLang="en-US"/>
        </a:p>
      </dgm:t>
    </dgm:pt>
    <dgm:pt modelId="{CD009FA0-54DB-47F5-AEE7-9EBF66FA8FBB}" type="pres">
      <dgm:prSet presAssocID="{4B803C29-6CBF-4003-BBEC-232FC9826177}" presName="level2hierChild" presStyleCnt="0"/>
      <dgm:spPr/>
    </dgm:pt>
    <dgm:pt modelId="{50668DE7-9948-4DB8-9F78-572BDEC7EF8C}" type="pres">
      <dgm:prSet presAssocID="{E36AC6A7-F9AA-4682-830A-080644BC3105}" presName="conn2-1" presStyleLbl="parChTrans1D2" presStyleIdx="0" presStyleCnt="3"/>
      <dgm:spPr/>
      <dgm:t>
        <a:bodyPr/>
        <a:lstStyle/>
        <a:p>
          <a:endParaRPr lang="zh-CN" altLang="en-US"/>
        </a:p>
      </dgm:t>
    </dgm:pt>
    <dgm:pt modelId="{0870E7DA-0FA1-4F1E-9BBD-921D95DAED35}" type="pres">
      <dgm:prSet presAssocID="{E36AC6A7-F9AA-4682-830A-080644BC3105}" presName="connTx" presStyleLbl="parChTrans1D2" presStyleIdx="0" presStyleCnt="3"/>
      <dgm:spPr/>
      <dgm:t>
        <a:bodyPr/>
        <a:lstStyle/>
        <a:p>
          <a:endParaRPr lang="zh-CN" altLang="en-US"/>
        </a:p>
      </dgm:t>
    </dgm:pt>
    <dgm:pt modelId="{15F5D5BE-5E29-46E2-ADA2-1E6ADB794C85}" type="pres">
      <dgm:prSet presAssocID="{73E4ABDF-EBF9-4306-AA16-19E4978642E8}" presName="root2" presStyleCnt="0"/>
      <dgm:spPr/>
    </dgm:pt>
    <dgm:pt modelId="{C0BB8BF2-CCBE-47B5-9A30-ACD9461A6D2E}" type="pres">
      <dgm:prSet presAssocID="{73E4ABDF-EBF9-4306-AA16-19E4978642E8}" presName="LevelTwoTextNode" presStyleLbl="node2" presStyleIdx="0" presStyleCnt="3" custScaleX="160788" custScaleY="123438">
        <dgm:presLayoutVars>
          <dgm:chPref val="3"/>
        </dgm:presLayoutVars>
      </dgm:prSet>
      <dgm:spPr/>
      <dgm:t>
        <a:bodyPr/>
        <a:lstStyle/>
        <a:p>
          <a:endParaRPr lang="zh-CN" altLang="en-US"/>
        </a:p>
      </dgm:t>
    </dgm:pt>
    <dgm:pt modelId="{071509ED-96E8-4CCE-8762-9FD14F86513C}" type="pres">
      <dgm:prSet presAssocID="{73E4ABDF-EBF9-4306-AA16-19E4978642E8}" presName="level3hierChild" presStyleCnt="0"/>
      <dgm:spPr/>
    </dgm:pt>
    <dgm:pt modelId="{8FDD8224-612E-4D18-9D3A-216E5928768C}" type="pres">
      <dgm:prSet presAssocID="{74A6CC8D-18B3-44C7-AE03-EF543B4F3E22}" presName="conn2-1" presStyleLbl="parChTrans1D2" presStyleIdx="1" presStyleCnt="3"/>
      <dgm:spPr/>
      <dgm:t>
        <a:bodyPr/>
        <a:lstStyle/>
        <a:p>
          <a:endParaRPr lang="zh-CN" altLang="en-US"/>
        </a:p>
      </dgm:t>
    </dgm:pt>
    <dgm:pt modelId="{A7684385-1E4F-4457-B1AB-158EF7708AD0}" type="pres">
      <dgm:prSet presAssocID="{74A6CC8D-18B3-44C7-AE03-EF543B4F3E22}" presName="connTx" presStyleLbl="parChTrans1D2" presStyleIdx="1" presStyleCnt="3"/>
      <dgm:spPr/>
      <dgm:t>
        <a:bodyPr/>
        <a:lstStyle/>
        <a:p>
          <a:endParaRPr lang="zh-CN" altLang="en-US"/>
        </a:p>
      </dgm:t>
    </dgm:pt>
    <dgm:pt modelId="{5252D690-818A-41A0-A586-AD5A7E13A4D1}" type="pres">
      <dgm:prSet presAssocID="{2FA967C5-9CDF-4F2A-BC0C-5A3548AC5C4D}" presName="root2" presStyleCnt="0"/>
      <dgm:spPr/>
    </dgm:pt>
    <dgm:pt modelId="{99937229-FB4F-4A6C-A5D3-ABE37A1AAF37}" type="pres">
      <dgm:prSet presAssocID="{2FA967C5-9CDF-4F2A-BC0C-5A3548AC5C4D}" presName="LevelTwoTextNode" presStyleLbl="node2" presStyleIdx="1" presStyleCnt="3" custScaleX="158406" custScaleY="121094">
        <dgm:presLayoutVars>
          <dgm:chPref val="3"/>
        </dgm:presLayoutVars>
      </dgm:prSet>
      <dgm:spPr/>
      <dgm:t>
        <a:bodyPr/>
        <a:lstStyle/>
        <a:p>
          <a:endParaRPr lang="zh-CN" altLang="en-US"/>
        </a:p>
      </dgm:t>
    </dgm:pt>
    <dgm:pt modelId="{08DBDF64-9B5F-4820-8717-43AA78DE7E4C}" type="pres">
      <dgm:prSet presAssocID="{2FA967C5-9CDF-4F2A-BC0C-5A3548AC5C4D}" presName="level3hierChild" presStyleCnt="0"/>
      <dgm:spPr/>
    </dgm:pt>
    <dgm:pt modelId="{F408E1F9-080B-4F7E-9409-4A212A9912FF}" type="pres">
      <dgm:prSet presAssocID="{D53976D0-8DC1-487E-9F41-8F7EA040CAAB}" presName="conn2-1" presStyleLbl="parChTrans1D2" presStyleIdx="2" presStyleCnt="3"/>
      <dgm:spPr/>
      <dgm:t>
        <a:bodyPr/>
        <a:lstStyle/>
        <a:p>
          <a:endParaRPr lang="zh-CN" altLang="en-US"/>
        </a:p>
      </dgm:t>
    </dgm:pt>
    <dgm:pt modelId="{38F707E7-917C-4C52-A29F-58C13F2DA904}" type="pres">
      <dgm:prSet presAssocID="{D53976D0-8DC1-487E-9F41-8F7EA040CAAB}" presName="connTx" presStyleLbl="parChTrans1D2" presStyleIdx="2" presStyleCnt="3"/>
      <dgm:spPr/>
      <dgm:t>
        <a:bodyPr/>
        <a:lstStyle/>
        <a:p>
          <a:endParaRPr lang="zh-CN" altLang="en-US"/>
        </a:p>
      </dgm:t>
    </dgm:pt>
    <dgm:pt modelId="{DEDF94C0-B7D3-4A91-A621-A7ACEDA09568}" type="pres">
      <dgm:prSet presAssocID="{ABC2E981-4662-490A-B593-CEAD63AD307E}" presName="root2" presStyleCnt="0"/>
      <dgm:spPr/>
    </dgm:pt>
    <dgm:pt modelId="{5E6A714C-2DA9-41A6-BBC4-E5B1BA1D47B4}" type="pres">
      <dgm:prSet presAssocID="{ABC2E981-4662-490A-B593-CEAD63AD307E}" presName="LevelTwoTextNode" presStyleLbl="node2" presStyleIdx="2" presStyleCnt="3" custScaleX="159243" custScaleY="131251">
        <dgm:presLayoutVars>
          <dgm:chPref val="3"/>
        </dgm:presLayoutVars>
      </dgm:prSet>
      <dgm:spPr/>
      <dgm:t>
        <a:bodyPr/>
        <a:lstStyle/>
        <a:p>
          <a:endParaRPr lang="zh-CN" altLang="en-US"/>
        </a:p>
      </dgm:t>
    </dgm:pt>
    <dgm:pt modelId="{4035D8FA-93EB-4BA2-85CB-132D439591E9}" type="pres">
      <dgm:prSet presAssocID="{ABC2E981-4662-490A-B593-CEAD63AD307E}" presName="level3hierChild" presStyleCnt="0"/>
      <dgm:spPr/>
    </dgm:pt>
  </dgm:ptLst>
  <dgm:cxnLst>
    <dgm:cxn modelId="{4432CEF5-4909-EA4E-AF7B-78B7D8146F43}" type="presOf" srcId="{73E4ABDF-EBF9-4306-AA16-19E4978642E8}" destId="{C0BB8BF2-CCBE-47B5-9A30-ACD9461A6D2E}" srcOrd="0" destOrd="0" presId="urn:microsoft.com/office/officeart/2008/layout/HorizontalMultiLevelHierarchy#1"/>
    <dgm:cxn modelId="{74DA451B-D7F2-CC47-B550-63037A5C53A7}" type="presOf" srcId="{4B803C29-6CBF-4003-BBEC-232FC9826177}" destId="{12FC50FE-73DA-44F5-BD72-A99896E335C0}" srcOrd="0" destOrd="0" presId="urn:microsoft.com/office/officeart/2008/layout/HorizontalMultiLevelHierarchy#1"/>
    <dgm:cxn modelId="{31B26ACD-1580-3F4D-8F65-3F361DCDE597}" type="presOf" srcId="{74A6CC8D-18B3-44C7-AE03-EF543B4F3E22}" destId="{A7684385-1E4F-4457-B1AB-158EF7708AD0}" srcOrd="1" destOrd="0" presId="urn:microsoft.com/office/officeart/2008/layout/HorizontalMultiLevelHierarchy#1"/>
    <dgm:cxn modelId="{B2965FD7-576F-274D-AAE7-FBD07EB27878}" type="presOf" srcId="{2FA967C5-9CDF-4F2A-BC0C-5A3548AC5C4D}" destId="{99937229-FB4F-4A6C-A5D3-ABE37A1AAF37}" srcOrd="0" destOrd="0" presId="urn:microsoft.com/office/officeart/2008/layout/HorizontalMultiLevelHierarchy#1"/>
    <dgm:cxn modelId="{5F2EB60F-1012-9B49-89E2-E9C3F2541DDF}" type="presOf" srcId="{E36AC6A7-F9AA-4682-830A-080644BC3105}" destId="{50668DE7-9948-4DB8-9F78-572BDEC7EF8C}" srcOrd="0" destOrd="0" presId="urn:microsoft.com/office/officeart/2008/layout/HorizontalMultiLevelHierarchy#1"/>
    <dgm:cxn modelId="{5D9B95E9-C9E5-47FC-BA41-728E85DAF1D2}" srcId="{4B803C29-6CBF-4003-BBEC-232FC9826177}" destId="{ABC2E981-4662-490A-B593-CEAD63AD307E}" srcOrd="2" destOrd="0" parTransId="{D53976D0-8DC1-487E-9F41-8F7EA040CAAB}" sibTransId="{9F40709B-AFF2-434E-B0FB-67CCFB06E8F0}"/>
    <dgm:cxn modelId="{DC15A3E1-008D-CC4F-93E3-F5A7CCC13571}" type="presOf" srcId="{D53976D0-8DC1-487E-9F41-8F7EA040CAAB}" destId="{F408E1F9-080B-4F7E-9409-4A212A9912FF}" srcOrd="0" destOrd="0" presId="urn:microsoft.com/office/officeart/2008/layout/HorizontalMultiLevelHierarchy#1"/>
    <dgm:cxn modelId="{290C502A-D57D-DF4F-B356-7315F898C8BC}" type="presOf" srcId="{ABC2E981-4662-490A-B593-CEAD63AD307E}" destId="{5E6A714C-2DA9-41A6-BBC4-E5B1BA1D47B4}" srcOrd="0" destOrd="0" presId="urn:microsoft.com/office/officeart/2008/layout/HorizontalMultiLevelHierarchy#1"/>
    <dgm:cxn modelId="{4527A720-7557-436F-A4C2-3FF1DDC12AAA}" srcId="{4B803C29-6CBF-4003-BBEC-232FC9826177}" destId="{2FA967C5-9CDF-4F2A-BC0C-5A3548AC5C4D}" srcOrd="1" destOrd="0" parTransId="{74A6CC8D-18B3-44C7-AE03-EF543B4F3E22}" sibTransId="{29F6B6B2-A115-4530-94E2-1F1324C0B9FC}"/>
    <dgm:cxn modelId="{EE8B899C-7C56-7A47-A93C-CA7A0DB09E41}" type="presOf" srcId="{E36AC6A7-F9AA-4682-830A-080644BC3105}" destId="{0870E7DA-0FA1-4F1E-9BBD-921D95DAED35}" srcOrd="1" destOrd="0" presId="urn:microsoft.com/office/officeart/2008/layout/HorizontalMultiLevelHierarchy#1"/>
    <dgm:cxn modelId="{FF9BB840-C1C9-794F-89D5-43E70EDA58FF}" type="presOf" srcId="{D53976D0-8DC1-487E-9F41-8F7EA040CAAB}" destId="{38F707E7-917C-4C52-A29F-58C13F2DA904}" srcOrd="1" destOrd="0" presId="urn:microsoft.com/office/officeart/2008/layout/HorizontalMultiLevelHierarchy#1"/>
    <dgm:cxn modelId="{E29E31EE-D444-4383-A635-8424645690BF}" srcId="{7922CA45-45F3-4A46-9285-48C6AB472A84}" destId="{4B803C29-6CBF-4003-BBEC-232FC9826177}" srcOrd="0" destOrd="0" parTransId="{B86153EF-9F39-4FD2-85EB-656A2EC91177}" sibTransId="{02C5BFC0-0A23-4075-AC90-AC198D009D1B}"/>
    <dgm:cxn modelId="{2B099D67-236C-0746-8A23-7773AABCAF90}" type="presOf" srcId="{7922CA45-45F3-4A46-9285-48C6AB472A84}" destId="{5BA662CB-8C2E-47B8-9F1B-FEF9798A0549}" srcOrd="0" destOrd="0" presId="urn:microsoft.com/office/officeart/2008/layout/HorizontalMultiLevelHierarchy#1"/>
    <dgm:cxn modelId="{535FB784-C090-1A48-8C70-F797418EDADF}" type="presOf" srcId="{74A6CC8D-18B3-44C7-AE03-EF543B4F3E22}" destId="{8FDD8224-612E-4D18-9D3A-216E5928768C}" srcOrd="0" destOrd="0" presId="urn:microsoft.com/office/officeart/2008/layout/HorizontalMultiLevelHierarchy#1"/>
    <dgm:cxn modelId="{87809EEE-6F49-4735-8241-8BE9088D1F16}" srcId="{4B803C29-6CBF-4003-BBEC-232FC9826177}" destId="{73E4ABDF-EBF9-4306-AA16-19E4978642E8}" srcOrd="0" destOrd="0" parTransId="{E36AC6A7-F9AA-4682-830A-080644BC3105}" sibTransId="{E3128B50-090B-40E0-8757-420CA68E6201}"/>
    <dgm:cxn modelId="{DAAEE1F2-864C-7B47-9CC9-BEF3DB2FB8E9}" type="presParOf" srcId="{5BA662CB-8C2E-47B8-9F1B-FEF9798A0549}" destId="{7799F25F-C635-431E-8595-5FDDDAEB75C2}" srcOrd="0" destOrd="0" presId="urn:microsoft.com/office/officeart/2008/layout/HorizontalMultiLevelHierarchy#1"/>
    <dgm:cxn modelId="{1F46849C-A71A-564A-8F63-D5F738B73DDF}" type="presParOf" srcId="{7799F25F-C635-431E-8595-5FDDDAEB75C2}" destId="{12FC50FE-73DA-44F5-BD72-A99896E335C0}" srcOrd="0" destOrd="0" presId="urn:microsoft.com/office/officeart/2008/layout/HorizontalMultiLevelHierarchy#1"/>
    <dgm:cxn modelId="{C6A116C8-3811-6442-B8F3-7CCD67BCC0CA}" type="presParOf" srcId="{7799F25F-C635-431E-8595-5FDDDAEB75C2}" destId="{CD009FA0-54DB-47F5-AEE7-9EBF66FA8FBB}" srcOrd="1" destOrd="0" presId="urn:microsoft.com/office/officeart/2008/layout/HorizontalMultiLevelHierarchy#1"/>
    <dgm:cxn modelId="{6B862304-1121-0243-96A8-48D0F6F49EE7}" type="presParOf" srcId="{CD009FA0-54DB-47F5-AEE7-9EBF66FA8FBB}" destId="{50668DE7-9948-4DB8-9F78-572BDEC7EF8C}" srcOrd="0" destOrd="0" presId="urn:microsoft.com/office/officeart/2008/layout/HorizontalMultiLevelHierarchy#1"/>
    <dgm:cxn modelId="{A9FF6D9B-C983-5E46-A62D-FB883861264C}" type="presParOf" srcId="{50668DE7-9948-4DB8-9F78-572BDEC7EF8C}" destId="{0870E7DA-0FA1-4F1E-9BBD-921D95DAED35}" srcOrd="0" destOrd="0" presId="urn:microsoft.com/office/officeart/2008/layout/HorizontalMultiLevelHierarchy#1"/>
    <dgm:cxn modelId="{5D18CCDD-DBBF-A442-A62F-BCD3BE0A7573}" type="presParOf" srcId="{CD009FA0-54DB-47F5-AEE7-9EBF66FA8FBB}" destId="{15F5D5BE-5E29-46E2-ADA2-1E6ADB794C85}" srcOrd="1" destOrd="0" presId="urn:microsoft.com/office/officeart/2008/layout/HorizontalMultiLevelHierarchy#1"/>
    <dgm:cxn modelId="{8FCA66F5-6169-CA41-9520-303B5B8745E6}" type="presParOf" srcId="{15F5D5BE-5E29-46E2-ADA2-1E6ADB794C85}" destId="{C0BB8BF2-CCBE-47B5-9A30-ACD9461A6D2E}" srcOrd="0" destOrd="0" presId="urn:microsoft.com/office/officeart/2008/layout/HorizontalMultiLevelHierarchy#1"/>
    <dgm:cxn modelId="{287A09AA-64CE-C341-9383-D4A1399236D9}" type="presParOf" srcId="{15F5D5BE-5E29-46E2-ADA2-1E6ADB794C85}" destId="{071509ED-96E8-4CCE-8762-9FD14F86513C}" srcOrd="1" destOrd="0" presId="urn:microsoft.com/office/officeart/2008/layout/HorizontalMultiLevelHierarchy#1"/>
    <dgm:cxn modelId="{E3DE1B76-BC36-9246-943D-362365AFDF57}" type="presParOf" srcId="{CD009FA0-54DB-47F5-AEE7-9EBF66FA8FBB}" destId="{8FDD8224-612E-4D18-9D3A-216E5928768C}" srcOrd="2" destOrd="0" presId="urn:microsoft.com/office/officeart/2008/layout/HorizontalMultiLevelHierarchy#1"/>
    <dgm:cxn modelId="{5D65EF5E-9FB9-AD41-8469-F4BB6014BC6E}" type="presParOf" srcId="{8FDD8224-612E-4D18-9D3A-216E5928768C}" destId="{A7684385-1E4F-4457-B1AB-158EF7708AD0}" srcOrd="0" destOrd="0" presId="urn:microsoft.com/office/officeart/2008/layout/HorizontalMultiLevelHierarchy#1"/>
    <dgm:cxn modelId="{21480472-E4D5-034F-8FD7-0E3E348AF726}" type="presParOf" srcId="{CD009FA0-54DB-47F5-AEE7-9EBF66FA8FBB}" destId="{5252D690-818A-41A0-A586-AD5A7E13A4D1}" srcOrd="3" destOrd="0" presId="urn:microsoft.com/office/officeart/2008/layout/HorizontalMultiLevelHierarchy#1"/>
    <dgm:cxn modelId="{F3E8525D-CE35-2644-A86B-0B8273DA105F}" type="presParOf" srcId="{5252D690-818A-41A0-A586-AD5A7E13A4D1}" destId="{99937229-FB4F-4A6C-A5D3-ABE37A1AAF37}" srcOrd="0" destOrd="0" presId="urn:microsoft.com/office/officeart/2008/layout/HorizontalMultiLevelHierarchy#1"/>
    <dgm:cxn modelId="{3D259B95-19E3-AE42-971A-70AE56E120A9}" type="presParOf" srcId="{5252D690-818A-41A0-A586-AD5A7E13A4D1}" destId="{08DBDF64-9B5F-4820-8717-43AA78DE7E4C}" srcOrd="1" destOrd="0" presId="urn:microsoft.com/office/officeart/2008/layout/HorizontalMultiLevelHierarchy#1"/>
    <dgm:cxn modelId="{E44AD400-A86D-2344-9344-9DF6926AC510}" type="presParOf" srcId="{CD009FA0-54DB-47F5-AEE7-9EBF66FA8FBB}" destId="{F408E1F9-080B-4F7E-9409-4A212A9912FF}" srcOrd="4" destOrd="0" presId="urn:microsoft.com/office/officeart/2008/layout/HorizontalMultiLevelHierarchy#1"/>
    <dgm:cxn modelId="{2BA25F87-F761-A942-BF99-4B061A1BB612}" type="presParOf" srcId="{F408E1F9-080B-4F7E-9409-4A212A9912FF}" destId="{38F707E7-917C-4C52-A29F-58C13F2DA904}" srcOrd="0" destOrd="0" presId="urn:microsoft.com/office/officeart/2008/layout/HorizontalMultiLevelHierarchy#1"/>
    <dgm:cxn modelId="{60EEB705-C802-6A4C-BF45-D68C17DA7C00}" type="presParOf" srcId="{CD009FA0-54DB-47F5-AEE7-9EBF66FA8FBB}" destId="{DEDF94C0-B7D3-4A91-A621-A7ACEDA09568}" srcOrd="5" destOrd="0" presId="urn:microsoft.com/office/officeart/2008/layout/HorizontalMultiLevelHierarchy#1"/>
    <dgm:cxn modelId="{3B367ADF-2CAE-674E-B85C-5000BECFE2F1}" type="presParOf" srcId="{DEDF94C0-B7D3-4A91-A621-A7ACEDA09568}" destId="{5E6A714C-2DA9-41A6-BBC4-E5B1BA1D47B4}" srcOrd="0" destOrd="0" presId="urn:microsoft.com/office/officeart/2008/layout/HorizontalMultiLevelHierarchy#1"/>
    <dgm:cxn modelId="{E0FC6239-6DC1-A544-A50F-6817B3E4941D}" type="presParOf" srcId="{DEDF94C0-B7D3-4A91-A621-A7ACEDA09568}" destId="{4035D8FA-93EB-4BA2-85CB-132D439591E9}" srcOrd="1" destOrd="0" presId="urn:microsoft.com/office/officeart/2008/layout/HorizontalMultiLevelHierarchy#1"/>
  </dgm:cxnLst>
  <dgm:bg>
    <a:solidFill>
      <a:schemeClr val="bg1"/>
    </a:solid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922CA45-45F3-4A46-9285-48C6AB472A84}" type="doc">
      <dgm:prSet loTypeId="urn:microsoft.com/office/officeart/2008/layout/HorizontalMultiLevelHierarchy#1" loCatId="hierarchy" qsTypeId="urn:microsoft.com/office/officeart/2005/8/quickstyle/simple1#1" qsCatId="simple" csTypeId="urn:microsoft.com/office/officeart/2005/8/colors/accent2_1#1" csCatId="accent2" phldr="1"/>
      <dgm:spPr/>
      <dgm:t>
        <a:bodyPr/>
        <a:lstStyle/>
        <a:p>
          <a:endParaRPr lang="zh-CN" altLang="en-US"/>
        </a:p>
      </dgm:t>
    </dgm:pt>
    <dgm:pt modelId="{73E4ABDF-EBF9-4306-AA16-19E4978642E8}">
      <dgm:prSet phldrT="[文本]" custT="1"/>
      <dgm:spPr>
        <a:solidFill>
          <a:schemeClr val="bg1"/>
        </a:solidFill>
        <a:ln>
          <a:solidFill>
            <a:srgbClr val="C00000"/>
          </a:solidFill>
        </a:ln>
      </dgm:spPr>
      <dgm:t>
        <a:bodyPr/>
        <a:lstStyle/>
        <a:p>
          <a:r>
            <a:rPr lang="en-US" altLang="zh-CN" sz="1400" dirty="0" smtClean="0">
              <a:solidFill>
                <a:schemeClr val="tx1"/>
              </a:solidFill>
              <a:latin typeface="微软雅黑" panose="020B0503020204020204" pitchFamily="34" charset="-122"/>
              <a:ea typeface="微软雅黑" panose="020B0503020204020204" pitchFamily="34" charset="-122"/>
            </a:rPr>
            <a:t>《</a:t>
          </a:r>
          <a:r>
            <a:rPr lang="zh-CN" altLang="en-US" sz="1400" dirty="0" smtClean="0">
              <a:solidFill>
                <a:schemeClr val="tx1"/>
              </a:solidFill>
              <a:latin typeface="微软雅黑" panose="020B0503020204020204" pitchFamily="34" charset="-122"/>
              <a:ea typeface="微软雅黑" panose="020B0503020204020204" pitchFamily="34" charset="-122"/>
            </a:rPr>
            <a:t>水浒传</a:t>
          </a:r>
          <a:r>
            <a:rPr lang="en-US" altLang="zh-CN" sz="1400" dirty="0" smtClean="0">
              <a:solidFill>
                <a:schemeClr val="tx1"/>
              </a:solidFill>
              <a:latin typeface="微软雅黑" panose="020B0503020204020204" pitchFamily="34" charset="-122"/>
              <a:ea typeface="微软雅黑" panose="020B0503020204020204" pitchFamily="34" charset="-122"/>
            </a:rPr>
            <a:t>》</a:t>
          </a:r>
          <a:r>
            <a:rPr lang="zh-CN" altLang="en-US" sz="1400" dirty="0" smtClean="0">
              <a:solidFill>
                <a:schemeClr val="tx1"/>
              </a:solidFill>
              <a:latin typeface="微软雅黑" panose="020B0503020204020204" pitchFamily="34" charset="-122"/>
              <a:ea typeface="微软雅黑" panose="020B0503020204020204" pitchFamily="34" charset="-122"/>
            </a:rPr>
            <a:t>的成书、作者和版本</a:t>
          </a:r>
          <a:endParaRPr lang="zh-CN" altLang="en-US" sz="1400" dirty="0">
            <a:solidFill>
              <a:schemeClr val="tx1"/>
            </a:solidFill>
            <a:latin typeface="微软雅黑" panose="020B0503020204020204" pitchFamily="34" charset="-122"/>
            <a:ea typeface="微软雅黑" panose="020B0503020204020204" pitchFamily="34" charset="-122"/>
          </a:endParaRPr>
        </a:p>
      </dgm:t>
    </dgm:pt>
    <dgm:pt modelId="{E36AC6A7-F9AA-4682-830A-080644BC3105}" type="parTrans" cxnId="{87809EEE-6F49-4735-8241-8BE9088D1F16}">
      <dgm:prSet custT="1"/>
      <dgm:spPr>
        <a:ln>
          <a:solidFill>
            <a:srgbClr val="C00000"/>
          </a:solidFill>
        </a:ln>
      </dgm:spPr>
      <dgm:t>
        <a:bodyPr/>
        <a:lstStyle/>
        <a:p>
          <a:endParaRPr lang="zh-CN" altLang="en-US" sz="1400"/>
        </a:p>
      </dgm:t>
    </dgm:pt>
    <dgm:pt modelId="{E3128B50-090B-40E0-8757-420CA68E6201}" type="sibTrans" cxnId="{87809EEE-6F49-4735-8241-8BE9088D1F16}">
      <dgm:prSet/>
      <dgm:spPr/>
      <dgm:t>
        <a:bodyPr/>
        <a:lstStyle/>
        <a:p>
          <a:endParaRPr lang="zh-CN" altLang="en-US" sz="1400"/>
        </a:p>
      </dgm:t>
    </dgm:pt>
    <dgm:pt modelId="{2FA967C5-9CDF-4F2A-BC0C-5A3548AC5C4D}">
      <dgm:prSet custT="1"/>
      <dgm:spPr>
        <a:solidFill>
          <a:srgbClr val="C00000"/>
        </a:solidFill>
        <a:ln>
          <a:solidFill>
            <a:srgbClr val="C00000"/>
          </a:solidFill>
        </a:ln>
      </dgm:spPr>
      <dgm:t>
        <a:bodyPr/>
        <a:lstStyle/>
        <a:p>
          <a:r>
            <a:rPr lang="en-US" altLang="zh-CN" sz="1400" dirty="0" smtClean="0">
              <a:solidFill>
                <a:schemeClr val="bg1"/>
              </a:solidFill>
              <a:latin typeface="微软雅黑" panose="020B0503020204020204" pitchFamily="34" charset="-122"/>
              <a:ea typeface="微软雅黑" panose="020B0503020204020204" pitchFamily="34" charset="-122"/>
            </a:rPr>
            <a:t>《</a:t>
          </a:r>
          <a:r>
            <a:rPr lang="zh-CN" altLang="en-US" sz="1400" dirty="0" smtClean="0">
              <a:solidFill>
                <a:schemeClr val="bg1"/>
              </a:solidFill>
              <a:latin typeface="微软雅黑" panose="020B0503020204020204" pitchFamily="34" charset="-122"/>
              <a:ea typeface="微软雅黑" panose="020B0503020204020204" pitchFamily="34" charset="-122"/>
            </a:rPr>
            <a:t>水浒传</a:t>
          </a:r>
          <a:r>
            <a:rPr lang="en-US" altLang="zh-CN" sz="1400" dirty="0" smtClean="0">
              <a:solidFill>
                <a:schemeClr val="bg1"/>
              </a:solidFill>
              <a:latin typeface="微软雅黑" panose="020B0503020204020204" pitchFamily="34" charset="-122"/>
              <a:ea typeface="微软雅黑" panose="020B0503020204020204" pitchFamily="34" charset="-122"/>
            </a:rPr>
            <a:t>》</a:t>
          </a:r>
          <a:r>
            <a:rPr lang="zh-CN" altLang="en-US" sz="1400" dirty="0" smtClean="0">
              <a:solidFill>
                <a:schemeClr val="bg1"/>
              </a:solidFill>
              <a:latin typeface="微软雅黑" panose="020B0503020204020204" pitchFamily="34" charset="-122"/>
              <a:ea typeface="微软雅黑" panose="020B0503020204020204" pitchFamily="34" charset="-122"/>
            </a:rPr>
            <a:t>的内容和思想倾向</a:t>
          </a:r>
        </a:p>
      </dgm:t>
    </dgm:pt>
    <dgm:pt modelId="{74A6CC8D-18B3-44C7-AE03-EF543B4F3E22}" type="parTrans" cxnId="{4527A720-7557-436F-A4C2-3FF1DDC12AAA}">
      <dgm:prSet/>
      <dgm:spPr>
        <a:ln>
          <a:solidFill>
            <a:srgbClr val="C00000"/>
          </a:solidFill>
        </a:ln>
      </dgm:spPr>
      <dgm:t>
        <a:bodyPr/>
        <a:lstStyle/>
        <a:p>
          <a:endParaRPr lang="zh-CN" altLang="en-US"/>
        </a:p>
      </dgm:t>
    </dgm:pt>
    <dgm:pt modelId="{29F6B6B2-A115-4530-94E2-1F1324C0B9FC}" type="sibTrans" cxnId="{4527A720-7557-436F-A4C2-3FF1DDC12AAA}">
      <dgm:prSet/>
      <dgm:spPr/>
      <dgm:t>
        <a:bodyPr/>
        <a:lstStyle/>
        <a:p>
          <a:endParaRPr lang="zh-CN" altLang="en-US"/>
        </a:p>
      </dgm:t>
    </dgm:pt>
    <dgm:pt modelId="{4B803C29-6CBF-4003-BBEC-232FC9826177}">
      <dgm:prSet phldrT="[文本]" custT="1"/>
      <dgm:spPr>
        <a:ln>
          <a:solidFill>
            <a:srgbClr val="C00000"/>
          </a:solidFill>
        </a:ln>
      </dgm:spPr>
      <dgm:t>
        <a:bodyPr vert="vert"/>
        <a:lstStyle/>
        <a:p>
          <a:r>
            <a:rPr lang="en-US" altLang="zh-CN" sz="1400" dirty="0" smtClean="0">
              <a:latin typeface="微软雅黑" panose="020B0503020204020204" pitchFamily="34" charset="-122"/>
              <a:ea typeface="微软雅黑" panose="020B0503020204020204" pitchFamily="34" charset="-122"/>
            </a:rPr>
            <a:t>《</a:t>
          </a:r>
          <a:r>
            <a:rPr lang="zh-CN" altLang="en-US" sz="1400" dirty="0" smtClean="0">
              <a:latin typeface="微软雅黑" panose="020B0503020204020204" pitchFamily="34" charset="-122"/>
              <a:ea typeface="微软雅黑" panose="020B0503020204020204" pitchFamily="34" charset="-122"/>
            </a:rPr>
            <a:t>水浒传</a:t>
          </a:r>
          <a:r>
            <a:rPr lang="en-US" altLang="zh-CN" sz="1400" dirty="0" smtClean="0">
              <a:latin typeface="微软雅黑" panose="020B0503020204020204" pitchFamily="34" charset="-122"/>
              <a:ea typeface="微软雅黑" panose="020B0503020204020204" pitchFamily="34" charset="-122"/>
            </a:rPr>
            <a:t>》</a:t>
          </a:r>
          <a:endParaRPr lang="en-US" altLang="zh-CN" sz="1400" dirty="0">
            <a:latin typeface="微软雅黑" panose="020B0503020204020204" pitchFamily="34" charset="-122"/>
            <a:ea typeface="微软雅黑" panose="020B0503020204020204" pitchFamily="34" charset="-122"/>
          </a:endParaRPr>
        </a:p>
      </dgm:t>
    </dgm:pt>
    <dgm:pt modelId="{B86153EF-9F39-4FD2-85EB-656A2EC91177}" type="parTrans" cxnId="{E29E31EE-D444-4383-A635-8424645690BF}">
      <dgm:prSet/>
      <dgm:spPr/>
      <dgm:t>
        <a:bodyPr/>
        <a:lstStyle/>
        <a:p>
          <a:endParaRPr lang="zh-CN" altLang="en-US"/>
        </a:p>
      </dgm:t>
    </dgm:pt>
    <dgm:pt modelId="{02C5BFC0-0A23-4075-AC90-AC198D009D1B}" type="sibTrans" cxnId="{E29E31EE-D444-4383-A635-8424645690BF}">
      <dgm:prSet/>
      <dgm:spPr/>
      <dgm:t>
        <a:bodyPr/>
        <a:lstStyle/>
        <a:p>
          <a:endParaRPr lang="zh-CN" altLang="en-US"/>
        </a:p>
      </dgm:t>
    </dgm:pt>
    <dgm:pt modelId="{ABC2E981-4662-490A-B593-CEAD63AD307E}">
      <dgm:prSet custT="1"/>
      <dgm:spPr>
        <a:ln>
          <a:solidFill>
            <a:srgbClr val="C00000"/>
          </a:solidFill>
        </a:ln>
      </dgm:spPr>
      <dgm:t>
        <a:bodyPr/>
        <a:lstStyle/>
        <a:p>
          <a:r>
            <a:rPr lang="en-US" altLang="zh-CN" sz="1400" dirty="0" smtClean="0">
              <a:solidFill>
                <a:schemeClr val="tx1"/>
              </a:solidFill>
              <a:latin typeface="微软雅黑" panose="020B0503020204020204" pitchFamily="34" charset="-122"/>
              <a:ea typeface="微软雅黑" panose="020B0503020204020204" pitchFamily="34" charset="-122"/>
            </a:rPr>
            <a:t>《</a:t>
          </a:r>
          <a:r>
            <a:rPr lang="zh-CN" altLang="en-US" sz="1400" dirty="0" smtClean="0">
              <a:solidFill>
                <a:schemeClr val="tx1"/>
              </a:solidFill>
              <a:latin typeface="微软雅黑" panose="020B0503020204020204" pitchFamily="34" charset="-122"/>
              <a:ea typeface="微软雅黑" panose="020B0503020204020204" pitchFamily="34" charset="-122"/>
            </a:rPr>
            <a:t>水浒传</a:t>
          </a:r>
          <a:r>
            <a:rPr lang="en-US" altLang="zh-CN" sz="1400" dirty="0" smtClean="0">
              <a:solidFill>
                <a:schemeClr val="tx1"/>
              </a:solidFill>
              <a:latin typeface="微软雅黑" panose="020B0503020204020204" pitchFamily="34" charset="-122"/>
              <a:ea typeface="微软雅黑" panose="020B0503020204020204" pitchFamily="34" charset="-122"/>
            </a:rPr>
            <a:t>》</a:t>
          </a:r>
          <a:r>
            <a:rPr lang="zh-CN" altLang="en-US" sz="1400" dirty="0" smtClean="0">
              <a:solidFill>
                <a:schemeClr val="tx1"/>
              </a:solidFill>
              <a:latin typeface="微软雅黑" panose="020B0503020204020204" pitchFamily="34" charset="-122"/>
              <a:ea typeface="微软雅黑" panose="020B0503020204020204" pitchFamily="34" charset="-122"/>
            </a:rPr>
            <a:t>的艺术成就</a:t>
          </a:r>
        </a:p>
      </dgm:t>
    </dgm:pt>
    <dgm:pt modelId="{D53976D0-8DC1-487E-9F41-8F7EA040CAAB}" type="parTrans" cxnId="{5D9B95E9-C9E5-47FC-BA41-728E85DAF1D2}">
      <dgm:prSet/>
      <dgm:spPr/>
      <dgm:t>
        <a:bodyPr/>
        <a:lstStyle/>
        <a:p>
          <a:endParaRPr lang="zh-CN" altLang="en-US"/>
        </a:p>
      </dgm:t>
    </dgm:pt>
    <dgm:pt modelId="{9F40709B-AFF2-434E-B0FB-67CCFB06E8F0}" type="sibTrans" cxnId="{5D9B95E9-C9E5-47FC-BA41-728E85DAF1D2}">
      <dgm:prSet/>
      <dgm:spPr/>
      <dgm:t>
        <a:bodyPr/>
        <a:lstStyle/>
        <a:p>
          <a:endParaRPr lang="zh-CN" altLang="en-US"/>
        </a:p>
      </dgm:t>
    </dgm:pt>
    <dgm:pt modelId="{5BA662CB-8C2E-47B8-9F1B-FEF9798A0549}" type="pres">
      <dgm:prSet presAssocID="{7922CA45-45F3-4A46-9285-48C6AB472A84}" presName="Name0" presStyleCnt="0">
        <dgm:presLayoutVars>
          <dgm:chPref val="1"/>
          <dgm:dir/>
          <dgm:animOne val="branch"/>
          <dgm:animLvl val="lvl"/>
          <dgm:resizeHandles val="exact"/>
        </dgm:presLayoutVars>
      </dgm:prSet>
      <dgm:spPr/>
      <dgm:t>
        <a:bodyPr/>
        <a:lstStyle/>
        <a:p>
          <a:endParaRPr lang="zh-CN" altLang="en-US"/>
        </a:p>
      </dgm:t>
    </dgm:pt>
    <dgm:pt modelId="{7799F25F-C635-431E-8595-5FDDDAEB75C2}" type="pres">
      <dgm:prSet presAssocID="{4B803C29-6CBF-4003-BBEC-232FC9826177}" presName="root1" presStyleCnt="0"/>
      <dgm:spPr/>
    </dgm:pt>
    <dgm:pt modelId="{12FC50FE-73DA-44F5-BD72-A99896E335C0}" type="pres">
      <dgm:prSet presAssocID="{4B803C29-6CBF-4003-BBEC-232FC9826177}" presName="LevelOneTextNode" presStyleLbl="node0" presStyleIdx="0" presStyleCnt="1" custScaleX="216926" custScaleY="24000">
        <dgm:presLayoutVars>
          <dgm:chPref val="3"/>
        </dgm:presLayoutVars>
      </dgm:prSet>
      <dgm:spPr/>
      <dgm:t>
        <a:bodyPr/>
        <a:lstStyle/>
        <a:p>
          <a:endParaRPr lang="zh-CN" altLang="en-US"/>
        </a:p>
      </dgm:t>
    </dgm:pt>
    <dgm:pt modelId="{CD009FA0-54DB-47F5-AEE7-9EBF66FA8FBB}" type="pres">
      <dgm:prSet presAssocID="{4B803C29-6CBF-4003-BBEC-232FC9826177}" presName="level2hierChild" presStyleCnt="0"/>
      <dgm:spPr/>
    </dgm:pt>
    <dgm:pt modelId="{50668DE7-9948-4DB8-9F78-572BDEC7EF8C}" type="pres">
      <dgm:prSet presAssocID="{E36AC6A7-F9AA-4682-830A-080644BC3105}" presName="conn2-1" presStyleLbl="parChTrans1D2" presStyleIdx="0" presStyleCnt="3"/>
      <dgm:spPr/>
      <dgm:t>
        <a:bodyPr/>
        <a:lstStyle/>
        <a:p>
          <a:endParaRPr lang="zh-CN" altLang="en-US"/>
        </a:p>
      </dgm:t>
    </dgm:pt>
    <dgm:pt modelId="{0870E7DA-0FA1-4F1E-9BBD-921D95DAED35}" type="pres">
      <dgm:prSet presAssocID="{E36AC6A7-F9AA-4682-830A-080644BC3105}" presName="connTx" presStyleLbl="parChTrans1D2" presStyleIdx="0" presStyleCnt="3"/>
      <dgm:spPr/>
      <dgm:t>
        <a:bodyPr/>
        <a:lstStyle/>
        <a:p>
          <a:endParaRPr lang="zh-CN" altLang="en-US"/>
        </a:p>
      </dgm:t>
    </dgm:pt>
    <dgm:pt modelId="{15F5D5BE-5E29-46E2-ADA2-1E6ADB794C85}" type="pres">
      <dgm:prSet presAssocID="{73E4ABDF-EBF9-4306-AA16-19E4978642E8}" presName="root2" presStyleCnt="0"/>
      <dgm:spPr/>
    </dgm:pt>
    <dgm:pt modelId="{C0BB8BF2-CCBE-47B5-9A30-ACD9461A6D2E}" type="pres">
      <dgm:prSet presAssocID="{73E4ABDF-EBF9-4306-AA16-19E4978642E8}" presName="LevelTwoTextNode" presStyleLbl="node2" presStyleIdx="0" presStyleCnt="3" custScaleX="160788" custScaleY="123438">
        <dgm:presLayoutVars>
          <dgm:chPref val="3"/>
        </dgm:presLayoutVars>
      </dgm:prSet>
      <dgm:spPr/>
      <dgm:t>
        <a:bodyPr/>
        <a:lstStyle/>
        <a:p>
          <a:endParaRPr lang="zh-CN" altLang="en-US"/>
        </a:p>
      </dgm:t>
    </dgm:pt>
    <dgm:pt modelId="{071509ED-96E8-4CCE-8762-9FD14F86513C}" type="pres">
      <dgm:prSet presAssocID="{73E4ABDF-EBF9-4306-AA16-19E4978642E8}" presName="level3hierChild" presStyleCnt="0"/>
      <dgm:spPr/>
    </dgm:pt>
    <dgm:pt modelId="{8FDD8224-612E-4D18-9D3A-216E5928768C}" type="pres">
      <dgm:prSet presAssocID="{74A6CC8D-18B3-44C7-AE03-EF543B4F3E22}" presName="conn2-1" presStyleLbl="parChTrans1D2" presStyleIdx="1" presStyleCnt="3"/>
      <dgm:spPr/>
      <dgm:t>
        <a:bodyPr/>
        <a:lstStyle/>
        <a:p>
          <a:endParaRPr lang="zh-CN" altLang="en-US"/>
        </a:p>
      </dgm:t>
    </dgm:pt>
    <dgm:pt modelId="{A7684385-1E4F-4457-B1AB-158EF7708AD0}" type="pres">
      <dgm:prSet presAssocID="{74A6CC8D-18B3-44C7-AE03-EF543B4F3E22}" presName="connTx" presStyleLbl="parChTrans1D2" presStyleIdx="1" presStyleCnt="3"/>
      <dgm:spPr/>
      <dgm:t>
        <a:bodyPr/>
        <a:lstStyle/>
        <a:p>
          <a:endParaRPr lang="zh-CN" altLang="en-US"/>
        </a:p>
      </dgm:t>
    </dgm:pt>
    <dgm:pt modelId="{5252D690-818A-41A0-A586-AD5A7E13A4D1}" type="pres">
      <dgm:prSet presAssocID="{2FA967C5-9CDF-4F2A-BC0C-5A3548AC5C4D}" presName="root2" presStyleCnt="0"/>
      <dgm:spPr/>
    </dgm:pt>
    <dgm:pt modelId="{99937229-FB4F-4A6C-A5D3-ABE37A1AAF37}" type="pres">
      <dgm:prSet presAssocID="{2FA967C5-9CDF-4F2A-BC0C-5A3548AC5C4D}" presName="LevelTwoTextNode" presStyleLbl="node2" presStyleIdx="1" presStyleCnt="3" custScaleX="158406" custScaleY="121094">
        <dgm:presLayoutVars>
          <dgm:chPref val="3"/>
        </dgm:presLayoutVars>
      </dgm:prSet>
      <dgm:spPr/>
      <dgm:t>
        <a:bodyPr/>
        <a:lstStyle/>
        <a:p>
          <a:endParaRPr lang="zh-CN" altLang="en-US"/>
        </a:p>
      </dgm:t>
    </dgm:pt>
    <dgm:pt modelId="{08DBDF64-9B5F-4820-8717-43AA78DE7E4C}" type="pres">
      <dgm:prSet presAssocID="{2FA967C5-9CDF-4F2A-BC0C-5A3548AC5C4D}" presName="level3hierChild" presStyleCnt="0"/>
      <dgm:spPr/>
    </dgm:pt>
    <dgm:pt modelId="{F408E1F9-080B-4F7E-9409-4A212A9912FF}" type="pres">
      <dgm:prSet presAssocID="{D53976D0-8DC1-487E-9F41-8F7EA040CAAB}" presName="conn2-1" presStyleLbl="parChTrans1D2" presStyleIdx="2" presStyleCnt="3"/>
      <dgm:spPr/>
      <dgm:t>
        <a:bodyPr/>
        <a:lstStyle/>
        <a:p>
          <a:endParaRPr lang="zh-CN" altLang="en-US"/>
        </a:p>
      </dgm:t>
    </dgm:pt>
    <dgm:pt modelId="{38F707E7-917C-4C52-A29F-58C13F2DA904}" type="pres">
      <dgm:prSet presAssocID="{D53976D0-8DC1-487E-9F41-8F7EA040CAAB}" presName="connTx" presStyleLbl="parChTrans1D2" presStyleIdx="2" presStyleCnt="3"/>
      <dgm:spPr/>
      <dgm:t>
        <a:bodyPr/>
        <a:lstStyle/>
        <a:p>
          <a:endParaRPr lang="zh-CN" altLang="en-US"/>
        </a:p>
      </dgm:t>
    </dgm:pt>
    <dgm:pt modelId="{DEDF94C0-B7D3-4A91-A621-A7ACEDA09568}" type="pres">
      <dgm:prSet presAssocID="{ABC2E981-4662-490A-B593-CEAD63AD307E}" presName="root2" presStyleCnt="0"/>
      <dgm:spPr/>
    </dgm:pt>
    <dgm:pt modelId="{5E6A714C-2DA9-41A6-BBC4-E5B1BA1D47B4}" type="pres">
      <dgm:prSet presAssocID="{ABC2E981-4662-490A-B593-CEAD63AD307E}" presName="LevelTwoTextNode" presStyleLbl="node2" presStyleIdx="2" presStyleCnt="3" custScaleX="159243" custScaleY="131251">
        <dgm:presLayoutVars>
          <dgm:chPref val="3"/>
        </dgm:presLayoutVars>
      </dgm:prSet>
      <dgm:spPr/>
      <dgm:t>
        <a:bodyPr/>
        <a:lstStyle/>
        <a:p>
          <a:endParaRPr lang="zh-CN" altLang="en-US"/>
        </a:p>
      </dgm:t>
    </dgm:pt>
    <dgm:pt modelId="{4035D8FA-93EB-4BA2-85CB-132D439591E9}" type="pres">
      <dgm:prSet presAssocID="{ABC2E981-4662-490A-B593-CEAD63AD307E}" presName="level3hierChild" presStyleCnt="0"/>
      <dgm:spPr/>
    </dgm:pt>
  </dgm:ptLst>
  <dgm:cxnLst>
    <dgm:cxn modelId="{369D35AE-B439-BD44-8F2C-2C0F9262E97D}" type="presOf" srcId="{D53976D0-8DC1-487E-9F41-8F7EA040CAAB}" destId="{38F707E7-917C-4C52-A29F-58C13F2DA904}" srcOrd="1" destOrd="0" presId="urn:microsoft.com/office/officeart/2008/layout/HorizontalMultiLevelHierarchy#1"/>
    <dgm:cxn modelId="{E3E03F1E-40B2-944D-9D89-FB716248976C}" type="presOf" srcId="{E36AC6A7-F9AA-4682-830A-080644BC3105}" destId="{50668DE7-9948-4DB8-9F78-572BDEC7EF8C}" srcOrd="0" destOrd="0" presId="urn:microsoft.com/office/officeart/2008/layout/HorizontalMultiLevelHierarchy#1"/>
    <dgm:cxn modelId="{98A8710F-4EDC-824B-82AA-756597BE87C0}" type="presOf" srcId="{ABC2E981-4662-490A-B593-CEAD63AD307E}" destId="{5E6A714C-2DA9-41A6-BBC4-E5B1BA1D47B4}" srcOrd="0" destOrd="0" presId="urn:microsoft.com/office/officeart/2008/layout/HorizontalMultiLevelHierarchy#1"/>
    <dgm:cxn modelId="{E73D3106-6491-F949-ABB5-B6D4486D49BD}" type="presOf" srcId="{7922CA45-45F3-4A46-9285-48C6AB472A84}" destId="{5BA662CB-8C2E-47B8-9F1B-FEF9798A0549}" srcOrd="0" destOrd="0" presId="urn:microsoft.com/office/officeart/2008/layout/HorizontalMultiLevelHierarchy#1"/>
    <dgm:cxn modelId="{5D9B95E9-C9E5-47FC-BA41-728E85DAF1D2}" srcId="{4B803C29-6CBF-4003-BBEC-232FC9826177}" destId="{ABC2E981-4662-490A-B593-CEAD63AD307E}" srcOrd="2" destOrd="0" parTransId="{D53976D0-8DC1-487E-9F41-8F7EA040CAAB}" sibTransId="{9F40709B-AFF2-434E-B0FB-67CCFB06E8F0}"/>
    <dgm:cxn modelId="{0DDAF60C-0960-DA4C-B10C-451A68F41FAF}" type="presOf" srcId="{74A6CC8D-18B3-44C7-AE03-EF543B4F3E22}" destId="{8FDD8224-612E-4D18-9D3A-216E5928768C}" srcOrd="0" destOrd="0" presId="urn:microsoft.com/office/officeart/2008/layout/HorizontalMultiLevelHierarchy#1"/>
    <dgm:cxn modelId="{D55752DA-0CEF-A84D-985F-19125EE2FFBD}" type="presOf" srcId="{E36AC6A7-F9AA-4682-830A-080644BC3105}" destId="{0870E7DA-0FA1-4F1E-9BBD-921D95DAED35}" srcOrd="1" destOrd="0" presId="urn:microsoft.com/office/officeart/2008/layout/HorizontalMultiLevelHierarchy#1"/>
    <dgm:cxn modelId="{F642BD31-8A47-9049-B332-E8D8867F8EA5}" type="presOf" srcId="{4B803C29-6CBF-4003-BBEC-232FC9826177}" destId="{12FC50FE-73DA-44F5-BD72-A99896E335C0}" srcOrd="0" destOrd="0" presId="urn:microsoft.com/office/officeart/2008/layout/HorizontalMultiLevelHierarchy#1"/>
    <dgm:cxn modelId="{4527A720-7557-436F-A4C2-3FF1DDC12AAA}" srcId="{4B803C29-6CBF-4003-BBEC-232FC9826177}" destId="{2FA967C5-9CDF-4F2A-BC0C-5A3548AC5C4D}" srcOrd="1" destOrd="0" parTransId="{74A6CC8D-18B3-44C7-AE03-EF543B4F3E22}" sibTransId="{29F6B6B2-A115-4530-94E2-1F1324C0B9FC}"/>
    <dgm:cxn modelId="{4583C776-FB9A-BE4A-B2A0-75B545A824EA}" type="presOf" srcId="{74A6CC8D-18B3-44C7-AE03-EF543B4F3E22}" destId="{A7684385-1E4F-4457-B1AB-158EF7708AD0}" srcOrd="1" destOrd="0" presId="urn:microsoft.com/office/officeart/2008/layout/HorizontalMultiLevelHierarchy#1"/>
    <dgm:cxn modelId="{94EE9BEC-5E98-BB44-A2D7-84EFB1E09FEB}" type="presOf" srcId="{D53976D0-8DC1-487E-9F41-8F7EA040CAAB}" destId="{F408E1F9-080B-4F7E-9409-4A212A9912FF}" srcOrd="0" destOrd="0" presId="urn:microsoft.com/office/officeart/2008/layout/HorizontalMultiLevelHierarchy#1"/>
    <dgm:cxn modelId="{E29E31EE-D444-4383-A635-8424645690BF}" srcId="{7922CA45-45F3-4A46-9285-48C6AB472A84}" destId="{4B803C29-6CBF-4003-BBEC-232FC9826177}" srcOrd="0" destOrd="0" parTransId="{B86153EF-9F39-4FD2-85EB-656A2EC91177}" sibTransId="{02C5BFC0-0A23-4075-AC90-AC198D009D1B}"/>
    <dgm:cxn modelId="{DFDBCBC1-5913-C94D-B906-005F61E40244}" type="presOf" srcId="{73E4ABDF-EBF9-4306-AA16-19E4978642E8}" destId="{C0BB8BF2-CCBE-47B5-9A30-ACD9461A6D2E}" srcOrd="0" destOrd="0" presId="urn:microsoft.com/office/officeart/2008/layout/HorizontalMultiLevelHierarchy#1"/>
    <dgm:cxn modelId="{170E6112-725C-DA43-9DFE-2C754D09A385}" type="presOf" srcId="{2FA967C5-9CDF-4F2A-BC0C-5A3548AC5C4D}" destId="{99937229-FB4F-4A6C-A5D3-ABE37A1AAF37}" srcOrd="0" destOrd="0" presId="urn:microsoft.com/office/officeart/2008/layout/HorizontalMultiLevelHierarchy#1"/>
    <dgm:cxn modelId="{87809EEE-6F49-4735-8241-8BE9088D1F16}" srcId="{4B803C29-6CBF-4003-BBEC-232FC9826177}" destId="{73E4ABDF-EBF9-4306-AA16-19E4978642E8}" srcOrd="0" destOrd="0" parTransId="{E36AC6A7-F9AA-4682-830A-080644BC3105}" sibTransId="{E3128B50-090B-40E0-8757-420CA68E6201}"/>
    <dgm:cxn modelId="{8A2B6E1B-1EEF-C64A-BD3B-4544A6F452DD}" type="presParOf" srcId="{5BA662CB-8C2E-47B8-9F1B-FEF9798A0549}" destId="{7799F25F-C635-431E-8595-5FDDDAEB75C2}" srcOrd="0" destOrd="0" presId="urn:microsoft.com/office/officeart/2008/layout/HorizontalMultiLevelHierarchy#1"/>
    <dgm:cxn modelId="{E1371DC5-73B1-7B4F-9797-1771A8248D39}" type="presParOf" srcId="{7799F25F-C635-431E-8595-5FDDDAEB75C2}" destId="{12FC50FE-73DA-44F5-BD72-A99896E335C0}" srcOrd="0" destOrd="0" presId="urn:microsoft.com/office/officeart/2008/layout/HorizontalMultiLevelHierarchy#1"/>
    <dgm:cxn modelId="{56C347BA-DB70-9245-BDBF-72D482B0F2C5}" type="presParOf" srcId="{7799F25F-C635-431E-8595-5FDDDAEB75C2}" destId="{CD009FA0-54DB-47F5-AEE7-9EBF66FA8FBB}" srcOrd="1" destOrd="0" presId="urn:microsoft.com/office/officeart/2008/layout/HorizontalMultiLevelHierarchy#1"/>
    <dgm:cxn modelId="{0A3A7E3C-668D-D844-8E2D-D116428E2196}" type="presParOf" srcId="{CD009FA0-54DB-47F5-AEE7-9EBF66FA8FBB}" destId="{50668DE7-9948-4DB8-9F78-572BDEC7EF8C}" srcOrd="0" destOrd="0" presId="urn:microsoft.com/office/officeart/2008/layout/HorizontalMultiLevelHierarchy#1"/>
    <dgm:cxn modelId="{C88186E8-AB92-0844-827F-F849FF36542B}" type="presParOf" srcId="{50668DE7-9948-4DB8-9F78-572BDEC7EF8C}" destId="{0870E7DA-0FA1-4F1E-9BBD-921D95DAED35}" srcOrd="0" destOrd="0" presId="urn:microsoft.com/office/officeart/2008/layout/HorizontalMultiLevelHierarchy#1"/>
    <dgm:cxn modelId="{3481E56D-C188-7840-B23B-3D6E995D23D4}" type="presParOf" srcId="{CD009FA0-54DB-47F5-AEE7-9EBF66FA8FBB}" destId="{15F5D5BE-5E29-46E2-ADA2-1E6ADB794C85}" srcOrd="1" destOrd="0" presId="urn:microsoft.com/office/officeart/2008/layout/HorizontalMultiLevelHierarchy#1"/>
    <dgm:cxn modelId="{5B725FC9-360C-914B-AD9F-4FD064E04317}" type="presParOf" srcId="{15F5D5BE-5E29-46E2-ADA2-1E6ADB794C85}" destId="{C0BB8BF2-CCBE-47B5-9A30-ACD9461A6D2E}" srcOrd="0" destOrd="0" presId="urn:microsoft.com/office/officeart/2008/layout/HorizontalMultiLevelHierarchy#1"/>
    <dgm:cxn modelId="{BF6795D3-0FF1-7146-9152-1AB34C5EC07F}" type="presParOf" srcId="{15F5D5BE-5E29-46E2-ADA2-1E6ADB794C85}" destId="{071509ED-96E8-4CCE-8762-9FD14F86513C}" srcOrd="1" destOrd="0" presId="urn:microsoft.com/office/officeart/2008/layout/HorizontalMultiLevelHierarchy#1"/>
    <dgm:cxn modelId="{3B17B692-44A0-144C-B424-4F81CF860EA7}" type="presParOf" srcId="{CD009FA0-54DB-47F5-AEE7-9EBF66FA8FBB}" destId="{8FDD8224-612E-4D18-9D3A-216E5928768C}" srcOrd="2" destOrd="0" presId="urn:microsoft.com/office/officeart/2008/layout/HorizontalMultiLevelHierarchy#1"/>
    <dgm:cxn modelId="{DB1F0A26-C5D7-B34D-BBAD-1E5F06739836}" type="presParOf" srcId="{8FDD8224-612E-4D18-9D3A-216E5928768C}" destId="{A7684385-1E4F-4457-B1AB-158EF7708AD0}" srcOrd="0" destOrd="0" presId="urn:microsoft.com/office/officeart/2008/layout/HorizontalMultiLevelHierarchy#1"/>
    <dgm:cxn modelId="{C481A2DD-F64B-6E4D-8A84-369780209148}" type="presParOf" srcId="{CD009FA0-54DB-47F5-AEE7-9EBF66FA8FBB}" destId="{5252D690-818A-41A0-A586-AD5A7E13A4D1}" srcOrd="3" destOrd="0" presId="urn:microsoft.com/office/officeart/2008/layout/HorizontalMultiLevelHierarchy#1"/>
    <dgm:cxn modelId="{E21F6AA2-5AD5-504F-81D5-0758D170DEA4}" type="presParOf" srcId="{5252D690-818A-41A0-A586-AD5A7E13A4D1}" destId="{99937229-FB4F-4A6C-A5D3-ABE37A1AAF37}" srcOrd="0" destOrd="0" presId="urn:microsoft.com/office/officeart/2008/layout/HorizontalMultiLevelHierarchy#1"/>
    <dgm:cxn modelId="{52E1F999-96C0-B44D-A288-7CEBB2461A43}" type="presParOf" srcId="{5252D690-818A-41A0-A586-AD5A7E13A4D1}" destId="{08DBDF64-9B5F-4820-8717-43AA78DE7E4C}" srcOrd="1" destOrd="0" presId="urn:microsoft.com/office/officeart/2008/layout/HorizontalMultiLevelHierarchy#1"/>
    <dgm:cxn modelId="{4366F929-BEB7-1D4D-B3F2-A0FA36D1968D}" type="presParOf" srcId="{CD009FA0-54DB-47F5-AEE7-9EBF66FA8FBB}" destId="{F408E1F9-080B-4F7E-9409-4A212A9912FF}" srcOrd="4" destOrd="0" presId="urn:microsoft.com/office/officeart/2008/layout/HorizontalMultiLevelHierarchy#1"/>
    <dgm:cxn modelId="{38DAAB42-7CC5-9847-902F-C0299139ECF9}" type="presParOf" srcId="{F408E1F9-080B-4F7E-9409-4A212A9912FF}" destId="{38F707E7-917C-4C52-A29F-58C13F2DA904}" srcOrd="0" destOrd="0" presId="urn:microsoft.com/office/officeart/2008/layout/HorizontalMultiLevelHierarchy#1"/>
    <dgm:cxn modelId="{B565EDDA-BA9E-5F44-A21D-46BEC8CF47CB}" type="presParOf" srcId="{CD009FA0-54DB-47F5-AEE7-9EBF66FA8FBB}" destId="{DEDF94C0-B7D3-4A91-A621-A7ACEDA09568}" srcOrd="5" destOrd="0" presId="urn:microsoft.com/office/officeart/2008/layout/HorizontalMultiLevelHierarchy#1"/>
    <dgm:cxn modelId="{31C95740-CEBA-924E-8820-D22937F38FAE}" type="presParOf" srcId="{DEDF94C0-B7D3-4A91-A621-A7ACEDA09568}" destId="{5E6A714C-2DA9-41A6-BBC4-E5B1BA1D47B4}" srcOrd="0" destOrd="0" presId="urn:microsoft.com/office/officeart/2008/layout/HorizontalMultiLevelHierarchy#1"/>
    <dgm:cxn modelId="{E1B138CC-09A8-2D4E-86B2-87E1F99E5969}" type="presParOf" srcId="{DEDF94C0-B7D3-4A91-A621-A7ACEDA09568}" destId="{4035D8FA-93EB-4BA2-85CB-132D439591E9}" srcOrd="1" destOrd="0" presId="urn:microsoft.com/office/officeart/2008/layout/HorizontalMultiLevelHierarchy#1"/>
  </dgm:cxnLst>
  <dgm:bg>
    <a:solidFill>
      <a:schemeClr val="bg1"/>
    </a:solid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7922CA45-45F3-4A46-9285-48C6AB472A84}" type="doc">
      <dgm:prSet loTypeId="urn:microsoft.com/office/officeart/2008/layout/HorizontalMultiLevelHierarchy#1" loCatId="hierarchy" qsTypeId="urn:microsoft.com/office/officeart/2005/8/quickstyle/simple1#1" qsCatId="simple" csTypeId="urn:microsoft.com/office/officeart/2005/8/colors/accent2_1#1" csCatId="accent2" phldr="1"/>
      <dgm:spPr/>
      <dgm:t>
        <a:bodyPr/>
        <a:lstStyle/>
        <a:p>
          <a:endParaRPr lang="zh-CN" altLang="en-US"/>
        </a:p>
      </dgm:t>
    </dgm:pt>
    <dgm:pt modelId="{73E4ABDF-EBF9-4306-AA16-19E4978642E8}">
      <dgm:prSet phldrT="[文本]" custT="1"/>
      <dgm:spPr>
        <a:solidFill>
          <a:schemeClr val="bg1"/>
        </a:solidFill>
        <a:ln>
          <a:solidFill>
            <a:srgbClr val="C00000"/>
          </a:solidFill>
        </a:ln>
      </dgm:spPr>
      <dgm:t>
        <a:bodyPr/>
        <a:lstStyle/>
        <a:p>
          <a:r>
            <a:rPr lang="en-US" altLang="zh-CN" sz="1400" dirty="0" smtClean="0">
              <a:solidFill>
                <a:schemeClr val="tx1"/>
              </a:solidFill>
              <a:latin typeface="微软雅黑" panose="020B0503020204020204" pitchFamily="34" charset="-122"/>
              <a:ea typeface="微软雅黑" panose="020B0503020204020204" pitchFamily="34" charset="-122"/>
            </a:rPr>
            <a:t>《</a:t>
          </a:r>
          <a:r>
            <a:rPr lang="zh-CN" altLang="en-US" sz="1400" dirty="0" smtClean="0">
              <a:solidFill>
                <a:schemeClr val="tx1"/>
              </a:solidFill>
              <a:latin typeface="微软雅黑" panose="020B0503020204020204" pitchFamily="34" charset="-122"/>
              <a:ea typeface="微软雅黑" panose="020B0503020204020204" pitchFamily="34" charset="-122"/>
            </a:rPr>
            <a:t>水浒传</a:t>
          </a:r>
          <a:r>
            <a:rPr lang="en-US" altLang="zh-CN" sz="1400" dirty="0" smtClean="0">
              <a:solidFill>
                <a:schemeClr val="tx1"/>
              </a:solidFill>
              <a:latin typeface="微软雅黑" panose="020B0503020204020204" pitchFamily="34" charset="-122"/>
              <a:ea typeface="微软雅黑" panose="020B0503020204020204" pitchFamily="34" charset="-122"/>
            </a:rPr>
            <a:t>》</a:t>
          </a:r>
          <a:r>
            <a:rPr lang="zh-CN" altLang="en-US" sz="1400" dirty="0" smtClean="0">
              <a:solidFill>
                <a:schemeClr val="tx1"/>
              </a:solidFill>
              <a:latin typeface="微软雅黑" panose="020B0503020204020204" pitchFamily="34" charset="-122"/>
              <a:ea typeface="微软雅黑" panose="020B0503020204020204" pitchFamily="34" charset="-122"/>
            </a:rPr>
            <a:t>的成书、作者和版本</a:t>
          </a:r>
          <a:endParaRPr lang="zh-CN" altLang="en-US" sz="1400" dirty="0">
            <a:solidFill>
              <a:schemeClr val="tx1"/>
            </a:solidFill>
            <a:latin typeface="微软雅黑" panose="020B0503020204020204" pitchFamily="34" charset="-122"/>
            <a:ea typeface="微软雅黑" panose="020B0503020204020204" pitchFamily="34" charset="-122"/>
          </a:endParaRPr>
        </a:p>
      </dgm:t>
    </dgm:pt>
    <dgm:pt modelId="{E36AC6A7-F9AA-4682-830A-080644BC3105}" type="parTrans" cxnId="{87809EEE-6F49-4735-8241-8BE9088D1F16}">
      <dgm:prSet custT="1"/>
      <dgm:spPr>
        <a:ln>
          <a:solidFill>
            <a:srgbClr val="C00000"/>
          </a:solidFill>
        </a:ln>
      </dgm:spPr>
      <dgm:t>
        <a:bodyPr/>
        <a:lstStyle/>
        <a:p>
          <a:endParaRPr lang="zh-CN" altLang="en-US" sz="1400"/>
        </a:p>
      </dgm:t>
    </dgm:pt>
    <dgm:pt modelId="{E3128B50-090B-40E0-8757-420CA68E6201}" type="sibTrans" cxnId="{87809EEE-6F49-4735-8241-8BE9088D1F16}">
      <dgm:prSet/>
      <dgm:spPr/>
      <dgm:t>
        <a:bodyPr/>
        <a:lstStyle/>
        <a:p>
          <a:endParaRPr lang="zh-CN" altLang="en-US" sz="1400"/>
        </a:p>
      </dgm:t>
    </dgm:pt>
    <dgm:pt modelId="{2FA967C5-9CDF-4F2A-BC0C-5A3548AC5C4D}">
      <dgm:prSet custT="1"/>
      <dgm:spPr>
        <a:solidFill>
          <a:schemeClr val="bg1"/>
        </a:solidFill>
        <a:ln>
          <a:solidFill>
            <a:srgbClr val="C00000"/>
          </a:solidFill>
        </a:ln>
      </dgm:spPr>
      <dgm:t>
        <a:bodyPr/>
        <a:lstStyle/>
        <a:p>
          <a:r>
            <a:rPr lang="en-US" altLang="zh-CN" sz="1400" dirty="0" smtClean="0">
              <a:solidFill>
                <a:schemeClr val="tx1"/>
              </a:solidFill>
              <a:latin typeface="微软雅黑" panose="020B0503020204020204" pitchFamily="34" charset="-122"/>
              <a:ea typeface="微软雅黑" panose="020B0503020204020204" pitchFamily="34" charset="-122"/>
            </a:rPr>
            <a:t>《</a:t>
          </a:r>
          <a:r>
            <a:rPr lang="zh-CN" altLang="en-US" sz="1400" dirty="0" smtClean="0">
              <a:solidFill>
                <a:schemeClr val="tx1"/>
              </a:solidFill>
              <a:latin typeface="微软雅黑" panose="020B0503020204020204" pitchFamily="34" charset="-122"/>
              <a:ea typeface="微软雅黑" panose="020B0503020204020204" pitchFamily="34" charset="-122"/>
            </a:rPr>
            <a:t>水浒传</a:t>
          </a:r>
          <a:r>
            <a:rPr lang="en-US" altLang="zh-CN" sz="1400" dirty="0" smtClean="0">
              <a:solidFill>
                <a:schemeClr val="tx1"/>
              </a:solidFill>
              <a:latin typeface="微软雅黑" panose="020B0503020204020204" pitchFamily="34" charset="-122"/>
              <a:ea typeface="微软雅黑" panose="020B0503020204020204" pitchFamily="34" charset="-122"/>
            </a:rPr>
            <a:t>》</a:t>
          </a:r>
          <a:r>
            <a:rPr lang="zh-CN" altLang="en-US" sz="1400" dirty="0" smtClean="0">
              <a:solidFill>
                <a:schemeClr val="tx1"/>
              </a:solidFill>
              <a:latin typeface="微软雅黑" panose="020B0503020204020204" pitchFamily="34" charset="-122"/>
              <a:ea typeface="微软雅黑" panose="020B0503020204020204" pitchFamily="34" charset="-122"/>
            </a:rPr>
            <a:t>的内容和思想倾向</a:t>
          </a:r>
        </a:p>
      </dgm:t>
    </dgm:pt>
    <dgm:pt modelId="{74A6CC8D-18B3-44C7-AE03-EF543B4F3E22}" type="parTrans" cxnId="{4527A720-7557-436F-A4C2-3FF1DDC12AAA}">
      <dgm:prSet/>
      <dgm:spPr>
        <a:ln>
          <a:solidFill>
            <a:srgbClr val="C00000"/>
          </a:solidFill>
        </a:ln>
      </dgm:spPr>
      <dgm:t>
        <a:bodyPr/>
        <a:lstStyle/>
        <a:p>
          <a:endParaRPr lang="zh-CN" altLang="en-US"/>
        </a:p>
      </dgm:t>
    </dgm:pt>
    <dgm:pt modelId="{29F6B6B2-A115-4530-94E2-1F1324C0B9FC}" type="sibTrans" cxnId="{4527A720-7557-436F-A4C2-3FF1DDC12AAA}">
      <dgm:prSet/>
      <dgm:spPr/>
      <dgm:t>
        <a:bodyPr/>
        <a:lstStyle/>
        <a:p>
          <a:endParaRPr lang="zh-CN" altLang="en-US"/>
        </a:p>
      </dgm:t>
    </dgm:pt>
    <dgm:pt modelId="{4B803C29-6CBF-4003-BBEC-232FC9826177}">
      <dgm:prSet phldrT="[文本]" custT="1"/>
      <dgm:spPr>
        <a:ln>
          <a:solidFill>
            <a:srgbClr val="C00000"/>
          </a:solidFill>
        </a:ln>
      </dgm:spPr>
      <dgm:t>
        <a:bodyPr vert="vert"/>
        <a:lstStyle/>
        <a:p>
          <a:r>
            <a:rPr lang="en-US" altLang="zh-CN" sz="1400" dirty="0" smtClean="0">
              <a:latin typeface="微软雅黑" panose="020B0503020204020204" pitchFamily="34" charset="-122"/>
              <a:ea typeface="微软雅黑" panose="020B0503020204020204" pitchFamily="34" charset="-122"/>
            </a:rPr>
            <a:t>《</a:t>
          </a:r>
          <a:r>
            <a:rPr lang="zh-CN" altLang="en-US" sz="1400" dirty="0" smtClean="0">
              <a:latin typeface="微软雅黑" panose="020B0503020204020204" pitchFamily="34" charset="-122"/>
              <a:ea typeface="微软雅黑" panose="020B0503020204020204" pitchFamily="34" charset="-122"/>
            </a:rPr>
            <a:t>水浒传</a:t>
          </a:r>
          <a:r>
            <a:rPr lang="en-US" altLang="zh-CN" sz="1400" dirty="0" smtClean="0">
              <a:latin typeface="微软雅黑" panose="020B0503020204020204" pitchFamily="34" charset="-122"/>
              <a:ea typeface="微软雅黑" panose="020B0503020204020204" pitchFamily="34" charset="-122"/>
            </a:rPr>
            <a:t>》</a:t>
          </a:r>
          <a:endParaRPr lang="en-US" altLang="zh-CN" sz="1400" dirty="0">
            <a:latin typeface="微软雅黑" panose="020B0503020204020204" pitchFamily="34" charset="-122"/>
            <a:ea typeface="微软雅黑" panose="020B0503020204020204" pitchFamily="34" charset="-122"/>
          </a:endParaRPr>
        </a:p>
      </dgm:t>
    </dgm:pt>
    <dgm:pt modelId="{B86153EF-9F39-4FD2-85EB-656A2EC91177}" type="parTrans" cxnId="{E29E31EE-D444-4383-A635-8424645690BF}">
      <dgm:prSet/>
      <dgm:spPr/>
      <dgm:t>
        <a:bodyPr/>
        <a:lstStyle/>
        <a:p>
          <a:endParaRPr lang="zh-CN" altLang="en-US"/>
        </a:p>
      </dgm:t>
    </dgm:pt>
    <dgm:pt modelId="{02C5BFC0-0A23-4075-AC90-AC198D009D1B}" type="sibTrans" cxnId="{E29E31EE-D444-4383-A635-8424645690BF}">
      <dgm:prSet/>
      <dgm:spPr/>
      <dgm:t>
        <a:bodyPr/>
        <a:lstStyle/>
        <a:p>
          <a:endParaRPr lang="zh-CN" altLang="en-US"/>
        </a:p>
      </dgm:t>
    </dgm:pt>
    <dgm:pt modelId="{ABC2E981-4662-490A-B593-CEAD63AD307E}">
      <dgm:prSet custT="1"/>
      <dgm:spPr>
        <a:solidFill>
          <a:srgbClr val="C00000"/>
        </a:solidFill>
        <a:ln>
          <a:solidFill>
            <a:srgbClr val="C00000"/>
          </a:solidFill>
        </a:ln>
      </dgm:spPr>
      <dgm:t>
        <a:bodyPr/>
        <a:lstStyle/>
        <a:p>
          <a:r>
            <a:rPr lang="en-US" altLang="zh-CN" sz="1400" dirty="0" smtClean="0">
              <a:solidFill>
                <a:schemeClr val="bg1"/>
              </a:solidFill>
              <a:latin typeface="微软雅黑" panose="020B0503020204020204" pitchFamily="34" charset="-122"/>
              <a:ea typeface="微软雅黑" panose="020B0503020204020204" pitchFamily="34" charset="-122"/>
            </a:rPr>
            <a:t>《</a:t>
          </a:r>
          <a:r>
            <a:rPr lang="zh-CN" altLang="en-US" sz="1400" dirty="0" smtClean="0">
              <a:solidFill>
                <a:schemeClr val="bg1"/>
              </a:solidFill>
              <a:latin typeface="微软雅黑" panose="020B0503020204020204" pitchFamily="34" charset="-122"/>
              <a:ea typeface="微软雅黑" panose="020B0503020204020204" pitchFamily="34" charset="-122"/>
            </a:rPr>
            <a:t>水浒传</a:t>
          </a:r>
          <a:r>
            <a:rPr lang="en-US" altLang="zh-CN" sz="1400" dirty="0" smtClean="0">
              <a:solidFill>
                <a:schemeClr val="bg1"/>
              </a:solidFill>
              <a:latin typeface="微软雅黑" panose="020B0503020204020204" pitchFamily="34" charset="-122"/>
              <a:ea typeface="微软雅黑" panose="020B0503020204020204" pitchFamily="34" charset="-122"/>
            </a:rPr>
            <a:t>》</a:t>
          </a:r>
          <a:r>
            <a:rPr lang="zh-CN" altLang="en-US" sz="1400" dirty="0" smtClean="0">
              <a:solidFill>
                <a:schemeClr val="bg1"/>
              </a:solidFill>
              <a:latin typeface="微软雅黑" panose="020B0503020204020204" pitchFamily="34" charset="-122"/>
              <a:ea typeface="微软雅黑" panose="020B0503020204020204" pitchFamily="34" charset="-122"/>
            </a:rPr>
            <a:t>的艺术成就</a:t>
          </a:r>
        </a:p>
      </dgm:t>
    </dgm:pt>
    <dgm:pt modelId="{D53976D0-8DC1-487E-9F41-8F7EA040CAAB}" type="parTrans" cxnId="{5D9B95E9-C9E5-47FC-BA41-728E85DAF1D2}">
      <dgm:prSet/>
      <dgm:spPr/>
      <dgm:t>
        <a:bodyPr/>
        <a:lstStyle/>
        <a:p>
          <a:endParaRPr lang="zh-CN" altLang="en-US"/>
        </a:p>
      </dgm:t>
    </dgm:pt>
    <dgm:pt modelId="{9F40709B-AFF2-434E-B0FB-67CCFB06E8F0}" type="sibTrans" cxnId="{5D9B95E9-C9E5-47FC-BA41-728E85DAF1D2}">
      <dgm:prSet/>
      <dgm:spPr/>
      <dgm:t>
        <a:bodyPr/>
        <a:lstStyle/>
        <a:p>
          <a:endParaRPr lang="zh-CN" altLang="en-US"/>
        </a:p>
      </dgm:t>
    </dgm:pt>
    <dgm:pt modelId="{5BA662CB-8C2E-47B8-9F1B-FEF9798A0549}" type="pres">
      <dgm:prSet presAssocID="{7922CA45-45F3-4A46-9285-48C6AB472A84}" presName="Name0" presStyleCnt="0">
        <dgm:presLayoutVars>
          <dgm:chPref val="1"/>
          <dgm:dir/>
          <dgm:animOne val="branch"/>
          <dgm:animLvl val="lvl"/>
          <dgm:resizeHandles val="exact"/>
        </dgm:presLayoutVars>
      </dgm:prSet>
      <dgm:spPr/>
      <dgm:t>
        <a:bodyPr/>
        <a:lstStyle/>
        <a:p>
          <a:endParaRPr lang="zh-CN" altLang="en-US"/>
        </a:p>
      </dgm:t>
    </dgm:pt>
    <dgm:pt modelId="{7799F25F-C635-431E-8595-5FDDDAEB75C2}" type="pres">
      <dgm:prSet presAssocID="{4B803C29-6CBF-4003-BBEC-232FC9826177}" presName="root1" presStyleCnt="0"/>
      <dgm:spPr/>
    </dgm:pt>
    <dgm:pt modelId="{12FC50FE-73DA-44F5-BD72-A99896E335C0}" type="pres">
      <dgm:prSet presAssocID="{4B803C29-6CBF-4003-BBEC-232FC9826177}" presName="LevelOneTextNode" presStyleLbl="node0" presStyleIdx="0" presStyleCnt="1" custScaleX="216926" custScaleY="24000">
        <dgm:presLayoutVars>
          <dgm:chPref val="3"/>
        </dgm:presLayoutVars>
      </dgm:prSet>
      <dgm:spPr/>
      <dgm:t>
        <a:bodyPr/>
        <a:lstStyle/>
        <a:p>
          <a:endParaRPr lang="zh-CN" altLang="en-US"/>
        </a:p>
      </dgm:t>
    </dgm:pt>
    <dgm:pt modelId="{CD009FA0-54DB-47F5-AEE7-9EBF66FA8FBB}" type="pres">
      <dgm:prSet presAssocID="{4B803C29-6CBF-4003-BBEC-232FC9826177}" presName="level2hierChild" presStyleCnt="0"/>
      <dgm:spPr/>
    </dgm:pt>
    <dgm:pt modelId="{50668DE7-9948-4DB8-9F78-572BDEC7EF8C}" type="pres">
      <dgm:prSet presAssocID="{E36AC6A7-F9AA-4682-830A-080644BC3105}" presName="conn2-1" presStyleLbl="parChTrans1D2" presStyleIdx="0" presStyleCnt="3"/>
      <dgm:spPr/>
      <dgm:t>
        <a:bodyPr/>
        <a:lstStyle/>
        <a:p>
          <a:endParaRPr lang="zh-CN" altLang="en-US"/>
        </a:p>
      </dgm:t>
    </dgm:pt>
    <dgm:pt modelId="{0870E7DA-0FA1-4F1E-9BBD-921D95DAED35}" type="pres">
      <dgm:prSet presAssocID="{E36AC6A7-F9AA-4682-830A-080644BC3105}" presName="connTx" presStyleLbl="parChTrans1D2" presStyleIdx="0" presStyleCnt="3"/>
      <dgm:spPr/>
      <dgm:t>
        <a:bodyPr/>
        <a:lstStyle/>
        <a:p>
          <a:endParaRPr lang="zh-CN" altLang="en-US"/>
        </a:p>
      </dgm:t>
    </dgm:pt>
    <dgm:pt modelId="{15F5D5BE-5E29-46E2-ADA2-1E6ADB794C85}" type="pres">
      <dgm:prSet presAssocID="{73E4ABDF-EBF9-4306-AA16-19E4978642E8}" presName="root2" presStyleCnt="0"/>
      <dgm:spPr/>
    </dgm:pt>
    <dgm:pt modelId="{C0BB8BF2-CCBE-47B5-9A30-ACD9461A6D2E}" type="pres">
      <dgm:prSet presAssocID="{73E4ABDF-EBF9-4306-AA16-19E4978642E8}" presName="LevelTwoTextNode" presStyleLbl="node2" presStyleIdx="0" presStyleCnt="3" custScaleX="160788" custScaleY="123438">
        <dgm:presLayoutVars>
          <dgm:chPref val="3"/>
        </dgm:presLayoutVars>
      </dgm:prSet>
      <dgm:spPr/>
      <dgm:t>
        <a:bodyPr/>
        <a:lstStyle/>
        <a:p>
          <a:endParaRPr lang="zh-CN" altLang="en-US"/>
        </a:p>
      </dgm:t>
    </dgm:pt>
    <dgm:pt modelId="{071509ED-96E8-4CCE-8762-9FD14F86513C}" type="pres">
      <dgm:prSet presAssocID="{73E4ABDF-EBF9-4306-AA16-19E4978642E8}" presName="level3hierChild" presStyleCnt="0"/>
      <dgm:spPr/>
    </dgm:pt>
    <dgm:pt modelId="{8FDD8224-612E-4D18-9D3A-216E5928768C}" type="pres">
      <dgm:prSet presAssocID="{74A6CC8D-18B3-44C7-AE03-EF543B4F3E22}" presName="conn2-1" presStyleLbl="parChTrans1D2" presStyleIdx="1" presStyleCnt="3"/>
      <dgm:spPr/>
      <dgm:t>
        <a:bodyPr/>
        <a:lstStyle/>
        <a:p>
          <a:endParaRPr lang="zh-CN" altLang="en-US"/>
        </a:p>
      </dgm:t>
    </dgm:pt>
    <dgm:pt modelId="{A7684385-1E4F-4457-B1AB-158EF7708AD0}" type="pres">
      <dgm:prSet presAssocID="{74A6CC8D-18B3-44C7-AE03-EF543B4F3E22}" presName="connTx" presStyleLbl="parChTrans1D2" presStyleIdx="1" presStyleCnt="3"/>
      <dgm:spPr/>
      <dgm:t>
        <a:bodyPr/>
        <a:lstStyle/>
        <a:p>
          <a:endParaRPr lang="zh-CN" altLang="en-US"/>
        </a:p>
      </dgm:t>
    </dgm:pt>
    <dgm:pt modelId="{5252D690-818A-41A0-A586-AD5A7E13A4D1}" type="pres">
      <dgm:prSet presAssocID="{2FA967C5-9CDF-4F2A-BC0C-5A3548AC5C4D}" presName="root2" presStyleCnt="0"/>
      <dgm:spPr/>
    </dgm:pt>
    <dgm:pt modelId="{99937229-FB4F-4A6C-A5D3-ABE37A1AAF37}" type="pres">
      <dgm:prSet presAssocID="{2FA967C5-9CDF-4F2A-BC0C-5A3548AC5C4D}" presName="LevelTwoTextNode" presStyleLbl="node2" presStyleIdx="1" presStyleCnt="3" custScaleX="158406" custScaleY="121094">
        <dgm:presLayoutVars>
          <dgm:chPref val="3"/>
        </dgm:presLayoutVars>
      </dgm:prSet>
      <dgm:spPr/>
      <dgm:t>
        <a:bodyPr/>
        <a:lstStyle/>
        <a:p>
          <a:endParaRPr lang="zh-CN" altLang="en-US"/>
        </a:p>
      </dgm:t>
    </dgm:pt>
    <dgm:pt modelId="{08DBDF64-9B5F-4820-8717-43AA78DE7E4C}" type="pres">
      <dgm:prSet presAssocID="{2FA967C5-9CDF-4F2A-BC0C-5A3548AC5C4D}" presName="level3hierChild" presStyleCnt="0"/>
      <dgm:spPr/>
    </dgm:pt>
    <dgm:pt modelId="{F408E1F9-080B-4F7E-9409-4A212A9912FF}" type="pres">
      <dgm:prSet presAssocID="{D53976D0-8DC1-487E-9F41-8F7EA040CAAB}" presName="conn2-1" presStyleLbl="parChTrans1D2" presStyleIdx="2" presStyleCnt="3"/>
      <dgm:spPr/>
      <dgm:t>
        <a:bodyPr/>
        <a:lstStyle/>
        <a:p>
          <a:endParaRPr lang="zh-CN" altLang="en-US"/>
        </a:p>
      </dgm:t>
    </dgm:pt>
    <dgm:pt modelId="{38F707E7-917C-4C52-A29F-58C13F2DA904}" type="pres">
      <dgm:prSet presAssocID="{D53976D0-8DC1-487E-9F41-8F7EA040CAAB}" presName="connTx" presStyleLbl="parChTrans1D2" presStyleIdx="2" presStyleCnt="3"/>
      <dgm:spPr/>
      <dgm:t>
        <a:bodyPr/>
        <a:lstStyle/>
        <a:p>
          <a:endParaRPr lang="zh-CN" altLang="en-US"/>
        </a:p>
      </dgm:t>
    </dgm:pt>
    <dgm:pt modelId="{DEDF94C0-B7D3-4A91-A621-A7ACEDA09568}" type="pres">
      <dgm:prSet presAssocID="{ABC2E981-4662-490A-B593-CEAD63AD307E}" presName="root2" presStyleCnt="0"/>
      <dgm:spPr/>
    </dgm:pt>
    <dgm:pt modelId="{5E6A714C-2DA9-41A6-BBC4-E5B1BA1D47B4}" type="pres">
      <dgm:prSet presAssocID="{ABC2E981-4662-490A-B593-CEAD63AD307E}" presName="LevelTwoTextNode" presStyleLbl="node2" presStyleIdx="2" presStyleCnt="3" custScaleX="159243" custScaleY="131251">
        <dgm:presLayoutVars>
          <dgm:chPref val="3"/>
        </dgm:presLayoutVars>
      </dgm:prSet>
      <dgm:spPr/>
      <dgm:t>
        <a:bodyPr/>
        <a:lstStyle/>
        <a:p>
          <a:endParaRPr lang="zh-CN" altLang="en-US"/>
        </a:p>
      </dgm:t>
    </dgm:pt>
    <dgm:pt modelId="{4035D8FA-93EB-4BA2-85CB-132D439591E9}" type="pres">
      <dgm:prSet presAssocID="{ABC2E981-4662-490A-B593-CEAD63AD307E}" presName="level3hierChild" presStyleCnt="0"/>
      <dgm:spPr/>
    </dgm:pt>
  </dgm:ptLst>
  <dgm:cxnLst>
    <dgm:cxn modelId="{68962EEE-73DB-AC42-AC4C-B2941CE69FD4}" type="presOf" srcId="{E36AC6A7-F9AA-4682-830A-080644BC3105}" destId="{0870E7DA-0FA1-4F1E-9BBD-921D95DAED35}" srcOrd="1" destOrd="0" presId="urn:microsoft.com/office/officeart/2008/layout/HorizontalMultiLevelHierarchy#1"/>
    <dgm:cxn modelId="{9996FE41-A98B-9E4F-8399-17414E74FF21}" type="presOf" srcId="{4B803C29-6CBF-4003-BBEC-232FC9826177}" destId="{12FC50FE-73DA-44F5-BD72-A99896E335C0}" srcOrd="0" destOrd="0" presId="urn:microsoft.com/office/officeart/2008/layout/HorizontalMultiLevelHierarchy#1"/>
    <dgm:cxn modelId="{8B20D1AD-061D-A34D-9745-45F8DE78EB10}" type="presOf" srcId="{D53976D0-8DC1-487E-9F41-8F7EA040CAAB}" destId="{F408E1F9-080B-4F7E-9409-4A212A9912FF}" srcOrd="0" destOrd="0" presId="urn:microsoft.com/office/officeart/2008/layout/HorizontalMultiLevelHierarchy#1"/>
    <dgm:cxn modelId="{46431406-0B61-AE4B-B3E1-642178948132}" type="presOf" srcId="{E36AC6A7-F9AA-4682-830A-080644BC3105}" destId="{50668DE7-9948-4DB8-9F78-572BDEC7EF8C}" srcOrd="0" destOrd="0" presId="urn:microsoft.com/office/officeart/2008/layout/HorizontalMultiLevelHierarchy#1"/>
    <dgm:cxn modelId="{12861895-AB43-C243-B190-F26081287FC1}" type="presOf" srcId="{2FA967C5-9CDF-4F2A-BC0C-5A3548AC5C4D}" destId="{99937229-FB4F-4A6C-A5D3-ABE37A1AAF37}" srcOrd="0" destOrd="0" presId="urn:microsoft.com/office/officeart/2008/layout/HorizontalMultiLevelHierarchy#1"/>
    <dgm:cxn modelId="{5369B9CD-9870-9542-817D-EE26876F4797}" type="presOf" srcId="{ABC2E981-4662-490A-B593-CEAD63AD307E}" destId="{5E6A714C-2DA9-41A6-BBC4-E5B1BA1D47B4}" srcOrd="0" destOrd="0" presId="urn:microsoft.com/office/officeart/2008/layout/HorizontalMultiLevelHierarchy#1"/>
    <dgm:cxn modelId="{5D9B95E9-C9E5-47FC-BA41-728E85DAF1D2}" srcId="{4B803C29-6CBF-4003-BBEC-232FC9826177}" destId="{ABC2E981-4662-490A-B593-CEAD63AD307E}" srcOrd="2" destOrd="0" parTransId="{D53976D0-8DC1-487E-9F41-8F7EA040CAAB}" sibTransId="{9F40709B-AFF2-434E-B0FB-67CCFB06E8F0}"/>
    <dgm:cxn modelId="{8F70CCBD-FD57-D34B-A83D-E7682758A3D6}" type="presOf" srcId="{7922CA45-45F3-4A46-9285-48C6AB472A84}" destId="{5BA662CB-8C2E-47B8-9F1B-FEF9798A0549}" srcOrd="0" destOrd="0" presId="urn:microsoft.com/office/officeart/2008/layout/HorizontalMultiLevelHierarchy#1"/>
    <dgm:cxn modelId="{60E795AE-7218-394A-A9EE-A4E48D910A27}" type="presOf" srcId="{D53976D0-8DC1-487E-9F41-8F7EA040CAAB}" destId="{38F707E7-917C-4C52-A29F-58C13F2DA904}" srcOrd="1" destOrd="0" presId="urn:microsoft.com/office/officeart/2008/layout/HorizontalMultiLevelHierarchy#1"/>
    <dgm:cxn modelId="{B77B80E5-6B02-D845-8711-AA5E945A7323}" type="presOf" srcId="{74A6CC8D-18B3-44C7-AE03-EF543B4F3E22}" destId="{8FDD8224-612E-4D18-9D3A-216E5928768C}" srcOrd="0" destOrd="0" presId="urn:microsoft.com/office/officeart/2008/layout/HorizontalMultiLevelHierarchy#1"/>
    <dgm:cxn modelId="{4527A720-7557-436F-A4C2-3FF1DDC12AAA}" srcId="{4B803C29-6CBF-4003-BBEC-232FC9826177}" destId="{2FA967C5-9CDF-4F2A-BC0C-5A3548AC5C4D}" srcOrd="1" destOrd="0" parTransId="{74A6CC8D-18B3-44C7-AE03-EF543B4F3E22}" sibTransId="{29F6B6B2-A115-4530-94E2-1F1324C0B9FC}"/>
    <dgm:cxn modelId="{EAE40896-3CA1-404B-9318-45D60B341DBC}" type="presOf" srcId="{73E4ABDF-EBF9-4306-AA16-19E4978642E8}" destId="{C0BB8BF2-CCBE-47B5-9A30-ACD9461A6D2E}" srcOrd="0" destOrd="0" presId="urn:microsoft.com/office/officeart/2008/layout/HorizontalMultiLevelHierarchy#1"/>
    <dgm:cxn modelId="{E29E31EE-D444-4383-A635-8424645690BF}" srcId="{7922CA45-45F3-4A46-9285-48C6AB472A84}" destId="{4B803C29-6CBF-4003-BBEC-232FC9826177}" srcOrd="0" destOrd="0" parTransId="{B86153EF-9F39-4FD2-85EB-656A2EC91177}" sibTransId="{02C5BFC0-0A23-4075-AC90-AC198D009D1B}"/>
    <dgm:cxn modelId="{2A674464-6DDE-5C44-A3FC-D7C69EFC39CE}" type="presOf" srcId="{74A6CC8D-18B3-44C7-AE03-EF543B4F3E22}" destId="{A7684385-1E4F-4457-B1AB-158EF7708AD0}" srcOrd="1" destOrd="0" presId="urn:microsoft.com/office/officeart/2008/layout/HorizontalMultiLevelHierarchy#1"/>
    <dgm:cxn modelId="{87809EEE-6F49-4735-8241-8BE9088D1F16}" srcId="{4B803C29-6CBF-4003-BBEC-232FC9826177}" destId="{73E4ABDF-EBF9-4306-AA16-19E4978642E8}" srcOrd="0" destOrd="0" parTransId="{E36AC6A7-F9AA-4682-830A-080644BC3105}" sibTransId="{E3128B50-090B-40E0-8757-420CA68E6201}"/>
    <dgm:cxn modelId="{91255727-3377-4C43-80A3-9BC5B2ED325C}" type="presParOf" srcId="{5BA662CB-8C2E-47B8-9F1B-FEF9798A0549}" destId="{7799F25F-C635-431E-8595-5FDDDAEB75C2}" srcOrd="0" destOrd="0" presId="urn:microsoft.com/office/officeart/2008/layout/HorizontalMultiLevelHierarchy#1"/>
    <dgm:cxn modelId="{C07A768B-6C23-0F4F-8F15-92F3152B5387}" type="presParOf" srcId="{7799F25F-C635-431E-8595-5FDDDAEB75C2}" destId="{12FC50FE-73DA-44F5-BD72-A99896E335C0}" srcOrd="0" destOrd="0" presId="urn:microsoft.com/office/officeart/2008/layout/HorizontalMultiLevelHierarchy#1"/>
    <dgm:cxn modelId="{0563E23F-0930-F142-80A6-A02E366F0111}" type="presParOf" srcId="{7799F25F-C635-431E-8595-5FDDDAEB75C2}" destId="{CD009FA0-54DB-47F5-AEE7-9EBF66FA8FBB}" srcOrd="1" destOrd="0" presId="urn:microsoft.com/office/officeart/2008/layout/HorizontalMultiLevelHierarchy#1"/>
    <dgm:cxn modelId="{91FCFC6F-E510-DC42-909B-45DD2E505BBD}" type="presParOf" srcId="{CD009FA0-54DB-47F5-AEE7-9EBF66FA8FBB}" destId="{50668DE7-9948-4DB8-9F78-572BDEC7EF8C}" srcOrd="0" destOrd="0" presId="urn:microsoft.com/office/officeart/2008/layout/HorizontalMultiLevelHierarchy#1"/>
    <dgm:cxn modelId="{EE218F14-A62D-BF42-B8BA-85B072927C49}" type="presParOf" srcId="{50668DE7-9948-4DB8-9F78-572BDEC7EF8C}" destId="{0870E7DA-0FA1-4F1E-9BBD-921D95DAED35}" srcOrd="0" destOrd="0" presId="urn:microsoft.com/office/officeart/2008/layout/HorizontalMultiLevelHierarchy#1"/>
    <dgm:cxn modelId="{823A04A4-56CA-184D-AA10-ABCB9C9EB193}" type="presParOf" srcId="{CD009FA0-54DB-47F5-AEE7-9EBF66FA8FBB}" destId="{15F5D5BE-5E29-46E2-ADA2-1E6ADB794C85}" srcOrd="1" destOrd="0" presId="urn:microsoft.com/office/officeart/2008/layout/HorizontalMultiLevelHierarchy#1"/>
    <dgm:cxn modelId="{EA13AE60-82A3-7B47-B5D6-5327275C5ADC}" type="presParOf" srcId="{15F5D5BE-5E29-46E2-ADA2-1E6ADB794C85}" destId="{C0BB8BF2-CCBE-47B5-9A30-ACD9461A6D2E}" srcOrd="0" destOrd="0" presId="urn:microsoft.com/office/officeart/2008/layout/HorizontalMultiLevelHierarchy#1"/>
    <dgm:cxn modelId="{5457F156-17A3-1E42-A744-E57A9EAB1548}" type="presParOf" srcId="{15F5D5BE-5E29-46E2-ADA2-1E6ADB794C85}" destId="{071509ED-96E8-4CCE-8762-9FD14F86513C}" srcOrd="1" destOrd="0" presId="urn:microsoft.com/office/officeart/2008/layout/HorizontalMultiLevelHierarchy#1"/>
    <dgm:cxn modelId="{836DF40F-3E8D-6545-BDBE-29BDF57B60FB}" type="presParOf" srcId="{CD009FA0-54DB-47F5-AEE7-9EBF66FA8FBB}" destId="{8FDD8224-612E-4D18-9D3A-216E5928768C}" srcOrd="2" destOrd="0" presId="urn:microsoft.com/office/officeart/2008/layout/HorizontalMultiLevelHierarchy#1"/>
    <dgm:cxn modelId="{F241C4CC-1D9B-414D-BF03-1E8819FEF58D}" type="presParOf" srcId="{8FDD8224-612E-4D18-9D3A-216E5928768C}" destId="{A7684385-1E4F-4457-B1AB-158EF7708AD0}" srcOrd="0" destOrd="0" presId="urn:microsoft.com/office/officeart/2008/layout/HorizontalMultiLevelHierarchy#1"/>
    <dgm:cxn modelId="{1430F184-848E-AE4F-ABD8-CC0BAFD68C86}" type="presParOf" srcId="{CD009FA0-54DB-47F5-AEE7-9EBF66FA8FBB}" destId="{5252D690-818A-41A0-A586-AD5A7E13A4D1}" srcOrd="3" destOrd="0" presId="urn:microsoft.com/office/officeart/2008/layout/HorizontalMultiLevelHierarchy#1"/>
    <dgm:cxn modelId="{89D834A7-CE2A-3042-AEA6-C8D7BF7A1E07}" type="presParOf" srcId="{5252D690-818A-41A0-A586-AD5A7E13A4D1}" destId="{99937229-FB4F-4A6C-A5D3-ABE37A1AAF37}" srcOrd="0" destOrd="0" presId="urn:microsoft.com/office/officeart/2008/layout/HorizontalMultiLevelHierarchy#1"/>
    <dgm:cxn modelId="{D2B73F5A-2BBD-2341-9A90-87AA396707F2}" type="presParOf" srcId="{5252D690-818A-41A0-A586-AD5A7E13A4D1}" destId="{08DBDF64-9B5F-4820-8717-43AA78DE7E4C}" srcOrd="1" destOrd="0" presId="urn:microsoft.com/office/officeart/2008/layout/HorizontalMultiLevelHierarchy#1"/>
    <dgm:cxn modelId="{0793AB8A-2503-BE4A-A310-D19DBF459536}" type="presParOf" srcId="{CD009FA0-54DB-47F5-AEE7-9EBF66FA8FBB}" destId="{F408E1F9-080B-4F7E-9409-4A212A9912FF}" srcOrd="4" destOrd="0" presId="urn:microsoft.com/office/officeart/2008/layout/HorizontalMultiLevelHierarchy#1"/>
    <dgm:cxn modelId="{9EEAFF3B-3FD6-DB4D-B149-E6A2DFB0CD10}" type="presParOf" srcId="{F408E1F9-080B-4F7E-9409-4A212A9912FF}" destId="{38F707E7-917C-4C52-A29F-58C13F2DA904}" srcOrd="0" destOrd="0" presId="urn:microsoft.com/office/officeart/2008/layout/HorizontalMultiLevelHierarchy#1"/>
    <dgm:cxn modelId="{AE67CF59-0B2D-304E-B98A-9E1EADB8408B}" type="presParOf" srcId="{CD009FA0-54DB-47F5-AEE7-9EBF66FA8FBB}" destId="{DEDF94C0-B7D3-4A91-A621-A7ACEDA09568}" srcOrd="5" destOrd="0" presId="urn:microsoft.com/office/officeart/2008/layout/HorizontalMultiLevelHierarchy#1"/>
    <dgm:cxn modelId="{C9E37DDA-F46D-554F-AB92-872A49AAB050}" type="presParOf" srcId="{DEDF94C0-B7D3-4A91-A621-A7ACEDA09568}" destId="{5E6A714C-2DA9-41A6-BBC4-E5B1BA1D47B4}" srcOrd="0" destOrd="0" presId="urn:microsoft.com/office/officeart/2008/layout/HorizontalMultiLevelHierarchy#1"/>
    <dgm:cxn modelId="{931E53FC-8AF7-AD40-902E-0A949EAB33FA}" type="presParOf" srcId="{DEDF94C0-B7D3-4A91-A621-A7ACEDA09568}" destId="{4035D8FA-93EB-4BA2-85CB-132D439591E9}" srcOrd="1" destOrd="0" presId="urn:microsoft.com/office/officeart/2008/layout/HorizontalMultiLevelHierarchy#1"/>
  </dgm:cxnLst>
  <dgm:bg>
    <a:solidFill>
      <a:schemeClr val="bg1"/>
    </a:solid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7922CA45-45F3-4A46-9285-48C6AB472A84}" type="doc">
      <dgm:prSet loTypeId="urn:microsoft.com/office/officeart/2008/layout/HorizontalMultiLevelHierarchy#1" loCatId="hierarchy" qsTypeId="urn:microsoft.com/office/officeart/2005/8/quickstyle/simple1#1" qsCatId="simple" csTypeId="urn:microsoft.com/office/officeart/2005/8/colors/accent2_1#1" csCatId="accent2" phldr="1"/>
      <dgm:spPr/>
      <dgm:t>
        <a:bodyPr/>
        <a:lstStyle/>
        <a:p>
          <a:endParaRPr lang="zh-CN" altLang="en-US"/>
        </a:p>
      </dgm:t>
    </dgm:pt>
    <dgm:pt modelId="{73E4ABDF-EBF9-4306-AA16-19E4978642E8}">
      <dgm:prSet phldrT="[文本]" custT="1"/>
      <dgm:spPr>
        <a:solidFill>
          <a:schemeClr val="bg1"/>
        </a:solidFill>
        <a:ln>
          <a:solidFill>
            <a:schemeClr val="bg1"/>
          </a:solidFill>
        </a:ln>
      </dgm:spPr>
      <dgm:t>
        <a:bodyPr/>
        <a:lstStyle/>
        <a:p>
          <a:r>
            <a:rPr lang="en-US" altLang="zh-CN" sz="1200" dirty="0" smtClean="0">
              <a:solidFill>
                <a:schemeClr val="tx1"/>
              </a:solidFill>
              <a:latin typeface="微软雅黑" panose="020B0503020204020204" pitchFamily="34" charset="-122"/>
              <a:ea typeface="微软雅黑" panose="020B0503020204020204" pitchFamily="34" charset="-122"/>
            </a:rPr>
            <a:t>《</a:t>
          </a:r>
          <a:r>
            <a:rPr lang="zh-CN" altLang="en-US" sz="1200" dirty="0" smtClean="0">
              <a:solidFill>
                <a:schemeClr val="tx1"/>
              </a:solidFill>
              <a:latin typeface="微软雅黑" panose="020B0503020204020204" pitchFamily="34" charset="-122"/>
              <a:ea typeface="微软雅黑" panose="020B0503020204020204" pitchFamily="34" charset="-122"/>
            </a:rPr>
            <a:t>西游记</a:t>
          </a:r>
          <a:r>
            <a:rPr lang="en-US" altLang="zh-CN" sz="1200" dirty="0" smtClean="0">
              <a:solidFill>
                <a:schemeClr val="tx1"/>
              </a:solidFill>
              <a:latin typeface="微软雅黑" panose="020B0503020204020204" pitchFamily="34" charset="-122"/>
              <a:ea typeface="微软雅黑" panose="020B0503020204020204" pitchFamily="34" charset="-122"/>
            </a:rPr>
            <a:t>》</a:t>
          </a:r>
          <a:r>
            <a:rPr lang="zh-CN" altLang="en-US" sz="1200" dirty="0" smtClean="0">
              <a:solidFill>
                <a:schemeClr val="tx1"/>
              </a:solidFill>
              <a:latin typeface="微软雅黑" panose="020B0503020204020204" pitchFamily="34" charset="-122"/>
              <a:ea typeface="微软雅黑" panose="020B0503020204020204" pitchFamily="34" charset="-122"/>
            </a:rPr>
            <a:t>的成书、作者和版本</a:t>
          </a:r>
          <a:endParaRPr lang="zh-CN" altLang="en-US" sz="1200" dirty="0">
            <a:solidFill>
              <a:schemeClr val="tx1"/>
            </a:solidFill>
            <a:latin typeface="微软雅黑" panose="020B0503020204020204" pitchFamily="34" charset="-122"/>
            <a:ea typeface="微软雅黑" panose="020B0503020204020204" pitchFamily="34" charset="-122"/>
          </a:endParaRPr>
        </a:p>
      </dgm:t>
    </dgm:pt>
    <dgm:pt modelId="{E36AC6A7-F9AA-4682-830A-080644BC3105}" type="parTrans" cxnId="{87809EEE-6F49-4735-8241-8BE9088D1F16}">
      <dgm:prSet custT="1"/>
      <dgm:spPr>
        <a:ln>
          <a:solidFill>
            <a:srgbClr val="C00000"/>
          </a:solidFill>
        </a:ln>
      </dgm:spPr>
      <dgm:t>
        <a:bodyPr/>
        <a:lstStyle/>
        <a:p>
          <a:endParaRPr lang="zh-CN" altLang="en-US" sz="1400"/>
        </a:p>
      </dgm:t>
    </dgm:pt>
    <dgm:pt modelId="{E3128B50-090B-40E0-8757-420CA68E6201}" type="sibTrans" cxnId="{87809EEE-6F49-4735-8241-8BE9088D1F16}">
      <dgm:prSet/>
      <dgm:spPr/>
      <dgm:t>
        <a:bodyPr/>
        <a:lstStyle/>
        <a:p>
          <a:endParaRPr lang="zh-CN" altLang="en-US" sz="1400"/>
        </a:p>
      </dgm:t>
    </dgm:pt>
    <dgm:pt modelId="{2FA967C5-9CDF-4F2A-BC0C-5A3548AC5C4D}">
      <dgm:prSet custT="1"/>
      <dgm:spPr>
        <a:solidFill>
          <a:srgbClr val="C00000"/>
        </a:solidFill>
        <a:ln>
          <a:solidFill>
            <a:srgbClr val="C00000"/>
          </a:solidFill>
        </a:ln>
      </dgm:spPr>
      <dgm:t>
        <a:bodyPr/>
        <a:lstStyle/>
        <a:p>
          <a:r>
            <a:rPr lang="en-US" altLang="zh-CN" sz="1200" dirty="0" smtClean="0">
              <a:solidFill>
                <a:schemeClr val="bg1"/>
              </a:solidFill>
              <a:latin typeface="微软雅黑" panose="020B0503020204020204" pitchFamily="34" charset="-122"/>
              <a:ea typeface="微软雅黑" panose="020B0503020204020204" pitchFamily="34" charset="-122"/>
            </a:rPr>
            <a:t>《</a:t>
          </a:r>
          <a:r>
            <a:rPr lang="zh-CN" altLang="en-US" sz="1200" dirty="0" smtClean="0">
              <a:solidFill>
                <a:schemeClr val="bg1"/>
              </a:solidFill>
              <a:latin typeface="微软雅黑" panose="020B0503020204020204" pitchFamily="34" charset="-122"/>
              <a:ea typeface="微软雅黑" panose="020B0503020204020204" pitchFamily="34" charset="-122"/>
            </a:rPr>
            <a:t>西游记</a:t>
          </a:r>
          <a:r>
            <a:rPr lang="en-US" altLang="zh-CN" sz="1200" dirty="0" smtClean="0">
              <a:solidFill>
                <a:schemeClr val="bg1"/>
              </a:solidFill>
              <a:latin typeface="微软雅黑" panose="020B0503020204020204" pitchFamily="34" charset="-122"/>
              <a:ea typeface="微软雅黑" panose="020B0503020204020204" pitchFamily="34" charset="-122"/>
            </a:rPr>
            <a:t>》</a:t>
          </a:r>
          <a:r>
            <a:rPr lang="zh-CN" altLang="en-US" sz="1200" dirty="0" smtClean="0">
              <a:solidFill>
                <a:schemeClr val="bg1"/>
              </a:solidFill>
              <a:latin typeface="微软雅黑" panose="020B0503020204020204" pitchFamily="34" charset="-122"/>
              <a:ea typeface="微软雅黑" panose="020B0503020204020204" pitchFamily="34" charset="-122"/>
            </a:rPr>
            <a:t>的内容和主旨</a:t>
          </a:r>
        </a:p>
      </dgm:t>
    </dgm:pt>
    <dgm:pt modelId="{74A6CC8D-18B3-44C7-AE03-EF543B4F3E22}" type="parTrans" cxnId="{4527A720-7557-436F-A4C2-3FF1DDC12AAA}">
      <dgm:prSet/>
      <dgm:spPr>
        <a:ln>
          <a:solidFill>
            <a:srgbClr val="C00000"/>
          </a:solidFill>
        </a:ln>
      </dgm:spPr>
      <dgm:t>
        <a:bodyPr/>
        <a:lstStyle/>
        <a:p>
          <a:endParaRPr lang="zh-CN" altLang="en-US"/>
        </a:p>
      </dgm:t>
    </dgm:pt>
    <dgm:pt modelId="{29F6B6B2-A115-4530-94E2-1F1324C0B9FC}" type="sibTrans" cxnId="{4527A720-7557-436F-A4C2-3FF1DDC12AAA}">
      <dgm:prSet/>
      <dgm:spPr/>
      <dgm:t>
        <a:bodyPr/>
        <a:lstStyle/>
        <a:p>
          <a:endParaRPr lang="zh-CN" altLang="en-US"/>
        </a:p>
      </dgm:t>
    </dgm:pt>
    <dgm:pt modelId="{4B803C29-6CBF-4003-BBEC-232FC9826177}">
      <dgm:prSet phldrT="[文本]" custT="1"/>
      <dgm:spPr>
        <a:ln>
          <a:solidFill>
            <a:srgbClr val="C00000"/>
          </a:solidFill>
        </a:ln>
      </dgm:spPr>
      <dgm:t>
        <a:bodyPr vert="vert"/>
        <a:lstStyle/>
        <a:p>
          <a:r>
            <a:rPr lang="en-US" altLang="zh-CN" sz="1200" dirty="0" smtClean="0">
              <a:latin typeface="微软雅黑" panose="020B0503020204020204" pitchFamily="34" charset="-122"/>
              <a:ea typeface="微软雅黑" panose="020B0503020204020204" pitchFamily="34" charset="-122"/>
            </a:rPr>
            <a:t>《</a:t>
          </a:r>
          <a:r>
            <a:rPr lang="zh-CN" altLang="en-US" sz="1200" dirty="0" smtClean="0">
              <a:latin typeface="微软雅黑" panose="020B0503020204020204" pitchFamily="34" charset="-122"/>
              <a:ea typeface="微软雅黑" panose="020B0503020204020204" pitchFamily="34" charset="-122"/>
            </a:rPr>
            <a:t>西游记</a:t>
          </a:r>
          <a:r>
            <a:rPr lang="en-US" altLang="zh-CN" sz="1200" dirty="0" smtClean="0">
              <a:latin typeface="微软雅黑" panose="020B0503020204020204" pitchFamily="34" charset="-122"/>
              <a:ea typeface="微软雅黑" panose="020B0503020204020204" pitchFamily="34" charset="-122"/>
            </a:rPr>
            <a:t>》</a:t>
          </a:r>
          <a:endParaRPr lang="en-US" altLang="zh-CN" sz="1200" dirty="0">
            <a:latin typeface="微软雅黑" panose="020B0503020204020204" pitchFamily="34" charset="-122"/>
            <a:ea typeface="微软雅黑" panose="020B0503020204020204" pitchFamily="34" charset="-122"/>
          </a:endParaRPr>
        </a:p>
      </dgm:t>
    </dgm:pt>
    <dgm:pt modelId="{B86153EF-9F39-4FD2-85EB-656A2EC91177}" type="parTrans" cxnId="{E29E31EE-D444-4383-A635-8424645690BF}">
      <dgm:prSet/>
      <dgm:spPr/>
      <dgm:t>
        <a:bodyPr/>
        <a:lstStyle/>
        <a:p>
          <a:endParaRPr lang="zh-CN" altLang="en-US"/>
        </a:p>
      </dgm:t>
    </dgm:pt>
    <dgm:pt modelId="{02C5BFC0-0A23-4075-AC90-AC198D009D1B}" type="sibTrans" cxnId="{E29E31EE-D444-4383-A635-8424645690BF}">
      <dgm:prSet/>
      <dgm:spPr/>
      <dgm:t>
        <a:bodyPr/>
        <a:lstStyle/>
        <a:p>
          <a:endParaRPr lang="zh-CN" altLang="en-US"/>
        </a:p>
      </dgm:t>
    </dgm:pt>
    <dgm:pt modelId="{ABC2E981-4662-490A-B593-CEAD63AD307E}">
      <dgm:prSet custT="1"/>
      <dgm:spPr>
        <a:ln>
          <a:solidFill>
            <a:srgbClr val="C00000"/>
          </a:solidFill>
        </a:ln>
      </dgm:spPr>
      <dgm:t>
        <a:bodyPr/>
        <a:lstStyle/>
        <a:p>
          <a:r>
            <a:rPr lang="en-US" altLang="zh-CN" sz="1200" dirty="0" smtClean="0">
              <a:solidFill>
                <a:schemeClr val="tx1"/>
              </a:solidFill>
              <a:latin typeface="微软雅黑" panose="020B0503020204020204" pitchFamily="34" charset="-122"/>
              <a:ea typeface="微软雅黑" panose="020B0503020204020204" pitchFamily="34" charset="-122"/>
            </a:rPr>
            <a:t>《</a:t>
          </a:r>
          <a:r>
            <a:rPr lang="zh-CN" altLang="en-US" sz="1200" dirty="0" smtClean="0">
              <a:solidFill>
                <a:schemeClr val="tx1"/>
              </a:solidFill>
              <a:latin typeface="微软雅黑" panose="020B0503020204020204" pitchFamily="34" charset="-122"/>
              <a:ea typeface="微软雅黑" panose="020B0503020204020204" pitchFamily="34" charset="-122"/>
            </a:rPr>
            <a:t>西游记</a:t>
          </a:r>
          <a:r>
            <a:rPr lang="en-US" altLang="zh-CN" sz="1200" dirty="0" smtClean="0">
              <a:solidFill>
                <a:schemeClr val="tx1"/>
              </a:solidFill>
              <a:latin typeface="微软雅黑" panose="020B0503020204020204" pitchFamily="34" charset="-122"/>
              <a:ea typeface="微软雅黑" panose="020B0503020204020204" pitchFamily="34" charset="-122"/>
            </a:rPr>
            <a:t>》</a:t>
          </a:r>
          <a:r>
            <a:rPr lang="zh-CN" altLang="en-US" sz="1200" dirty="0" smtClean="0">
              <a:solidFill>
                <a:schemeClr val="tx1"/>
              </a:solidFill>
              <a:latin typeface="微软雅黑" panose="020B0503020204020204" pitchFamily="34" charset="-122"/>
              <a:ea typeface="微软雅黑" panose="020B0503020204020204" pitchFamily="34" charset="-122"/>
            </a:rPr>
            <a:t>的艺术特色</a:t>
          </a:r>
        </a:p>
      </dgm:t>
    </dgm:pt>
    <dgm:pt modelId="{D53976D0-8DC1-487E-9F41-8F7EA040CAAB}" type="parTrans" cxnId="{5D9B95E9-C9E5-47FC-BA41-728E85DAF1D2}">
      <dgm:prSet/>
      <dgm:spPr/>
      <dgm:t>
        <a:bodyPr/>
        <a:lstStyle/>
        <a:p>
          <a:endParaRPr lang="zh-CN" altLang="en-US"/>
        </a:p>
      </dgm:t>
    </dgm:pt>
    <dgm:pt modelId="{9F40709B-AFF2-434E-B0FB-67CCFB06E8F0}" type="sibTrans" cxnId="{5D9B95E9-C9E5-47FC-BA41-728E85DAF1D2}">
      <dgm:prSet/>
      <dgm:spPr/>
      <dgm:t>
        <a:bodyPr/>
        <a:lstStyle/>
        <a:p>
          <a:endParaRPr lang="zh-CN" altLang="en-US"/>
        </a:p>
      </dgm:t>
    </dgm:pt>
    <dgm:pt modelId="{E2C30415-5EAD-40ED-91AB-44DB2E4CBA2E}">
      <dgm:prSet custT="1"/>
      <dgm:spPr>
        <a:ln>
          <a:solidFill>
            <a:srgbClr val="C00000"/>
          </a:solidFill>
        </a:ln>
      </dgm:spPr>
      <dgm:t>
        <a:bodyPr/>
        <a:lstStyle/>
        <a:p>
          <a:r>
            <a:rPr lang="en-US" altLang="zh-CN" sz="1200" dirty="0" smtClean="0">
              <a:solidFill>
                <a:schemeClr val="tx1"/>
              </a:solidFill>
              <a:latin typeface="微软雅黑" panose="020B0503020204020204" pitchFamily="34" charset="-122"/>
              <a:ea typeface="微软雅黑" panose="020B0503020204020204" pitchFamily="34" charset="-122"/>
            </a:rPr>
            <a:t>《</a:t>
          </a:r>
          <a:r>
            <a:rPr lang="zh-CN" altLang="en-US" sz="1200" dirty="0" smtClean="0">
              <a:solidFill>
                <a:schemeClr val="tx1"/>
              </a:solidFill>
              <a:latin typeface="微软雅黑" panose="020B0503020204020204" pitchFamily="34" charset="-122"/>
              <a:ea typeface="微软雅黑" panose="020B0503020204020204" pitchFamily="34" charset="-122"/>
            </a:rPr>
            <a:t>西游记</a:t>
          </a:r>
          <a:r>
            <a:rPr lang="en-US" altLang="zh-CN" sz="1200" dirty="0" smtClean="0">
              <a:solidFill>
                <a:schemeClr val="tx1"/>
              </a:solidFill>
              <a:latin typeface="微软雅黑" panose="020B0503020204020204" pitchFamily="34" charset="-122"/>
              <a:ea typeface="微软雅黑" panose="020B0503020204020204" pitchFamily="34" charset="-122"/>
            </a:rPr>
            <a:t>》</a:t>
          </a:r>
          <a:r>
            <a:rPr lang="zh-CN" altLang="en-US" sz="1200" dirty="0" smtClean="0">
              <a:solidFill>
                <a:schemeClr val="tx1"/>
              </a:solidFill>
              <a:latin typeface="微软雅黑" panose="020B0503020204020204" pitchFamily="34" charset="-122"/>
              <a:ea typeface="微软雅黑" panose="020B0503020204020204" pitchFamily="34" charset="-122"/>
            </a:rPr>
            <a:t>的影响</a:t>
          </a:r>
        </a:p>
      </dgm:t>
    </dgm:pt>
    <dgm:pt modelId="{374B9BF4-55B3-4B90-848D-8B5A60E29D17}" type="parTrans" cxnId="{549959A5-582E-4F2F-A12D-ACD8F1BEF237}">
      <dgm:prSet/>
      <dgm:spPr/>
      <dgm:t>
        <a:bodyPr/>
        <a:lstStyle/>
        <a:p>
          <a:endParaRPr lang="zh-CN" altLang="en-US"/>
        </a:p>
      </dgm:t>
    </dgm:pt>
    <dgm:pt modelId="{D72402BF-5644-4649-9496-6F5D918C811D}" type="sibTrans" cxnId="{549959A5-582E-4F2F-A12D-ACD8F1BEF237}">
      <dgm:prSet/>
      <dgm:spPr/>
      <dgm:t>
        <a:bodyPr/>
        <a:lstStyle/>
        <a:p>
          <a:endParaRPr lang="zh-CN" altLang="en-US"/>
        </a:p>
      </dgm:t>
    </dgm:pt>
    <dgm:pt modelId="{5BA662CB-8C2E-47B8-9F1B-FEF9798A0549}" type="pres">
      <dgm:prSet presAssocID="{7922CA45-45F3-4A46-9285-48C6AB472A84}" presName="Name0" presStyleCnt="0">
        <dgm:presLayoutVars>
          <dgm:chPref val="1"/>
          <dgm:dir/>
          <dgm:animOne val="branch"/>
          <dgm:animLvl val="lvl"/>
          <dgm:resizeHandles val="exact"/>
        </dgm:presLayoutVars>
      </dgm:prSet>
      <dgm:spPr/>
      <dgm:t>
        <a:bodyPr/>
        <a:lstStyle/>
        <a:p>
          <a:endParaRPr lang="zh-CN" altLang="en-US"/>
        </a:p>
      </dgm:t>
    </dgm:pt>
    <dgm:pt modelId="{7799F25F-C635-431E-8595-5FDDDAEB75C2}" type="pres">
      <dgm:prSet presAssocID="{4B803C29-6CBF-4003-BBEC-232FC9826177}" presName="root1" presStyleCnt="0"/>
      <dgm:spPr/>
    </dgm:pt>
    <dgm:pt modelId="{12FC50FE-73DA-44F5-BD72-A99896E335C0}" type="pres">
      <dgm:prSet presAssocID="{4B803C29-6CBF-4003-BBEC-232FC9826177}" presName="LevelOneTextNode" presStyleLbl="node0" presStyleIdx="0" presStyleCnt="1" custScaleX="216926" custScaleY="24000">
        <dgm:presLayoutVars>
          <dgm:chPref val="3"/>
        </dgm:presLayoutVars>
      </dgm:prSet>
      <dgm:spPr/>
      <dgm:t>
        <a:bodyPr/>
        <a:lstStyle/>
        <a:p>
          <a:endParaRPr lang="zh-CN" altLang="en-US"/>
        </a:p>
      </dgm:t>
    </dgm:pt>
    <dgm:pt modelId="{CD009FA0-54DB-47F5-AEE7-9EBF66FA8FBB}" type="pres">
      <dgm:prSet presAssocID="{4B803C29-6CBF-4003-BBEC-232FC9826177}" presName="level2hierChild" presStyleCnt="0"/>
      <dgm:spPr/>
    </dgm:pt>
    <dgm:pt modelId="{50668DE7-9948-4DB8-9F78-572BDEC7EF8C}" type="pres">
      <dgm:prSet presAssocID="{E36AC6A7-F9AA-4682-830A-080644BC3105}" presName="conn2-1" presStyleLbl="parChTrans1D2" presStyleIdx="0" presStyleCnt="4"/>
      <dgm:spPr/>
      <dgm:t>
        <a:bodyPr/>
        <a:lstStyle/>
        <a:p>
          <a:endParaRPr lang="zh-CN" altLang="en-US"/>
        </a:p>
      </dgm:t>
    </dgm:pt>
    <dgm:pt modelId="{0870E7DA-0FA1-4F1E-9BBD-921D95DAED35}" type="pres">
      <dgm:prSet presAssocID="{E36AC6A7-F9AA-4682-830A-080644BC3105}" presName="connTx" presStyleLbl="parChTrans1D2" presStyleIdx="0" presStyleCnt="4"/>
      <dgm:spPr/>
      <dgm:t>
        <a:bodyPr/>
        <a:lstStyle/>
        <a:p>
          <a:endParaRPr lang="zh-CN" altLang="en-US"/>
        </a:p>
      </dgm:t>
    </dgm:pt>
    <dgm:pt modelId="{15F5D5BE-5E29-46E2-ADA2-1E6ADB794C85}" type="pres">
      <dgm:prSet presAssocID="{73E4ABDF-EBF9-4306-AA16-19E4978642E8}" presName="root2" presStyleCnt="0"/>
      <dgm:spPr/>
    </dgm:pt>
    <dgm:pt modelId="{C0BB8BF2-CCBE-47B5-9A30-ACD9461A6D2E}" type="pres">
      <dgm:prSet presAssocID="{73E4ABDF-EBF9-4306-AA16-19E4978642E8}" presName="LevelTwoTextNode" presStyleLbl="node2" presStyleIdx="0" presStyleCnt="4" custScaleX="100687">
        <dgm:presLayoutVars>
          <dgm:chPref val="3"/>
        </dgm:presLayoutVars>
      </dgm:prSet>
      <dgm:spPr/>
      <dgm:t>
        <a:bodyPr/>
        <a:lstStyle/>
        <a:p>
          <a:endParaRPr lang="zh-CN" altLang="en-US"/>
        </a:p>
      </dgm:t>
    </dgm:pt>
    <dgm:pt modelId="{071509ED-96E8-4CCE-8762-9FD14F86513C}" type="pres">
      <dgm:prSet presAssocID="{73E4ABDF-EBF9-4306-AA16-19E4978642E8}" presName="level3hierChild" presStyleCnt="0"/>
      <dgm:spPr/>
    </dgm:pt>
    <dgm:pt modelId="{8FDD8224-612E-4D18-9D3A-216E5928768C}" type="pres">
      <dgm:prSet presAssocID="{74A6CC8D-18B3-44C7-AE03-EF543B4F3E22}" presName="conn2-1" presStyleLbl="parChTrans1D2" presStyleIdx="1" presStyleCnt="4"/>
      <dgm:spPr/>
      <dgm:t>
        <a:bodyPr/>
        <a:lstStyle/>
        <a:p>
          <a:endParaRPr lang="zh-CN" altLang="en-US"/>
        </a:p>
      </dgm:t>
    </dgm:pt>
    <dgm:pt modelId="{A7684385-1E4F-4457-B1AB-158EF7708AD0}" type="pres">
      <dgm:prSet presAssocID="{74A6CC8D-18B3-44C7-AE03-EF543B4F3E22}" presName="connTx" presStyleLbl="parChTrans1D2" presStyleIdx="1" presStyleCnt="4"/>
      <dgm:spPr/>
      <dgm:t>
        <a:bodyPr/>
        <a:lstStyle/>
        <a:p>
          <a:endParaRPr lang="zh-CN" altLang="en-US"/>
        </a:p>
      </dgm:t>
    </dgm:pt>
    <dgm:pt modelId="{5252D690-818A-41A0-A586-AD5A7E13A4D1}" type="pres">
      <dgm:prSet presAssocID="{2FA967C5-9CDF-4F2A-BC0C-5A3548AC5C4D}" presName="root2" presStyleCnt="0"/>
      <dgm:spPr/>
    </dgm:pt>
    <dgm:pt modelId="{99937229-FB4F-4A6C-A5D3-ABE37A1AAF37}" type="pres">
      <dgm:prSet presAssocID="{2FA967C5-9CDF-4F2A-BC0C-5A3548AC5C4D}" presName="LevelTwoTextNode" presStyleLbl="node2" presStyleIdx="1" presStyleCnt="4" custScaleX="100718" custScaleY="95422">
        <dgm:presLayoutVars>
          <dgm:chPref val="3"/>
        </dgm:presLayoutVars>
      </dgm:prSet>
      <dgm:spPr/>
      <dgm:t>
        <a:bodyPr/>
        <a:lstStyle/>
        <a:p>
          <a:endParaRPr lang="zh-CN" altLang="en-US"/>
        </a:p>
      </dgm:t>
    </dgm:pt>
    <dgm:pt modelId="{08DBDF64-9B5F-4820-8717-43AA78DE7E4C}" type="pres">
      <dgm:prSet presAssocID="{2FA967C5-9CDF-4F2A-BC0C-5A3548AC5C4D}" presName="level3hierChild" presStyleCnt="0"/>
      <dgm:spPr/>
    </dgm:pt>
    <dgm:pt modelId="{F408E1F9-080B-4F7E-9409-4A212A9912FF}" type="pres">
      <dgm:prSet presAssocID="{D53976D0-8DC1-487E-9F41-8F7EA040CAAB}" presName="conn2-1" presStyleLbl="parChTrans1D2" presStyleIdx="2" presStyleCnt="4"/>
      <dgm:spPr/>
      <dgm:t>
        <a:bodyPr/>
        <a:lstStyle/>
        <a:p>
          <a:endParaRPr lang="zh-CN" altLang="en-US"/>
        </a:p>
      </dgm:t>
    </dgm:pt>
    <dgm:pt modelId="{38F707E7-917C-4C52-A29F-58C13F2DA904}" type="pres">
      <dgm:prSet presAssocID="{D53976D0-8DC1-487E-9F41-8F7EA040CAAB}" presName="connTx" presStyleLbl="parChTrans1D2" presStyleIdx="2" presStyleCnt="4"/>
      <dgm:spPr/>
      <dgm:t>
        <a:bodyPr/>
        <a:lstStyle/>
        <a:p>
          <a:endParaRPr lang="zh-CN" altLang="en-US"/>
        </a:p>
      </dgm:t>
    </dgm:pt>
    <dgm:pt modelId="{DEDF94C0-B7D3-4A91-A621-A7ACEDA09568}" type="pres">
      <dgm:prSet presAssocID="{ABC2E981-4662-490A-B593-CEAD63AD307E}" presName="root2" presStyleCnt="0"/>
      <dgm:spPr/>
    </dgm:pt>
    <dgm:pt modelId="{5E6A714C-2DA9-41A6-BBC4-E5B1BA1D47B4}" type="pres">
      <dgm:prSet presAssocID="{ABC2E981-4662-490A-B593-CEAD63AD307E}" presName="LevelTwoTextNode" presStyleLbl="node2" presStyleIdx="2" presStyleCnt="4" custScaleX="102068">
        <dgm:presLayoutVars>
          <dgm:chPref val="3"/>
        </dgm:presLayoutVars>
      </dgm:prSet>
      <dgm:spPr/>
      <dgm:t>
        <a:bodyPr/>
        <a:lstStyle/>
        <a:p>
          <a:endParaRPr lang="zh-CN" altLang="en-US"/>
        </a:p>
      </dgm:t>
    </dgm:pt>
    <dgm:pt modelId="{4035D8FA-93EB-4BA2-85CB-132D439591E9}" type="pres">
      <dgm:prSet presAssocID="{ABC2E981-4662-490A-B593-CEAD63AD307E}" presName="level3hierChild" presStyleCnt="0"/>
      <dgm:spPr/>
    </dgm:pt>
    <dgm:pt modelId="{67954FFE-8FF5-493E-9BC8-49212FC4F257}" type="pres">
      <dgm:prSet presAssocID="{374B9BF4-55B3-4B90-848D-8B5A60E29D17}" presName="conn2-1" presStyleLbl="parChTrans1D2" presStyleIdx="3" presStyleCnt="4"/>
      <dgm:spPr/>
      <dgm:t>
        <a:bodyPr/>
        <a:lstStyle/>
        <a:p>
          <a:endParaRPr lang="zh-CN" altLang="en-US"/>
        </a:p>
      </dgm:t>
    </dgm:pt>
    <dgm:pt modelId="{557E7BC0-5C83-460B-8F4E-E44714EB9D3A}" type="pres">
      <dgm:prSet presAssocID="{374B9BF4-55B3-4B90-848D-8B5A60E29D17}" presName="connTx" presStyleLbl="parChTrans1D2" presStyleIdx="3" presStyleCnt="4"/>
      <dgm:spPr/>
      <dgm:t>
        <a:bodyPr/>
        <a:lstStyle/>
        <a:p>
          <a:endParaRPr lang="zh-CN" altLang="en-US"/>
        </a:p>
      </dgm:t>
    </dgm:pt>
    <dgm:pt modelId="{A576B702-3ADA-4CA5-869E-BC933D37A057}" type="pres">
      <dgm:prSet presAssocID="{E2C30415-5EAD-40ED-91AB-44DB2E4CBA2E}" presName="root2" presStyleCnt="0"/>
      <dgm:spPr/>
    </dgm:pt>
    <dgm:pt modelId="{0E41B927-DE22-4765-9FD6-1A5AE6109259}" type="pres">
      <dgm:prSet presAssocID="{E2C30415-5EAD-40ED-91AB-44DB2E4CBA2E}" presName="LevelTwoTextNode" presStyleLbl="node2" presStyleIdx="3" presStyleCnt="4" custScaleX="102962" custScaleY="92398">
        <dgm:presLayoutVars>
          <dgm:chPref val="3"/>
        </dgm:presLayoutVars>
      </dgm:prSet>
      <dgm:spPr/>
      <dgm:t>
        <a:bodyPr/>
        <a:lstStyle/>
        <a:p>
          <a:endParaRPr lang="zh-CN" altLang="en-US"/>
        </a:p>
      </dgm:t>
    </dgm:pt>
    <dgm:pt modelId="{2175DB11-7E24-4612-A68F-CFC04F477834}" type="pres">
      <dgm:prSet presAssocID="{E2C30415-5EAD-40ED-91AB-44DB2E4CBA2E}" presName="level3hierChild" presStyleCnt="0"/>
      <dgm:spPr/>
    </dgm:pt>
  </dgm:ptLst>
  <dgm:cxnLst>
    <dgm:cxn modelId="{D59EB715-AF94-D446-848C-3CE49356AE78}" type="presOf" srcId="{ABC2E981-4662-490A-B593-CEAD63AD307E}" destId="{5E6A714C-2DA9-41A6-BBC4-E5B1BA1D47B4}" srcOrd="0" destOrd="0" presId="urn:microsoft.com/office/officeart/2008/layout/HorizontalMultiLevelHierarchy#1"/>
    <dgm:cxn modelId="{ECF0EE1E-A533-9446-9C9C-A658379C13B6}" type="presOf" srcId="{D53976D0-8DC1-487E-9F41-8F7EA040CAAB}" destId="{38F707E7-917C-4C52-A29F-58C13F2DA904}" srcOrd="1" destOrd="0" presId="urn:microsoft.com/office/officeart/2008/layout/HorizontalMultiLevelHierarchy#1"/>
    <dgm:cxn modelId="{A7938620-2107-C041-8F19-44454B3D04C0}" type="presOf" srcId="{73E4ABDF-EBF9-4306-AA16-19E4978642E8}" destId="{C0BB8BF2-CCBE-47B5-9A30-ACD9461A6D2E}" srcOrd="0" destOrd="0" presId="urn:microsoft.com/office/officeart/2008/layout/HorizontalMultiLevelHierarchy#1"/>
    <dgm:cxn modelId="{828FF845-C62C-4C44-9A2B-0A9095CA6528}" type="presOf" srcId="{D53976D0-8DC1-487E-9F41-8F7EA040CAAB}" destId="{F408E1F9-080B-4F7E-9409-4A212A9912FF}" srcOrd="0" destOrd="0" presId="urn:microsoft.com/office/officeart/2008/layout/HorizontalMultiLevelHierarchy#1"/>
    <dgm:cxn modelId="{9703E5CB-BC7E-FC42-91BD-8490EC960402}" type="presOf" srcId="{374B9BF4-55B3-4B90-848D-8B5A60E29D17}" destId="{67954FFE-8FF5-493E-9BC8-49212FC4F257}" srcOrd="0" destOrd="0" presId="urn:microsoft.com/office/officeart/2008/layout/HorizontalMultiLevelHierarchy#1"/>
    <dgm:cxn modelId="{7E54E064-3EDE-D04A-8880-B6C4AAE93150}" type="presOf" srcId="{2FA967C5-9CDF-4F2A-BC0C-5A3548AC5C4D}" destId="{99937229-FB4F-4A6C-A5D3-ABE37A1AAF37}" srcOrd="0" destOrd="0" presId="urn:microsoft.com/office/officeart/2008/layout/HorizontalMultiLevelHierarchy#1"/>
    <dgm:cxn modelId="{549959A5-582E-4F2F-A12D-ACD8F1BEF237}" srcId="{4B803C29-6CBF-4003-BBEC-232FC9826177}" destId="{E2C30415-5EAD-40ED-91AB-44DB2E4CBA2E}" srcOrd="3" destOrd="0" parTransId="{374B9BF4-55B3-4B90-848D-8B5A60E29D17}" sibTransId="{D72402BF-5644-4649-9496-6F5D918C811D}"/>
    <dgm:cxn modelId="{AE5084E8-8B78-A941-99B7-DC4D23A5622D}" type="presOf" srcId="{E36AC6A7-F9AA-4682-830A-080644BC3105}" destId="{50668DE7-9948-4DB8-9F78-572BDEC7EF8C}" srcOrd="0" destOrd="0" presId="urn:microsoft.com/office/officeart/2008/layout/HorizontalMultiLevelHierarchy#1"/>
    <dgm:cxn modelId="{5488956A-EB5A-E644-9FE7-C9D5E283ED86}" type="presOf" srcId="{E36AC6A7-F9AA-4682-830A-080644BC3105}" destId="{0870E7DA-0FA1-4F1E-9BBD-921D95DAED35}" srcOrd="1" destOrd="0" presId="urn:microsoft.com/office/officeart/2008/layout/HorizontalMultiLevelHierarchy#1"/>
    <dgm:cxn modelId="{04FDA20E-C301-F844-B601-4A3E2E4F625D}" type="presOf" srcId="{4B803C29-6CBF-4003-BBEC-232FC9826177}" destId="{12FC50FE-73DA-44F5-BD72-A99896E335C0}" srcOrd="0" destOrd="0" presId="urn:microsoft.com/office/officeart/2008/layout/HorizontalMultiLevelHierarchy#1"/>
    <dgm:cxn modelId="{5D9B95E9-C9E5-47FC-BA41-728E85DAF1D2}" srcId="{4B803C29-6CBF-4003-BBEC-232FC9826177}" destId="{ABC2E981-4662-490A-B593-CEAD63AD307E}" srcOrd="2" destOrd="0" parTransId="{D53976D0-8DC1-487E-9F41-8F7EA040CAAB}" sibTransId="{9F40709B-AFF2-434E-B0FB-67CCFB06E8F0}"/>
    <dgm:cxn modelId="{D97C0BAA-88E9-0C40-8469-5EAFE63060B7}" type="presOf" srcId="{74A6CC8D-18B3-44C7-AE03-EF543B4F3E22}" destId="{A7684385-1E4F-4457-B1AB-158EF7708AD0}" srcOrd="1" destOrd="0" presId="urn:microsoft.com/office/officeart/2008/layout/HorizontalMultiLevelHierarchy#1"/>
    <dgm:cxn modelId="{4CACB3DA-0147-CF4E-B297-F201EEE0BCAD}" type="presOf" srcId="{7922CA45-45F3-4A46-9285-48C6AB472A84}" destId="{5BA662CB-8C2E-47B8-9F1B-FEF9798A0549}" srcOrd="0" destOrd="0" presId="urn:microsoft.com/office/officeart/2008/layout/HorizontalMultiLevelHierarchy#1"/>
    <dgm:cxn modelId="{4565F467-9649-A44E-B92F-FBF048AA4CF9}" type="presOf" srcId="{374B9BF4-55B3-4B90-848D-8B5A60E29D17}" destId="{557E7BC0-5C83-460B-8F4E-E44714EB9D3A}" srcOrd="1" destOrd="0" presId="urn:microsoft.com/office/officeart/2008/layout/HorizontalMultiLevelHierarchy#1"/>
    <dgm:cxn modelId="{CEFF7EE0-A16F-B54E-990F-268D354392EE}" type="presOf" srcId="{74A6CC8D-18B3-44C7-AE03-EF543B4F3E22}" destId="{8FDD8224-612E-4D18-9D3A-216E5928768C}" srcOrd="0" destOrd="0" presId="urn:microsoft.com/office/officeart/2008/layout/HorizontalMultiLevelHierarchy#1"/>
    <dgm:cxn modelId="{4527A720-7557-436F-A4C2-3FF1DDC12AAA}" srcId="{4B803C29-6CBF-4003-BBEC-232FC9826177}" destId="{2FA967C5-9CDF-4F2A-BC0C-5A3548AC5C4D}" srcOrd="1" destOrd="0" parTransId="{74A6CC8D-18B3-44C7-AE03-EF543B4F3E22}" sibTransId="{29F6B6B2-A115-4530-94E2-1F1324C0B9FC}"/>
    <dgm:cxn modelId="{E29E31EE-D444-4383-A635-8424645690BF}" srcId="{7922CA45-45F3-4A46-9285-48C6AB472A84}" destId="{4B803C29-6CBF-4003-BBEC-232FC9826177}" srcOrd="0" destOrd="0" parTransId="{B86153EF-9F39-4FD2-85EB-656A2EC91177}" sibTransId="{02C5BFC0-0A23-4075-AC90-AC198D009D1B}"/>
    <dgm:cxn modelId="{FA7C12F7-F64E-A244-A194-123BE5983A61}" type="presOf" srcId="{E2C30415-5EAD-40ED-91AB-44DB2E4CBA2E}" destId="{0E41B927-DE22-4765-9FD6-1A5AE6109259}" srcOrd="0" destOrd="0" presId="urn:microsoft.com/office/officeart/2008/layout/HorizontalMultiLevelHierarchy#1"/>
    <dgm:cxn modelId="{87809EEE-6F49-4735-8241-8BE9088D1F16}" srcId="{4B803C29-6CBF-4003-BBEC-232FC9826177}" destId="{73E4ABDF-EBF9-4306-AA16-19E4978642E8}" srcOrd="0" destOrd="0" parTransId="{E36AC6A7-F9AA-4682-830A-080644BC3105}" sibTransId="{E3128B50-090B-40E0-8757-420CA68E6201}"/>
    <dgm:cxn modelId="{CAA005B7-BBE3-CF4F-B1CB-08E259AEA487}" type="presParOf" srcId="{5BA662CB-8C2E-47B8-9F1B-FEF9798A0549}" destId="{7799F25F-C635-431E-8595-5FDDDAEB75C2}" srcOrd="0" destOrd="0" presId="urn:microsoft.com/office/officeart/2008/layout/HorizontalMultiLevelHierarchy#1"/>
    <dgm:cxn modelId="{B8EA5DE2-4E53-8345-BCDA-5B8DCBFAF4CC}" type="presParOf" srcId="{7799F25F-C635-431E-8595-5FDDDAEB75C2}" destId="{12FC50FE-73DA-44F5-BD72-A99896E335C0}" srcOrd="0" destOrd="0" presId="urn:microsoft.com/office/officeart/2008/layout/HorizontalMultiLevelHierarchy#1"/>
    <dgm:cxn modelId="{595CFB11-7D5F-794B-88D6-7BA2CBA9FBE7}" type="presParOf" srcId="{7799F25F-C635-431E-8595-5FDDDAEB75C2}" destId="{CD009FA0-54DB-47F5-AEE7-9EBF66FA8FBB}" srcOrd="1" destOrd="0" presId="urn:microsoft.com/office/officeart/2008/layout/HorizontalMultiLevelHierarchy#1"/>
    <dgm:cxn modelId="{B49C923C-A55B-324B-BED5-54373DF6E5A6}" type="presParOf" srcId="{CD009FA0-54DB-47F5-AEE7-9EBF66FA8FBB}" destId="{50668DE7-9948-4DB8-9F78-572BDEC7EF8C}" srcOrd="0" destOrd="0" presId="urn:microsoft.com/office/officeart/2008/layout/HorizontalMultiLevelHierarchy#1"/>
    <dgm:cxn modelId="{BC9ADFCE-A9CD-4E4C-A6CB-43A0B9D7F56C}" type="presParOf" srcId="{50668DE7-9948-4DB8-9F78-572BDEC7EF8C}" destId="{0870E7DA-0FA1-4F1E-9BBD-921D95DAED35}" srcOrd="0" destOrd="0" presId="urn:microsoft.com/office/officeart/2008/layout/HorizontalMultiLevelHierarchy#1"/>
    <dgm:cxn modelId="{567BF29E-1ABE-414B-862A-2ED6D19E555F}" type="presParOf" srcId="{CD009FA0-54DB-47F5-AEE7-9EBF66FA8FBB}" destId="{15F5D5BE-5E29-46E2-ADA2-1E6ADB794C85}" srcOrd="1" destOrd="0" presId="urn:microsoft.com/office/officeart/2008/layout/HorizontalMultiLevelHierarchy#1"/>
    <dgm:cxn modelId="{44A37937-9483-7843-9C28-96F99F970E36}" type="presParOf" srcId="{15F5D5BE-5E29-46E2-ADA2-1E6ADB794C85}" destId="{C0BB8BF2-CCBE-47B5-9A30-ACD9461A6D2E}" srcOrd="0" destOrd="0" presId="urn:microsoft.com/office/officeart/2008/layout/HorizontalMultiLevelHierarchy#1"/>
    <dgm:cxn modelId="{93090268-F273-3F42-9961-8AD3F4B2FE4C}" type="presParOf" srcId="{15F5D5BE-5E29-46E2-ADA2-1E6ADB794C85}" destId="{071509ED-96E8-4CCE-8762-9FD14F86513C}" srcOrd="1" destOrd="0" presId="urn:microsoft.com/office/officeart/2008/layout/HorizontalMultiLevelHierarchy#1"/>
    <dgm:cxn modelId="{39EE5BB5-5ACC-774E-8FAD-236126C619F0}" type="presParOf" srcId="{CD009FA0-54DB-47F5-AEE7-9EBF66FA8FBB}" destId="{8FDD8224-612E-4D18-9D3A-216E5928768C}" srcOrd="2" destOrd="0" presId="urn:microsoft.com/office/officeart/2008/layout/HorizontalMultiLevelHierarchy#1"/>
    <dgm:cxn modelId="{7DF2FD7E-6DFD-7048-BB33-E68B2D40C5C6}" type="presParOf" srcId="{8FDD8224-612E-4D18-9D3A-216E5928768C}" destId="{A7684385-1E4F-4457-B1AB-158EF7708AD0}" srcOrd="0" destOrd="0" presId="urn:microsoft.com/office/officeart/2008/layout/HorizontalMultiLevelHierarchy#1"/>
    <dgm:cxn modelId="{3628BE9A-D7DA-AB40-A754-FCF9DB12B075}" type="presParOf" srcId="{CD009FA0-54DB-47F5-AEE7-9EBF66FA8FBB}" destId="{5252D690-818A-41A0-A586-AD5A7E13A4D1}" srcOrd="3" destOrd="0" presId="urn:microsoft.com/office/officeart/2008/layout/HorizontalMultiLevelHierarchy#1"/>
    <dgm:cxn modelId="{CD6197A6-7450-044A-B71F-4BC374BA0805}" type="presParOf" srcId="{5252D690-818A-41A0-A586-AD5A7E13A4D1}" destId="{99937229-FB4F-4A6C-A5D3-ABE37A1AAF37}" srcOrd="0" destOrd="0" presId="urn:microsoft.com/office/officeart/2008/layout/HorizontalMultiLevelHierarchy#1"/>
    <dgm:cxn modelId="{63CBD58D-0110-234D-98D0-460A517CFCFA}" type="presParOf" srcId="{5252D690-818A-41A0-A586-AD5A7E13A4D1}" destId="{08DBDF64-9B5F-4820-8717-43AA78DE7E4C}" srcOrd="1" destOrd="0" presId="urn:microsoft.com/office/officeart/2008/layout/HorizontalMultiLevelHierarchy#1"/>
    <dgm:cxn modelId="{A23C8ED1-8FCC-B849-9A67-6ABD5574C90D}" type="presParOf" srcId="{CD009FA0-54DB-47F5-AEE7-9EBF66FA8FBB}" destId="{F408E1F9-080B-4F7E-9409-4A212A9912FF}" srcOrd="4" destOrd="0" presId="urn:microsoft.com/office/officeart/2008/layout/HorizontalMultiLevelHierarchy#1"/>
    <dgm:cxn modelId="{BB096707-BD09-DA45-900D-56CD18A8742F}" type="presParOf" srcId="{F408E1F9-080B-4F7E-9409-4A212A9912FF}" destId="{38F707E7-917C-4C52-A29F-58C13F2DA904}" srcOrd="0" destOrd="0" presId="urn:microsoft.com/office/officeart/2008/layout/HorizontalMultiLevelHierarchy#1"/>
    <dgm:cxn modelId="{ED64F68F-EFA3-B944-8562-75EBBE1FB122}" type="presParOf" srcId="{CD009FA0-54DB-47F5-AEE7-9EBF66FA8FBB}" destId="{DEDF94C0-B7D3-4A91-A621-A7ACEDA09568}" srcOrd="5" destOrd="0" presId="urn:microsoft.com/office/officeart/2008/layout/HorizontalMultiLevelHierarchy#1"/>
    <dgm:cxn modelId="{EE19DC72-FAF5-6E44-9650-111D90A5B8A5}" type="presParOf" srcId="{DEDF94C0-B7D3-4A91-A621-A7ACEDA09568}" destId="{5E6A714C-2DA9-41A6-BBC4-E5B1BA1D47B4}" srcOrd="0" destOrd="0" presId="urn:microsoft.com/office/officeart/2008/layout/HorizontalMultiLevelHierarchy#1"/>
    <dgm:cxn modelId="{C3A6E031-E3FF-DE45-871A-2B1B33E53521}" type="presParOf" srcId="{DEDF94C0-B7D3-4A91-A621-A7ACEDA09568}" destId="{4035D8FA-93EB-4BA2-85CB-132D439591E9}" srcOrd="1" destOrd="0" presId="urn:microsoft.com/office/officeart/2008/layout/HorizontalMultiLevelHierarchy#1"/>
    <dgm:cxn modelId="{AAF6249F-F907-324A-B88B-1C2F58037740}" type="presParOf" srcId="{CD009FA0-54DB-47F5-AEE7-9EBF66FA8FBB}" destId="{67954FFE-8FF5-493E-9BC8-49212FC4F257}" srcOrd="6" destOrd="0" presId="urn:microsoft.com/office/officeart/2008/layout/HorizontalMultiLevelHierarchy#1"/>
    <dgm:cxn modelId="{0D000B02-EE91-D945-8A35-8907141D38F1}" type="presParOf" srcId="{67954FFE-8FF5-493E-9BC8-49212FC4F257}" destId="{557E7BC0-5C83-460B-8F4E-E44714EB9D3A}" srcOrd="0" destOrd="0" presId="urn:microsoft.com/office/officeart/2008/layout/HorizontalMultiLevelHierarchy#1"/>
    <dgm:cxn modelId="{2EBDD7FC-615F-B94A-B0B9-8BD3BE8840AD}" type="presParOf" srcId="{CD009FA0-54DB-47F5-AEE7-9EBF66FA8FBB}" destId="{A576B702-3ADA-4CA5-869E-BC933D37A057}" srcOrd="7" destOrd="0" presId="urn:microsoft.com/office/officeart/2008/layout/HorizontalMultiLevelHierarchy#1"/>
    <dgm:cxn modelId="{DF8D4534-F9C3-FF4E-88A7-9D8AD212BD7A}" type="presParOf" srcId="{A576B702-3ADA-4CA5-869E-BC933D37A057}" destId="{0E41B927-DE22-4765-9FD6-1A5AE6109259}" srcOrd="0" destOrd="0" presId="urn:microsoft.com/office/officeart/2008/layout/HorizontalMultiLevelHierarchy#1"/>
    <dgm:cxn modelId="{D3D0215A-C741-F14F-8950-DC72B592ECDC}" type="presParOf" srcId="{A576B702-3ADA-4CA5-869E-BC933D37A057}" destId="{2175DB11-7E24-4612-A68F-CFC04F477834}" srcOrd="1" destOrd="0" presId="urn:microsoft.com/office/officeart/2008/layout/HorizontalMultiLevelHierarchy#1"/>
  </dgm:cxnLst>
  <dgm:bg>
    <a:solidFill>
      <a:schemeClr val="bg1"/>
    </a:solid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7922CA45-45F3-4A46-9285-48C6AB472A84}" type="doc">
      <dgm:prSet loTypeId="urn:microsoft.com/office/officeart/2008/layout/HorizontalMultiLevelHierarchy#1" loCatId="hierarchy" qsTypeId="urn:microsoft.com/office/officeart/2005/8/quickstyle/simple1#1" qsCatId="simple" csTypeId="urn:microsoft.com/office/officeart/2005/8/colors/accent2_1#1" csCatId="accent2" phldr="1"/>
      <dgm:spPr/>
      <dgm:t>
        <a:bodyPr/>
        <a:lstStyle/>
        <a:p>
          <a:endParaRPr lang="zh-CN" altLang="en-US"/>
        </a:p>
      </dgm:t>
    </dgm:pt>
    <dgm:pt modelId="{73E4ABDF-EBF9-4306-AA16-19E4978642E8}">
      <dgm:prSet phldrT="[文本]" custT="1"/>
      <dgm:spPr>
        <a:solidFill>
          <a:schemeClr val="bg1"/>
        </a:solidFill>
        <a:ln>
          <a:solidFill>
            <a:schemeClr val="bg1"/>
          </a:solidFill>
        </a:ln>
      </dgm:spPr>
      <dgm:t>
        <a:bodyPr/>
        <a:lstStyle/>
        <a:p>
          <a:r>
            <a:rPr lang="en-US" altLang="zh-CN" sz="1200" dirty="0" smtClean="0">
              <a:solidFill>
                <a:schemeClr val="tx1"/>
              </a:solidFill>
              <a:latin typeface="微软雅黑" panose="020B0503020204020204" pitchFamily="34" charset="-122"/>
              <a:ea typeface="微软雅黑" panose="020B0503020204020204" pitchFamily="34" charset="-122"/>
            </a:rPr>
            <a:t>《</a:t>
          </a:r>
          <a:r>
            <a:rPr lang="zh-CN" altLang="en-US" sz="1200" dirty="0" smtClean="0">
              <a:solidFill>
                <a:schemeClr val="tx1"/>
              </a:solidFill>
              <a:latin typeface="微软雅黑" panose="020B0503020204020204" pitchFamily="34" charset="-122"/>
              <a:ea typeface="微软雅黑" panose="020B0503020204020204" pitchFamily="34" charset="-122"/>
            </a:rPr>
            <a:t>西游记</a:t>
          </a:r>
          <a:r>
            <a:rPr lang="en-US" altLang="zh-CN" sz="1200" dirty="0" smtClean="0">
              <a:solidFill>
                <a:schemeClr val="tx1"/>
              </a:solidFill>
              <a:latin typeface="微软雅黑" panose="020B0503020204020204" pitchFamily="34" charset="-122"/>
              <a:ea typeface="微软雅黑" panose="020B0503020204020204" pitchFamily="34" charset="-122"/>
            </a:rPr>
            <a:t>》</a:t>
          </a:r>
          <a:r>
            <a:rPr lang="zh-CN" altLang="en-US" sz="1200" dirty="0" smtClean="0">
              <a:solidFill>
                <a:schemeClr val="tx1"/>
              </a:solidFill>
              <a:latin typeface="微软雅黑" panose="020B0503020204020204" pitchFamily="34" charset="-122"/>
              <a:ea typeface="微软雅黑" panose="020B0503020204020204" pitchFamily="34" charset="-122"/>
            </a:rPr>
            <a:t>的成书、作者和版本</a:t>
          </a:r>
          <a:endParaRPr lang="zh-CN" altLang="en-US" sz="1200" dirty="0">
            <a:solidFill>
              <a:schemeClr val="tx1"/>
            </a:solidFill>
            <a:latin typeface="微软雅黑" panose="020B0503020204020204" pitchFamily="34" charset="-122"/>
            <a:ea typeface="微软雅黑" panose="020B0503020204020204" pitchFamily="34" charset="-122"/>
          </a:endParaRPr>
        </a:p>
      </dgm:t>
    </dgm:pt>
    <dgm:pt modelId="{E36AC6A7-F9AA-4682-830A-080644BC3105}" type="parTrans" cxnId="{87809EEE-6F49-4735-8241-8BE9088D1F16}">
      <dgm:prSet custT="1"/>
      <dgm:spPr>
        <a:ln>
          <a:solidFill>
            <a:srgbClr val="C00000"/>
          </a:solidFill>
        </a:ln>
      </dgm:spPr>
      <dgm:t>
        <a:bodyPr/>
        <a:lstStyle/>
        <a:p>
          <a:endParaRPr lang="zh-CN" altLang="en-US" sz="1400"/>
        </a:p>
      </dgm:t>
    </dgm:pt>
    <dgm:pt modelId="{E3128B50-090B-40E0-8757-420CA68E6201}" type="sibTrans" cxnId="{87809EEE-6F49-4735-8241-8BE9088D1F16}">
      <dgm:prSet/>
      <dgm:spPr/>
      <dgm:t>
        <a:bodyPr/>
        <a:lstStyle/>
        <a:p>
          <a:endParaRPr lang="zh-CN" altLang="en-US" sz="1400"/>
        </a:p>
      </dgm:t>
    </dgm:pt>
    <dgm:pt modelId="{2FA967C5-9CDF-4F2A-BC0C-5A3548AC5C4D}">
      <dgm:prSet custT="1"/>
      <dgm:spPr>
        <a:solidFill>
          <a:srgbClr val="C00000"/>
        </a:solidFill>
        <a:ln>
          <a:solidFill>
            <a:srgbClr val="C00000"/>
          </a:solidFill>
        </a:ln>
      </dgm:spPr>
      <dgm:t>
        <a:bodyPr/>
        <a:lstStyle/>
        <a:p>
          <a:r>
            <a:rPr lang="en-US" altLang="zh-CN" sz="1200" dirty="0" smtClean="0">
              <a:solidFill>
                <a:schemeClr val="bg1"/>
              </a:solidFill>
              <a:latin typeface="微软雅黑" panose="020B0503020204020204" pitchFamily="34" charset="-122"/>
              <a:ea typeface="微软雅黑" panose="020B0503020204020204" pitchFamily="34" charset="-122"/>
            </a:rPr>
            <a:t>《</a:t>
          </a:r>
          <a:r>
            <a:rPr lang="zh-CN" altLang="en-US" sz="1200" dirty="0" smtClean="0">
              <a:solidFill>
                <a:schemeClr val="bg1"/>
              </a:solidFill>
              <a:latin typeface="微软雅黑" panose="020B0503020204020204" pitchFamily="34" charset="-122"/>
              <a:ea typeface="微软雅黑" panose="020B0503020204020204" pitchFamily="34" charset="-122"/>
            </a:rPr>
            <a:t>西游记</a:t>
          </a:r>
          <a:r>
            <a:rPr lang="en-US" altLang="zh-CN" sz="1200" dirty="0" smtClean="0">
              <a:solidFill>
                <a:schemeClr val="bg1"/>
              </a:solidFill>
              <a:latin typeface="微软雅黑" panose="020B0503020204020204" pitchFamily="34" charset="-122"/>
              <a:ea typeface="微软雅黑" panose="020B0503020204020204" pitchFamily="34" charset="-122"/>
            </a:rPr>
            <a:t>》</a:t>
          </a:r>
          <a:r>
            <a:rPr lang="zh-CN" altLang="en-US" sz="1200" dirty="0" smtClean="0">
              <a:solidFill>
                <a:schemeClr val="bg1"/>
              </a:solidFill>
              <a:latin typeface="微软雅黑" panose="020B0503020204020204" pitchFamily="34" charset="-122"/>
              <a:ea typeface="微软雅黑" panose="020B0503020204020204" pitchFamily="34" charset="-122"/>
            </a:rPr>
            <a:t>的内容和主旨</a:t>
          </a:r>
        </a:p>
      </dgm:t>
    </dgm:pt>
    <dgm:pt modelId="{74A6CC8D-18B3-44C7-AE03-EF543B4F3E22}" type="parTrans" cxnId="{4527A720-7557-436F-A4C2-3FF1DDC12AAA}">
      <dgm:prSet/>
      <dgm:spPr>
        <a:ln>
          <a:solidFill>
            <a:srgbClr val="C00000"/>
          </a:solidFill>
        </a:ln>
      </dgm:spPr>
      <dgm:t>
        <a:bodyPr/>
        <a:lstStyle/>
        <a:p>
          <a:endParaRPr lang="zh-CN" altLang="en-US"/>
        </a:p>
      </dgm:t>
    </dgm:pt>
    <dgm:pt modelId="{29F6B6B2-A115-4530-94E2-1F1324C0B9FC}" type="sibTrans" cxnId="{4527A720-7557-436F-A4C2-3FF1DDC12AAA}">
      <dgm:prSet/>
      <dgm:spPr/>
      <dgm:t>
        <a:bodyPr/>
        <a:lstStyle/>
        <a:p>
          <a:endParaRPr lang="zh-CN" altLang="en-US"/>
        </a:p>
      </dgm:t>
    </dgm:pt>
    <dgm:pt modelId="{4B803C29-6CBF-4003-BBEC-232FC9826177}">
      <dgm:prSet phldrT="[文本]" custT="1"/>
      <dgm:spPr>
        <a:ln>
          <a:solidFill>
            <a:srgbClr val="C00000"/>
          </a:solidFill>
        </a:ln>
      </dgm:spPr>
      <dgm:t>
        <a:bodyPr vert="vert"/>
        <a:lstStyle/>
        <a:p>
          <a:r>
            <a:rPr lang="en-US" altLang="zh-CN" sz="1200" dirty="0" smtClean="0">
              <a:latin typeface="微软雅黑" panose="020B0503020204020204" pitchFamily="34" charset="-122"/>
              <a:ea typeface="微软雅黑" panose="020B0503020204020204" pitchFamily="34" charset="-122"/>
            </a:rPr>
            <a:t>《</a:t>
          </a:r>
          <a:r>
            <a:rPr lang="zh-CN" altLang="en-US" sz="1200" dirty="0" smtClean="0">
              <a:latin typeface="微软雅黑" panose="020B0503020204020204" pitchFamily="34" charset="-122"/>
              <a:ea typeface="微软雅黑" panose="020B0503020204020204" pitchFamily="34" charset="-122"/>
            </a:rPr>
            <a:t>西游记</a:t>
          </a:r>
          <a:r>
            <a:rPr lang="en-US" altLang="zh-CN" sz="1200" dirty="0" smtClean="0">
              <a:latin typeface="微软雅黑" panose="020B0503020204020204" pitchFamily="34" charset="-122"/>
              <a:ea typeface="微软雅黑" panose="020B0503020204020204" pitchFamily="34" charset="-122"/>
            </a:rPr>
            <a:t>》</a:t>
          </a:r>
          <a:endParaRPr lang="en-US" altLang="zh-CN" sz="1200" dirty="0">
            <a:latin typeface="微软雅黑" panose="020B0503020204020204" pitchFamily="34" charset="-122"/>
            <a:ea typeface="微软雅黑" panose="020B0503020204020204" pitchFamily="34" charset="-122"/>
          </a:endParaRPr>
        </a:p>
      </dgm:t>
    </dgm:pt>
    <dgm:pt modelId="{B86153EF-9F39-4FD2-85EB-656A2EC91177}" type="parTrans" cxnId="{E29E31EE-D444-4383-A635-8424645690BF}">
      <dgm:prSet/>
      <dgm:spPr/>
      <dgm:t>
        <a:bodyPr/>
        <a:lstStyle/>
        <a:p>
          <a:endParaRPr lang="zh-CN" altLang="en-US"/>
        </a:p>
      </dgm:t>
    </dgm:pt>
    <dgm:pt modelId="{02C5BFC0-0A23-4075-AC90-AC198D009D1B}" type="sibTrans" cxnId="{E29E31EE-D444-4383-A635-8424645690BF}">
      <dgm:prSet/>
      <dgm:spPr/>
      <dgm:t>
        <a:bodyPr/>
        <a:lstStyle/>
        <a:p>
          <a:endParaRPr lang="zh-CN" altLang="en-US"/>
        </a:p>
      </dgm:t>
    </dgm:pt>
    <dgm:pt modelId="{ABC2E981-4662-490A-B593-CEAD63AD307E}">
      <dgm:prSet custT="1"/>
      <dgm:spPr>
        <a:ln>
          <a:solidFill>
            <a:srgbClr val="C00000"/>
          </a:solidFill>
        </a:ln>
      </dgm:spPr>
      <dgm:t>
        <a:bodyPr/>
        <a:lstStyle/>
        <a:p>
          <a:r>
            <a:rPr lang="en-US" altLang="zh-CN" sz="1200" dirty="0" smtClean="0">
              <a:solidFill>
                <a:schemeClr val="tx1"/>
              </a:solidFill>
              <a:latin typeface="微软雅黑" panose="020B0503020204020204" pitchFamily="34" charset="-122"/>
              <a:ea typeface="微软雅黑" panose="020B0503020204020204" pitchFamily="34" charset="-122"/>
            </a:rPr>
            <a:t>《</a:t>
          </a:r>
          <a:r>
            <a:rPr lang="zh-CN" altLang="en-US" sz="1200" dirty="0" smtClean="0">
              <a:solidFill>
                <a:schemeClr val="tx1"/>
              </a:solidFill>
              <a:latin typeface="微软雅黑" panose="020B0503020204020204" pitchFamily="34" charset="-122"/>
              <a:ea typeface="微软雅黑" panose="020B0503020204020204" pitchFamily="34" charset="-122"/>
            </a:rPr>
            <a:t>西游记</a:t>
          </a:r>
          <a:r>
            <a:rPr lang="en-US" altLang="zh-CN" sz="1200" dirty="0" smtClean="0">
              <a:solidFill>
                <a:schemeClr val="tx1"/>
              </a:solidFill>
              <a:latin typeface="微软雅黑" panose="020B0503020204020204" pitchFamily="34" charset="-122"/>
              <a:ea typeface="微软雅黑" panose="020B0503020204020204" pitchFamily="34" charset="-122"/>
            </a:rPr>
            <a:t>》</a:t>
          </a:r>
          <a:r>
            <a:rPr lang="zh-CN" altLang="en-US" sz="1200" dirty="0" smtClean="0">
              <a:solidFill>
                <a:schemeClr val="tx1"/>
              </a:solidFill>
              <a:latin typeface="微软雅黑" panose="020B0503020204020204" pitchFamily="34" charset="-122"/>
              <a:ea typeface="微软雅黑" panose="020B0503020204020204" pitchFamily="34" charset="-122"/>
            </a:rPr>
            <a:t>的艺术特色</a:t>
          </a:r>
        </a:p>
      </dgm:t>
    </dgm:pt>
    <dgm:pt modelId="{D53976D0-8DC1-487E-9F41-8F7EA040CAAB}" type="parTrans" cxnId="{5D9B95E9-C9E5-47FC-BA41-728E85DAF1D2}">
      <dgm:prSet/>
      <dgm:spPr/>
      <dgm:t>
        <a:bodyPr/>
        <a:lstStyle/>
        <a:p>
          <a:endParaRPr lang="zh-CN" altLang="en-US"/>
        </a:p>
      </dgm:t>
    </dgm:pt>
    <dgm:pt modelId="{9F40709B-AFF2-434E-B0FB-67CCFB06E8F0}" type="sibTrans" cxnId="{5D9B95E9-C9E5-47FC-BA41-728E85DAF1D2}">
      <dgm:prSet/>
      <dgm:spPr/>
      <dgm:t>
        <a:bodyPr/>
        <a:lstStyle/>
        <a:p>
          <a:endParaRPr lang="zh-CN" altLang="en-US"/>
        </a:p>
      </dgm:t>
    </dgm:pt>
    <dgm:pt modelId="{E2C30415-5EAD-40ED-91AB-44DB2E4CBA2E}">
      <dgm:prSet custT="1"/>
      <dgm:spPr>
        <a:ln>
          <a:solidFill>
            <a:srgbClr val="C00000"/>
          </a:solidFill>
        </a:ln>
      </dgm:spPr>
      <dgm:t>
        <a:bodyPr/>
        <a:lstStyle/>
        <a:p>
          <a:r>
            <a:rPr lang="en-US" altLang="zh-CN" sz="1200" dirty="0" smtClean="0">
              <a:solidFill>
                <a:schemeClr val="tx1"/>
              </a:solidFill>
              <a:latin typeface="微软雅黑" panose="020B0503020204020204" pitchFamily="34" charset="-122"/>
              <a:ea typeface="微软雅黑" panose="020B0503020204020204" pitchFamily="34" charset="-122"/>
            </a:rPr>
            <a:t>《</a:t>
          </a:r>
          <a:r>
            <a:rPr lang="zh-CN" altLang="en-US" sz="1200" dirty="0" smtClean="0">
              <a:solidFill>
                <a:schemeClr val="tx1"/>
              </a:solidFill>
              <a:latin typeface="微软雅黑" panose="020B0503020204020204" pitchFamily="34" charset="-122"/>
              <a:ea typeface="微软雅黑" panose="020B0503020204020204" pitchFamily="34" charset="-122"/>
            </a:rPr>
            <a:t>西游记</a:t>
          </a:r>
          <a:r>
            <a:rPr lang="en-US" altLang="zh-CN" sz="1200" dirty="0" smtClean="0">
              <a:solidFill>
                <a:schemeClr val="tx1"/>
              </a:solidFill>
              <a:latin typeface="微软雅黑" panose="020B0503020204020204" pitchFamily="34" charset="-122"/>
              <a:ea typeface="微软雅黑" panose="020B0503020204020204" pitchFamily="34" charset="-122"/>
            </a:rPr>
            <a:t>》</a:t>
          </a:r>
          <a:r>
            <a:rPr lang="zh-CN" altLang="en-US" sz="1200" dirty="0" smtClean="0">
              <a:solidFill>
                <a:schemeClr val="tx1"/>
              </a:solidFill>
              <a:latin typeface="微软雅黑" panose="020B0503020204020204" pitchFamily="34" charset="-122"/>
              <a:ea typeface="微软雅黑" panose="020B0503020204020204" pitchFamily="34" charset="-122"/>
            </a:rPr>
            <a:t>的影响</a:t>
          </a:r>
        </a:p>
      </dgm:t>
    </dgm:pt>
    <dgm:pt modelId="{374B9BF4-55B3-4B90-848D-8B5A60E29D17}" type="parTrans" cxnId="{549959A5-582E-4F2F-A12D-ACD8F1BEF237}">
      <dgm:prSet/>
      <dgm:spPr/>
      <dgm:t>
        <a:bodyPr/>
        <a:lstStyle/>
        <a:p>
          <a:endParaRPr lang="zh-CN" altLang="en-US"/>
        </a:p>
      </dgm:t>
    </dgm:pt>
    <dgm:pt modelId="{D72402BF-5644-4649-9496-6F5D918C811D}" type="sibTrans" cxnId="{549959A5-582E-4F2F-A12D-ACD8F1BEF237}">
      <dgm:prSet/>
      <dgm:spPr/>
      <dgm:t>
        <a:bodyPr/>
        <a:lstStyle/>
        <a:p>
          <a:endParaRPr lang="zh-CN" altLang="en-US"/>
        </a:p>
      </dgm:t>
    </dgm:pt>
    <dgm:pt modelId="{5BA662CB-8C2E-47B8-9F1B-FEF9798A0549}" type="pres">
      <dgm:prSet presAssocID="{7922CA45-45F3-4A46-9285-48C6AB472A84}" presName="Name0" presStyleCnt="0">
        <dgm:presLayoutVars>
          <dgm:chPref val="1"/>
          <dgm:dir/>
          <dgm:animOne val="branch"/>
          <dgm:animLvl val="lvl"/>
          <dgm:resizeHandles val="exact"/>
        </dgm:presLayoutVars>
      </dgm:prSet>
      <dgm:spPr/>
      <dgm:t>
        <a:bodyPr/>
        <a:lstStyle/>
        <a:p>
          <a:endParaRPr lang="zh-CN" altLang="en-US"/>
        </a:p>
      </dgm:t>
    </dgm:pt>
    <dgm:pt modelId="{7799F25F-C635-431E-8595-5FDDDAEB75C2}" type="pres">
      <dgm:prSet presAssocID="{4B803C29-6CBF-4003-BBEC-232FC9826177}" presName="root1" presStyleCnt="0"/>
      <dgm:spPr/>
    </dgm:pt>
    <dgm:pt modelId="{12FC50FE-73DA-44F5-BD72-A99896E335C0}" type="pres">
      <dgm:prSet presAssocID="{4B803C29-6CBF-4003-BBEC-232FC9826177}" presName="LevelOneTextNode" presStyleLbl="node0" presStyleIdx="0" presStyleCnt="1" custScaleX="216926" custScaleY="24000">
        <dgm:presLayoutVars>
          <dgm:chPref val="3"/>
        </dgm:presLayoutVars>
      </dgm:prSet>
      <dgm:spPr/>
      <dgm:t>
        <a:bodyPr/>
        <a:lstStyle/>
        <a:p>
          <a:endParaRPr lang="zh-CN" altLang="en-US"/>
        </a:p>
      </dgm:t>
    </dgm:pt>
    <dgm:pt modelId="{CD009FA0-54DB-47F5-AEE7-9EBF66FA8FBB}" type="pres">
      <dgm:prSet presAssocID="{4B803C29-6CBF-4003-BBEC-232FC9826177}" presName="level2hierChild" presStyleCnt="0"/>
      <dgm:spPr/>
    </dgm:pt>
    <dgm:pt modelId="{50668DE7-9948-4DB8-9F78-572BDEC7EF8C}" type="pres">
      <dgm:prSet presAssocID="{E36AC6A7-F9AA-4682-830A-080644BC3105}" presName="conn2-1" presStyleLbl="parChTrans1D2" presStyleIdx="0" presStyleCnt="4"/>
      <dgm:spPr/>
      <dgm:t>
        <a:bodyPr/>
        <a:lstStyle/>
        <a:p>
          <a:endParaRPr lang="zh-CN" altLang="en-US"/>
        </a:p>
      </dgm:t>
    </dgm:pt>
    <dgm:pt modelId="{0870E7DA-0FA1-4F1E-9BBD-921D95DAED35}" type="pres">
      <dgm:prSet presAssocID="{E36AC6A7-F9AA-4682-830A-080644BC3105}" presName="connTx" presStyleLbl="parChTrans1D2" presStyleIdx="0" presStyleCnt="4"/>
      <dgm:spPr/>
      <dgm:t>
        <a:bodyPr/>
        <a:lstStyle/>
        <a:p>
          <a:endParaRPr lang="zh-CN" altLang="en-US"/>
        </a:p>
      </dgm:t>
    </dgm:pt>
    <dgm:pt modelId="{15F5D5BE-5E29-46E2-ADA2-1E6ADB794C85}" type="pres">
      <dgm:prSet presAssocID="{73E4ABDF-EBF9-4306-AA16-19E4978642E8}" presName="root2" presStyleCnt="0"/>
      <dgm:spPr/>
    </dgm:pt>
    <dgm:pt modelId="{C0BB8BF2-CCBE-47B5-9A30-ACD9461A6D2E}" type="pres">
      <dgm:prSet presAssocID="{73E4ABDF-EBF9-4306-AA16-19E4978642E8}" presName="LevelTwoTextNode" presStyleLbl="node2" presStyleIdx="0" presStyleCnt="4" custScaleX="100687">
        <dgm:presLayoutVars>
          <dgm:chPref val="3"/>
        </dgm:presLayoutVars>
      </dgm:prSet>
      <dgm:spPr/>
      <dgm:t>
        <a:bodyPr/>
        <a:lstStyle/>
        <a:p>
          <a:endParaRPr lang="zh-CN" altLang="en-US"/>
        </a:p>
      </dgm:t>
    </dgm:pt>
    <dgm:pt modelId="{071509ED-96E8-4CCE-8762-9FD14F86513C}" type="pres">
      <dgm:prSet presAssocID="{73E4ABDF-EBF9-4306-AA16-19E4978642E8}" presName="level3hierChild" presStyleCnt="0"/>
      <dgm:spPr/>
    </dgm:pt>
    <dgm:pt modelId="{8FDD8224-612E-4D18-9D3A-216E5928768C}" type="pres">
      <dgm:prSet presAssocID="{74A6CC8D-18B3-44C7-AE03-EF543B4F3E22}" presName="conn2-1" presStyleLbl="parChTrans1D2" presStyleIdx="1" presStyleCnt="4"/>
      <dgm:spPr/>
      <dgm:t>
        <a:bodyPr/>
        <a:lstStyle/>
        <a:p>
          <a:endParaRPr lang="zh-CN" altLang="en-US"/>
        </a:p>
      </dgm:t>
    </dgm:pt>
    <dgm:pt modelId="{A7684385-1E4F-4457-B1AB-158EF7708AD0}" type="pres">
      <dgm:prSet presAssocID="{74A6CC8D-18B3-44C7-AE03-EF543B4F3E22}" presName="connTx" presStyleLbl="parChTrans1D2" presStyleIdx="1" presStyleCnt="4"/>
      <dgm:spPr/>
      <dgm:t>
        <a:bodyPr/>
        <a:lstStyle/>
        <a:p>
          <a:endParaRPr lang="zh-CN" altLang="en-US"/>
        </a:p>
      </dgm:t>
    </dgm:pt>
    <dgm:pt modelId="{5252D690-818A-41A0-A586-AD5A7E13A4D1}" type="pres">
      <dgm:prSet presAssocID="{2FA967C5-9CDF-4F2A-BC0C-5A3548AC5C4D}" presName="root2" presStyleCnt="0"/>
      <dgm:spPr/>
    </dgm:pt>
    <dgm:pt modelId="{99937229-FB4F-4A6C-A5D3-ABE37A1AAF37}" type="pres">
      <dgm:prSet presAssocID="{2FA967C5-9CDF-4F2A-BC0C-5A3548AC5C4D}" presName="LevelTwoTextNode" presStyleLbl="node2" presStyleIdx="1" presStyleCnt="4" custScaleX="100718" custScaleY="95422">
        <dgm:presLayoutVars>
          <dgm:chPref val="3"/>
        </dgm:presLayoutVars>
      </dgm:prSet>
      <dgm:spPr/>
      <dgm:t>
        <a:bodyPr/>
        <a:lstStyle/>
        <a:p>
          <a:endParaRPr lang="zh-CN" altLang="en-US"/>
        </a:p>
      </dgm:t>
    </dgm:pt>
    <dgm:pt modelId="{08DBDF64-9B5F-4820-8717-43AA78DE7E4C}" type="pres">
      <dgm:prSet presAssocID="{2FA967C5-9CDF-4F2A-BC0C-5A3548AC5C4D}" presName="level3hierChild" presStyleCnt="0"/>
      <dgm:spPr/>
    </dgm:pt>
    <dgm:pt modelId="{F408E1F9-080B-4F7E-9409-4A212A9912FF}" type="pres">
      <dgm:prSet presAssocID="{D53976D0-8DC1-487E-9F41-8F7EA040CAAB}" presName="conn2-1" presStyleLbl="parChTrans1D2" presStyleIdx="2" presStyleCnt="4"/>
      <dgm:spPr/>
      <dgm:t>
        <a:bodyPr/>
        <a:lstStyle/>
        <a:p>
          <a:endParaRPr lang="zh-CN" altLang="en-US"/>
        </a:p>
      </dgm:t>
    </dgm:pt>
    <dgm:pt modelId="{38F707E7-917C-4C52-A29F-58C13F2DA904}" type="pres">
      <dgm:prSet presAssocID="{D53976D0-8DC1-487E-9F41-8F7EA040CAAB}" presName="connTx" presStyleLbl="parChTrans1D2" presStyleIdx="2" presStyleCnt="4"/>
      <dgm:spPr/>
      <dgm:t>
        <a:bodyPr/>
        <a:lstStyle/>
        <a:p>
          <a:endParaRPr lang="zh-CN" altLang="en-US"/>
        </a:p>
      </dgm:t>
    </dgm:pt>
    <dgm:pt modelId="{DEDF94C0-B7D3-4A91-A621-A7ACEDA09568}" type="pres">
      <dgm:prSet presAssocID="{ABC2E981-4662-490A-B593-CEAD63AD307E}" presName="root2" presStyleCnt="0"/>
      <dgm:spPr/>
    </dgm:pt>
    <dgm:pt modelId="{5E6A714C-2DA9-41A6-BBC4-E5B1BA1D47B4}" type="pres">
      <dgm:prSet presAssocID="{ABC2E981-4662-490A-B593-CEAD63AD307E}" presName="LevelTwoTextNode" presStyleLbl="node2" presStyleIdx="2" presStyleCnt="4" custScaleX="102068">
        <dgm:presLayoutVars>
          <dgm:chPref val="3"/>
        </dgm:presLayoutVars>
      </dgm:prSet>
      <dgm:spPr/>
      <dgm:t>
        <a:bodyPr/>
        <a:lstStyle/>
        <a:p>
          <a:endParaRPr lang="zh-CN" altLang="en-US"/>
        </a:p>
      </dgm:t>
    </dgm:pt>
    <dgm:pt modelId="{4035D8FA-93EB-4BA2-85CB-132D439591E9}" type="pres">
      <dgm:prSet presAssocID="{ABC2E981-4662-490A-B593-CEAD63AD307E}" presName="level3hierChild" presStyleCnt="0"/>
      <dgm:spPr/>
    </dgm:pt>
    <dgm:pt modelId="{67954FFE-8FF5-493E-9BC8-49212FC4F257}" type="pres">
      <dgm:prSet presAssocID="{374B9BF4-55B3-4B90-848D-8B5A60E29D17}" presName="conn2-1" presStyleLbl="parChTrans1D2" presStyleIdx="3" presStyleCnt="4"/>
      <dgm:spPr/>
      <dgm:t>
        <a:bodyPr/>
        <a:lstStyle/>
        <a:p>
          <a:endParaRPr lang="zh-CN" altLang="en-US"/>
        </a:p>
      </dgm:t>
    </dgm:pt>
    <dgm:pt modelId="{557E7BC0-5C83-460B-8F4E-E44714EB9D3A}" type="pres">
      <dgm:prSet presAssocID="{374B9BF4-55B3-4B90-848D-8B5A60E29D17}" presName="connTx" presStyleLbl="parChTrans1D2" presStyleIdx="3" presStyleCnt="4"/>
      <dgm:spPr/>
      <dgm:t>
        <a:bodyPr/>
        <a:lstStyle/>
        <a:p>
          <a:endParaRPr lang="zh-CN" altLang="en-US"/>
        </a:p>
      </dgm:t>
    </dgm:pt>
    <dgm:pt modelId="{A576B702-3ADA-4CA5-869E-BC933D37A057}" type="pres">
      <dgm:prSet presAssocID="{E2C30415-5EAD-40ED-91AB-44DB2E4CBA2E}" presName="root2" presStyleCnt="0"/>
      <dgm:spPr/>
    </dgm:pt>
    <dgm:pt modelId="{0E41B927-DE22-4765-9FD6-1A5AE6109259}" type="pres">
      <dgm:prSet presAssocID="{E2C30415-5EAD-40ED-91AB-44DB2E4CBA2E}" presName="LevelTwoTextNode" presStyleLbl="node2" presStyleIdx="3" presStyleCnt="4" custScaleX="102962" custScaleY="92398">
        <dgm:presLayoutVars>
          <dgm:chPref val="3"/>
        </dgm:presLayoutVars>
      </dgm:prSet>
      <dgm:spPr/>
      <dgm:t>
        <a:bodyPr/>
        <a:lstStyle/>
        <a:p>
          <a:endParaRPr lang="zh-CN" altLang="en-US"/>
        </a:p>
      </dgm:t>
    </dgm:pt>
    <dgm:pt modelId="{2175DB11-7E24-4612-A68F-CFC04F477834}" type="pres">
      <dgm:prSet presAssocID="{E2C30415-5EAD-40ED-91AB-44DB2E4CBA2E}" presName="level3hierChild" presStyleCnt="0"/>
      <dgm:spPr/>
    </dgm:pt>
  </dgm:ptLst>
  <dgm:cxnLst>
    <dgm:cxn modelId="{D4B2CBEE-8084-F14B-BEE6-E36C76E39DB9}" type="presOf" srcId="{E36AC6A7-F9AA-4682-830A-080644BC3105}" destId="{0870E7DA-0FA1-4F1E-9BBD-921D95DAED35}" srcOrd="1" destOrd="0" presId="urn:microsoft.com/office/officeart/2008/layout/HorizontalMultiLevelHierarchy#1"/>
    <dgm:cxn modelId="{5D9B95E9-C9E5-47FC-BA41-728E85DAF1D2}" srcId="{4B803C29-6CBF-4003-BBEC-232FC9826177}" destId="{ABC2E981-4662-490A-B593-CEAD63AD307E}" srcOrd="2" destOrd="0" parTransId="{D53976D0-8DC1-487E-9F41-8F7EA040CAAB}" sibTransId="{9F40709B-AFF2-434E-B0FB-67CCFB06E8F0}"/>
    <dgm:cxn modelId="{03D958E1-8843-694A-8CC7-2703AEEB7373}" type="presOf" srcId="{ABC2E981-4662-490A-B593-CEAD63AD307E}" destId="{5E6A714C-2DA9-41A6-BBC4-E5B1BA1D47B4}" srcOrd="0" destOrd="0" presId="urn:microsoft.com/office/officeart/2008/layout/HorizontalMultiLevelHierarchy#1"/>
    <dgm:cxn modelId="{A39D23DC-D481-3746-B352-7C21D24236D7}" type="presOf" srcId="{E36AC6A7-F9AA-4682-830A-080644BC3105}" destId="{50668DE7-9948-4DB8-9F78-572BDEC7EF8C}" srcOrd="0" destOrd="0" presId="urn:microsoft.com/office/officeart/2008/layout/HorizontalMultiLevelHierarchy#1"/>
    <dgm:cxn modelId="{65398FFD-3BF3-204B-8F9C-C6DC49306B16}" type="presOf" srcId="{E2C30415-5EAD-40ED-91AB-44DB2E4CBA2E}" destId="{0E41B927-DE22-4765-9FD6-1A5AE6109259}" srcOrd="0" destOrd="0" presId="urn:microsoft.com/office/officeart/2008/layout/HorizontalMultiLevelHierarchy#1"/>
    <dgm:cxn modelId="{B2FA821B-0DD6-324B-A4FB-57F68FFA8630}" type="presOf" srcId="{4B803C29-6CBF-4003-BBEC-232FC9826177}" destId="{12FC50FE-73DA-44F5-BD72-A99896E335C0}" srcOrd="0" destOrd="0" presId="urn:microsoft.com/office/officeart/2008/layout/HorizontalMultiLevelHierarchy#1"/>
    <dgm:cxn modelId="{BC3C2CF5-5625-AB4C-BDE9-715C6D140012}" type="presOf" srcId="{74A6CC8D-18B3-44C7-AE03-EF543B4F3E22}" destId="{8FDD8224-612E-4D18-9D3A-216E5928768C}" srcOrd="0" destOrd="0" presId="urn:microsoft.com/office/officeart/2008/layout/HorizontalMultiLevelHierarchy#1"/>
    <dgm:cxn modelId="{549959A5-582E-4F2F-A12D-ACD8F1BEF237}" srcId="{4B803C29-6CBF-4003-BBEC-232FC9826177}" destId="{E2C30415-5EAD-40ED-91AB-44DB2E4CBA2E}" srcOrd="3" destOrd="0" parTransId="{374B9BF4-55B3-4B90-848D-8B5A60E29D17}" sibTransId="{D72402BF-5644-4649-9496-6F5D918C811D}"/>
    <dgm:cxn modelId="{113BC764-4C3E-9741-869C-909DEA561CD8}" type="presOf" srcId="{2FA967C5-9CDF-4F2A-BC0C-5A3548AC5C4D}" destId="{99937229-FB4F-4A6C-A5D3-ABE37A1AAF37}" srcOrd="0" destOrd="0" presId="urn:microsoft.com/office/officeart/2008/layout/HorizontalMultiLevelHierarchy#1"/>
    <dgm:cxn modelId="{E29E31EE-D444-4383-A635-8424645690BF}" srcId="{7922CA45-45F3-4A46-9285-48C6AB472A84}" destId="{4B803C29-6CBF-4003-BBEC-232FC9826177}" srcOrd="0" destOrd="0" parTransId="{B86153EF-9F39-4FD2-85EB-656A2EC91177}" sibTransId="{02C5BFC0-0A23-4075-AC90-AC198D009D1B}"/>
    <dgm:cxn modelId="{1ED4DEB2-8231-6343-968D-988D8EA3BFE8}" type="presOf" srcId="{374B9BF4-55B3-4B90-848D-8B5A60E29D17}" destId="{67954FFE-8FF5-493E-9BC8-49212FC4F257}" srcOrd="0" destOrd="0" presId="urn:microsoft.com/office/officeart/2008/layout/HorizontalMultiLevelHierarchy#1"/>
    <dgm:cxn modelId="{7BAE8D9D-3677-3A4E-B962-6D9035DEE909}" type="presOf" srcId="{D53976D0-8DC1-487E-9F41-8F7EA040CAAB}" destId="{38F707E7-917C-4C52-A29F-58C13F2DA904}" srcOrd="1" destOrd="0" presId="urn:microsoft.com/office/officeart/2008/layout/HorizontalMultiLevelHierarchy#1"/>
    <dgm:cxn modelId="{BA3C1DF6-262A-BC4F-B665-08D83C8A0361}" type="presOf" srcId="{D53976D0-8DC1-487E-9F41-8F7EA040CAAB}" destId="{F408E1F9-080B-4F7E-9409-4A212A9912FF}" srcOrd="0" destOrd="0" presId="urn:microsoft.com/office/officeart/2008/layout/HorizontalMultiLevelHierarchy#1"/>
    <dgm:cxn modelId="{09519C14-AAF7-8741-AE70-828C3DF6B6A3}" type="presOf" srcId="{374B9BF4-55B3-4B90-848D-8B5A60E29D17}" destId="{557E7BC0-5C83-460B-8F4E-E44714EB9D3A}" srcOrd="1" destOrd="0" presId="urn:microsoft.com/office/officeart/2008/layout/HorizontalMultiLevelHierarchy#1"/>
    <dgm:cxn modelId="{4527A720-7557-436F-A4C2-3FF1DDC12AAA}" srcId="{4B803C29-6CBF-4003-BBEC-232FC9826177}" destId="{2FA967C5-9CDF-4F2A-BC0C-5A3548AC5C4D}" srcOrd="1" destOrd="0" parTransId="{74A6CC8D-18B3-44C7-AE03-EF543B4F3E22}" sibTransId="{29F6B6B2-A115-4530-94E2-1F1324C0B9FC}"/>
    <dgm:cxn modelId="{87809EEE-6F49-4735-8241-8BE9088D1F16}" srcId="{4B803C29-6CBF-4003-BBEC-232FC9826177}" destId="{73E4ABDF-EBF9-4306-AA16-19E4978642E8}" srcOrd="0" destOrd="0" parTransId="{E36AC6A7-F9AA-4682-830A-080644BC3105}" sibTransId="{E3128B50-090B-40E0-8757-420CA68E6201}"/>
    <dgm:cxn modelId="{1CEAE17D-037B-834E-BC12-146F812B711C}" type="presOf" srcId="{73E4ABDF-EBF9-4306-AA16-19E4978642E8}" destId="{C0BB8BF2-CCBE-47B5-9A30-ACD9461A6D2E}" srcOrd="0" destOrd="0" presId="urn:microsoft.com/office/officeart/2008/layout/HorizontalMultiLevelHierarchy#1"/>
    <dgm:cxn modelId="{84735031-5DAA-2E4B-BCF0-A105B4516837}" type="presOf" srcId="{74A6CC8D-18B3-44C7-AE03-EF543B4F3E22}" destId="{A7684385-1E4F-4457-B1AB-158EF7708AD0}" srcOrd="1" destOrd="0" presId="urn:microsoft.com/office/officeart/2008/layout/HorizontalMultiLevelHierarchy#1"/>
    <dgm:cxn modelId="{74B929F9-8F0A-904E-BBF7-BEA0AFDE1BB1}" type="presOf" srcId="{7922CA45-45F3-4A46-9285-48C6AB472A84}" destId="{5BA662CB-8C2E-47B8-9F1B-FEF9798A0549}" srcOrd="0" destOrd="0" presId="urn:microsoft.com/office/officeart/2008/layout/HorizontalMultiLevelHierarchy#1"/>
    <dgm:cxn modelId="{5FE0B323-54C3-A046-A787-5FB8D98FFFDD}" type="presParOf" srcId="{5BA662CB-8C2E-47B8-9F1B-FEF9798A0549}" destId="{7799F25F-C635-431E-8595-5FDDDAEB75C2}" srcOrd="0" destOrd="0" presId="urn:microsoft.com/office/officeart/2008/layout/HorizontalMultiLevelHierarchy#1"/>
    <dgm:cxn modelId="{3E3C47AC-9F60-8041-90C5-686F8B7C8FE4}" type="presParOf" srcId="{7799F25F-C635-431E-8595-5FDDDAEB75C2}" destId="{12FC50FE-73DA-44F5-BD72-A99896E335C0}" srcOrd="0" destOrd="0" presId="urn:microsoft.com/office/officeart/2008/layout/HorizontalMultiLevelHierarchy#1"/>
    <dgm:cxn modelId="{E7900028-55BB-6F48-BF6D-A70743EBED4B}" type="presParOf" srcId="{7799F25F-C635-431E-8595-5FDDDAEB75C2}" destId="{CD009FA0-54DB-47F5-AEE7-9EBF66FA8FBB}" srcOrd="1" destOrd="0" presId="urn:microsoft.com/office/officeart/2008/layout/HorizontalMultiLevelHierarchy#1"/>
    <dgm:cxn modelId="{D3D5952C-2124-5D44-B1FF-AEDF85291BF3}" type="presParOf" srcId="{CD009FA0-54DB-47F5-AEE7-9EBF66FA8FBB}" destId="{50668DE7-9948-4DB8-9F78-572BDEC7EF8C}" srcOrd="0" destOrd="0" presId="urn:microsoft.com/office/officeart/2008/layout/HorizontalMultiLevelHierarchy#1"/>
    <dgm:cxn modelId="{4E0DB3AB-13C7-9044-954C-988D65964C35}" type="presParOf" srcId="{50668DE7-9948-4DB8-9F78-572BDEC7EF8C}" destId="{0870E7DA-0FA1-4F1E-9BBD-921D95DAED35}" srcOrd="0" destOrd="0" presId="urn:microsoft.com/office/officeart/2008/layout/HorizontalMultiLevelHierarchy#1"/>
    <dgm:cxn modelId="{9490A35D-0194-FD49-906A-7B7B2906EE75}" type="presParOf" srcId="{CD009FA0-54DB-47F5-AEE7-9EBF66FA8FBB}" destId="{15F5D5BE-5E29-46E2-ADA2-1E6ADB794C85}" srcOrd="1" destOrd="0" presId="urn:microsoft.com/office/officeart/2008/layout/HorizontalMultiLevelHierarchy#1"/>
    <dgm:cxn modelId="{1CD9C990-0859-0047-85DC-0844875922FC}" type="presParOf" srcId="{15F5D5BE-5E29-46E2-ADA2-1E6ADB794C85}" destId="{C0BB8BF2-CCBE-47B5-9A30-ACD9461A6D2E}" srcOrd="0" destOrd="0" presId="urn:microsoft.com/office/officeart/2008/layout/HorizontalMultiLevelHierarchy#1"/>
    <dgm:cxn modelId="{85D151C5-BD88-2F47-B9A5-947C1713462A}" type="presParOf" srcId="{15F5D5BE-5E29-46E2-ADA2-1E6ADB794C85}" destId="{071509ED-96E8-4CCE-8762-9FD14F86513C}" srcOrd="1" destOrd="0" presId="urn:microsoft.com/office/officeart/2008/layout/HorizontalMultiLevelHierarchy#1"/>
    <dgm:cxn modelId="{7B738FA1-5FC2-FD45-9868-AB22238BB5CC}" type="presParOf" srcId="{CD009FA0-54DB-47F5-AEE7-9EBF66FA8FBB}" destId="{8FDD8224-612E-4D18-9D3A-216E5928768C}" srcOrd="2" destOrd="0" presId="urn:microsoft.com/office/officeart/2008/layout/HorizontalMultiLevelHierarchy#1"/>
    <dgm:cxn modelId="{DBECB347-7214-9A4F-8F7C-F479CA7C9077}" type="presParOf" srcId="{8FDD8224-612E-4D18-9D3A-216E5928768C}" destId="{A7684385-1E4F-4457-B1AB-158EF7708AD0}" srcOrd="0" destOrd="0" presId="urn:microsoft.com/office/officeart/2008/layout/HorizontalMultiLevelHierarchy#1"/>
    <dgm:cxn modelId="{A9B8A645-7D4F-6145-ABAC-9DAF57B6967C}" type="presParOf" srcId="{CD009FA0-54DB-47F5-AEE7-9EBF66FA8FBB}" destId="{5252D690-818A-41A0-A586-AD5A7E13A4D1}" srcOrd="3" destOrd="0" presId="urn:microsoft.com/office/officeart/2008/layout/HorizontalMultiLevelHierarchy#1"/>
    <dgm:cxn modelId="{1BA34A36-EB63-F249-A0F0-4D93F646AC02}" type="presParOf" srcId="{5252D690-818A-41A0-A586-AD5A7E13A4D1}" destId="{99937229-FB4F-4A6C-A5D3-ABE37A1AAF37}" srcOrd="0" destOrd="0" presId="urn:microsoft.com/office/officeart/2008/layout/HorizontalMultiLevelHierarchy#1"/>
    <dgm:cxn modelId="{549D6E6F-DE11-344B-A935-DA83990E1143}" type="presParOf" srcId="{5252D690-818A-41A0-A586-AD5A7E13A4D1}" destId="{08DBDF64-9B5F-4820-8717-43AA78DE7E4C}" srcOrd="1" destOrd="0" presId="urn:microsoft.com/office/officeart/2008/layout/HorizontalMultiLevelHierarchy#1"/>
    <dgm:cxn modelId="{96C21427-C36F-024D-85E6-76A753F8D235}" type="presParOf" srcId="{CD009FA0-54DB-47F5-AEE7-9EBF66FA8FBB}" destId="{F408E1F9-080B-4F7E-9409-4A212A9912FF}" srcOrd="4" destOrd="0" presId="urn:microsoft.com/office/officeart/2008/layout/HorizontalMultiLevelHierarchy#1"/>
    <dgm:cxn modelId="{AF90786E-EE87-6543-ABE0-C07EABD433D3}" type="presParOf" srcId="{F408E1F9-080B-4F7E-9409-4A212A9912FF}" destId="{38F707E7-917C-4C52-A29F-58C13F2DA904}" srcOrd="0" destOrd="0" presId="urn:microsoft.com/office/officeart/2008/layout/HorizontalMultiLevelHierarchy#1"/>
    <dgm:cxn modelId="{19FC49B6-4054-5547-A38A-D46B36EEF5AE}" type="presParOf" srcId="{CD009FA0-54DB-47F5-AEE7-9EBF66FA8FBB}" destId="{DEDF94C0-B7D3-4A91-A621-A7ACEDA09568}" srcOrd="5" destOrd="0" presId="urn:microsoft.com/office/officeart/2008/layout/HorizontalMultiLevelHierarchy#1"/>
    <dgm:cxn modelId="{646B6C9A-0AF5-AE4B-8725-B9108519272F}" type="presParOf" srcId="{DEDF94C0-B7D3-4A91-A621-A7ACEDA09568}" destId="{5E6A714C-2DA9-41A6-BBC4-E5B1BA1D47B4}" srcOrd="0" destOrd="0" presId="urn:microsoft.com/office/officeart/2008/layout/HorizontalMultiLevelHierarchy#1"/>
    <dgm:cxn modelId="{F935D248-3F5E-3F4E-A7B6-4130EBB1D6C2}" type="presParOf" srcId="{DEDF94C0-B7D3-4A91-A621-A7ACEDA09568}" destId="{4035D8FA-93EB-4BA2-85CB-132D439591E9}" srcOrd="1" destOrd="0" presId="urn:microsoft.com/office/officeart/2008/layout/HorizontalMultiLevelHierarchy#1"/>
    <dgm:cxn modelId="{DFB2E483-38DB-FF4C-9818-93571C3FD91A}" type="presParOf" srcId="{CD009FA0-54DB-47F5-AEE7-9EBF66FA8FBB}" destId="{67954FFE-8FF5-493E-9BC8-49212FC4F257}" srcOrd="6" destOrd="0" presId="urn:microsoft.com/office/officeart/2008/layout/HorizontalMultiLevelHierarchy#1"/>
    <dgm:cxn modelId="{38C8E3CC-2CDB-6C43-A255-A98CD903B9BC}" type="presParOf" srcId="{67954FFE-8FF5-493E-9BC8-49212FC4F257}" destId="{557E7BC0-5C83-460B-8F4E-E44714EB9D3A}" srcOrd="0" destOrd="0" presId="urn:microsoft.com/office/officeart/2008/layout/HorizontalMultiLevelHierarchy#1"/>
    <dgm:cxn modelId="{5CD3EBC1-A667-174E-8010-C1760CC10391}" type="presParOf" srcId="{CD009FA0-54DB-47F5-AEE7-9EBF66FA8FBB}" destId="{A576B702-3ADA-4CA5-869E-BC933D37A057}" srcOrd="7" destOrd="0" presId="urn:microsoft.com/office/officeart/2008/layout/HorizontalMultiLevelHierarchy#1"/>
    <dgm:cxn modelId="{B273BBBE-0603-144A-B0FE-7C80E7DA7B6C}" type="presParOf" srcId="{A576B702-3ADA-4CA5-869E-BC933D37A057}" destId="{0E41B927-DE22-4765-9FD6-1A5AE6109259}" srcOrd="0" destOrd="0" presId="urn:microsoft.com/office/officeart/2008/layout/HorizontalMultiLevelHierarchy#1"/>
    <dgm:cxn modelId="{6A6C20DF-0278-184C-A042-7821DD594F22}" type="presParOf" srcId="{A576B702-3ADA-4CA5-869E-BC933D37A057}" destId="{2175DB11-7E24-4612-A68F-CFC04F477834}" srcOrd="1" destOrd="0" presId="urn:microsoft.com/office/officeart/2008/layout/HorizontalMultiLevelHierarchy#1"/>
  </dgm:cxnLst>
  <dgm:bg>
    <a:solidFill>
      <a:schemeClr val="bg1"/>
    </a:solid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7922CA45-45F3-4A46-9285-48C6AB472A84}" type="doc">
      <dgm:prSet loTypeId="urn:microsoft.com/office/officeart/2008/layout/HorizontalMultiLevelHierarchy#1" loCatId="hierarchy" qsTypeId="urn:microsoft.com/office/officeart/2005/8/quickstyle/simple1#1" qsCatId="simple" csTypeId="urn:microsoft.com/office/officeart/2005/8/colors/accent2_1#1" csCatId="accent2" phldr="1"/>
      <dgm:spPr/>
      <dgm:t>
        <a:bodyPr/>
        <a:lstStyle/>
        <a:p>
          <a:endParaRPr lang="zh-CN" altLang="en-US"/>
        </a:p>
      </dgm:t>
    </dgm:pt>
    <dgm:pt modelId="{73E4ABDF-EBF9-4306-AA16-19E4978642E8}">
      <dgm:prSet phldrT="[文本]" custT="1"/>
      <dgm:spPr>
        <a:solidFill>
          <a:schemeClr val="bg1"/>
        </a:solidFill>
        <a:ln>
          <a:solidFill>
            <a:srgbClr val="C00000"/>
          </a:solidFill>
        </a:ln>
      </dgm:spPr>
      <dgm:t>
        <a:bodyPr/>
        <a:lstStyle/>
        <a:p>
          <a:r>
            <a:rPr lang="en-US" altLang="zh-CN" sz="1200" dirty="0" smtClean="0">
              <a:solidFill>
                <a:schemeClr val="tx1"/>
              </a:solidFill>
              <a:latin typeface="微软雅黑" panose="020B0503020204020204" pitchFamily="34" charset="-122"/>
              <a:ea typeface="微软雅黑" panose="020B0503020204020204" pitchFamily="34" charset="-122"/>
            </a:rPr>
            <a:t>《</a:t>
          </a:r>
          <a:r>
            <a:rPr lang="zh-CN" altLang="en-US" sz="1200" dirty="0" smtClean="0">
              <a:solidFill>
                <a:schemeClr val="tx1"/>
              </a:solidFill>
              <a:latin typeface="微软雅黑" panose="020B0503020204020204" pitchFamily="34" charset="-122"/>
              <a:ea typeface="微软雅黑" panose="020B0503020204020204" pitchFamily="34" charset="-122"/>
            </a:rPr>
            <a:t>西游记</a:t>
          </a:r>
          <a:r>
            <a:rPr lang="en-US" altLang="zh-CN" sz="1200" dirty="0" smtClean="0">
              <a:solidFill>
                <a:schemeClr val="tx1"/>
              </a:solidFill>
              <a:latin typeface="微软雅黑" panose="020B0503020204020204" pitchFamily="34" charset="-122"/>
              <a:ea typeface="微软雅黑" panose="020B0503020204020204" pitchFamily="34" charset="-122"/>
            </a:rPr>
            <a:t>》</a:t>
          </a:r>
          <a:r>
            <a:rPr lang="zh-CN" altLang="en-US" sz="1200" dirty="0" smtClean="0">
              <a:solidFill>
                <a:schemeClr val="tx1"/>
              </a:solidFill>
              <a:latin typeface="微软雅黑" panose="020B0503020204020204" pitchFamily="34" charset="-122"/>
              <a:ea typeface="微软雅黑" panose="020B0503020204020204" pitchFamily="34" charset="-122"/>
            </a:rPr>
            <a:t>的成书、作者和版本</a:t>
          </a:r>
          <a:endParaRPr lang="zh-CN" altLang="en-US" sz="1200" dirty="0">
            <a:solidFill>
              <a:schemeClr val="tx1"/>
            </a:solidFill>
            <a:latin typeface="微软雅黑" panose="020B0503020204020204" pitchFamily="34" charset="-122"/>
            <a:ea typeface="微软雅黑" panose="020B0503020204020204" pitchFamily="34" charset="-122"/>
          </a:endParaRPr>
        </a:p>
      </dgm:t>
    </dgm:pt>
    <dgm:pt modelId="{E36AC6A7-F9AA-4682-830A-080644BC3105}" type="parTrans" cxnId="{87809EEE-6F49-4735-8241-8BE9088D1F16}">
      <dgm:prSet custT="1"/>
      <dgm:spPr>
        <a:ln>
          <a:solidFill>
            <a:srgbClr val="C00000"/>
          </a:solidFill>
        </a:ln>
      </dgm:spPr>
      <dgm:t>
        <a:bodyPr/>
        <a:lstStyle/>
        <a:p>
          <a:endParaRPr lang="zh-CN" altLang="en-US" sz="1400"/>
        </a:p>
      </dgm:t>
    </dgm:pt>
    <dgm:pt modelId="{E3128B50-090B-40E0-8757-420CA68E6201}" type="sibTrans" cxnId="{87809EEE-6F49-4735-8241-8BE9088D1F16}">
      <dgm:prSet/>
      <dgm:spPr/>
      <dgm:t>
        <a:bodyPr/>
        <a:lstStyle/>
        <a:p>
          <a:endParaRPr lang="zh-CN" altLang="en-US" sz="1400"/>
        </a:p>
      </dgm:t>
    </dgm:pt>
    <dgm:pt modelId="{2FA967C5-9CDF-4F2A-BC0C-5A3548AC5C4D}">
      <dgm:prSet custT="1"/>
      <dgm:spPr>
        <a:solidFill>
          <a:schemeClr val="bg1"/>
        </a:solidFill>
        <a:ln>
          <a:solidFill>
            <a:srgbClr val="C00000"/>
          </a:solidFill>
        </a:ln>
      </dgm:spPr>
      <dgm:t>
        <a:bodyPr/>
        <a:lstStyle/>
        <a:p>
          <a:r>
            <a:rPr lang="en-US" altLang="zh-CN" sz="1200" dirty="0" smtClean="0">
              <a:solidFill>
                <a:schemeClr val="tx1"/>
              </a:solidFill>
              <a:latin typeface="微软雅黑" panose="020B0503020204020204" pitchFamily="34" charset="-122"/>
              <a:ea typeface="微软雅黑" panose="020B0503020204020204" pitchFamily="34" charset="-122"/>
            </a:rPr>
            <a:t>《</a:t>
          </a:r>
          <a:r>
            <a:rPr lang="zh-CN" altLang="en-US" sz="1200" dirty="0" smtClean="0">
              <a:solidFill>
                <a:schemeClr val="tx1"/>
              </a:solidFill>
              <a:latin typeface="微软雅黑" panose="020B0503020204020204" pitchFamily="34" charset="-122"/>
              <a:ea typeface="微软雅黑" panose="020B0503020204020204" pitchFamily="34" charset="-122"/>
            </a:rPr>
            <a:t>西游记</a:t>
          </a:r>
          <a:r>
            <a:rPr lang="en-US" altLang="zh-CN" sz="1200" dirty="0" smtClean="0">
              <a:solidFill>
                <a:schemeClr val="tx1"/>
              </a:solidFill>
              <a:latin typeface="微软雅黑" panose="020B0503020204020204" pitchFamily="34" charset="-122"/>
              <a:ea typeface="微软雅黑" panose="020B0503020204020204" pitchFamily="34" charset="-122"/>
            </a:rPr>
            <a:t>》</a:t>
          </a:r>
          <a:r>
            <a:rPr lang="zh-CN" altLang="en-US" sz="1200" dirty="0" smtClean="0">
              <a:solidFill>
                <a:schemeClr val="tx1"/>
              </a:solidFill>
              <a:latin typeface="微软雅黑" panose="020B0503020204020204" pitchFamily="34" charset="-122"/>
              <a:ea typeface="微软雅黑" panose="020B0503020204020204" pitchFamily="34" charset="-122"/>
            </a:rPr>
            <a:t>的内容和主旨</a:t>
          </a:r>
        </a:p>
      </dgm:t>
    </dgm:pt>
    <dgm:pt modelId="{74A6CC8D-18B3-44C7-AE03-EF543B4F3E22}" type="parTrans" cxnId="{4527A720-7557-436F-A4C2-3FF1DDC12AAA}">
      <dgm:prSet/>
      <dgm:spPr>
        <a:ln>
          <a:solidFill>
            <a:srgbClr val="C00000"/>
          </a:solidFill>
        </a:ln>
      </dgm:spPr>
      <dgm:t>
        <a:bodyPr/>
        <a:lstStyle/>
        <a:p>
          <a:endParaRPr lang="zh-CN" altLang="en-US"/>
        </a:p>
      </dgm:t>
    </dgm:pt>
    <dgm:pt modelId="{29F6B6B2-A115-4530-94E2-1F1324C0B9FC}" type="sibTrans" cxnId="{4527A720-7557-436F-A4C2-3FF1DDC12AAA}">
      <dgm:prSet/>
      <dgm:spPr/>
      <dgm:t>
        <a:bodyPr/>
        <a:lstStyle/>
        <a:p>
          <a:endParaRPr lang="zh-CN" altLang="en-US"/>
        </a:p>
      </dgm:t>
    </dgm:pt>
    <dgm:pt modelId="{4B803C29-6CBF-4003-BBEC-232FC9826177}">
      <dgm:prSet phldrT="[文本]" custT="1"/>
      <dgm:spPr>
        <a:ln>
          <a:solidFill>
            <a:srgbClr val="C00000"/>
          </a:solidFill>
        </a:ln>
      </dgm:spPr>
      <dgm:t>
        <a:bodyPr vert="vert"/>
        <a:lstStyle/>
        <a:p>
          <a:r>
            <a:rPr lang="en-US" altLang="zh-CN" sz="1200" dirty="0" smtClean="0">
              <a:latin typeface="微软雅黑" panose="020B0503020204020204" pitchFamily="34" charset="-122"/>
              <a:ea typeface="微软雅黑" panose="020B0503020204020204" pitchFamily="34" charset="-122"/>
            </a:rPr>
            <a:t>《</a:t>
          </a:r>
          <a:r>
            <a:rPr lang="zh-CN" altLang="en-US" sz="1200" dirty="0" smtClean="0">
              <a:latin typeface="微软雅黑" panose="020B0503020204020204" pitchFamily="34" charset="-122"/>
              <a:ea typeface="微软雅黑" panose="020B0503020204020204" pitchFamily="34" charset="-122"/>
            </a:rPr>
            <a:t>西游记</a:t>
          </a:r>
          <a:r>
            <a:rPr lang="en-US" altLang="zh-CN" sz="1200" dirty="0" smtClean="0">
              <a:latin typeface="微软雅黑" panose="020B0503020204020204" pitchFamily="34" charset="-122"/>
              <a:ea typeface="微软雅黑" panose="020B0503020204020204" pitchFamily="34" charset="-122"/>
            </a:rPr>
            <a:t>》</a:t>
          </a:r>
          <a:endParaRPr lang="en-US" altLang="zh-CN" sz="1200" dirty="0">
            <a:latin typeface="微软雅黑" panose="020B0503020204020204" pitchFamily="34" charset="-122"/>
            <a:ea typeface="微软雅黑" panose="020B0503020204020204" pitchFamily="34" charset="-122"/>
          </a:endParaRPr>
        </a:p>
      </dgm:t>
    </dgm:pt>
    <dgm:pt modelId="{B86153EF-9F39-4FD2-85EB-656A2EC91177}" type="parTrans" cxnId="{E29E31EE-D444-4383-A635-8424645690BF}">
      <dgm:prSet/>
      <dgm:spPr/>
      <dgm:t>
        <a:bodyPr/>
        <a:lstStyle/>
        <a:p>
          <a:endParaRPr lang="zh-CN" altLang="en-US"/>
        </a:p>
      </dgm:t>
    </dgm:pt>
    <dgm:pt modelId="{02C5BFC0-0A23-4075-AC90-AC198D009D1B}" type="sibTrans" cxnId="{E29E31EE-D444-4383-A635-8424645690BF}">
      <dgm:prSet/>
      <dgm:spPr/>
      <dgm:t>
        <a:bodyPr/>
        <a:lstStyle/>
        <a:p>
          <a:endParaRPr lang="zh-CN" altLang="en-US"/>
        </a:p>
      </dgm:t>
    </dgm:pt>
    <dgm:pt modelId="{ABC2E981-4662-490A-B593-CEAD63AD307E}">
      <dgm:prSet custT="1"/>
      <dgm:spPr>
        <a:solidFill>
          <a:srgbClr val="C00000"/>
        </a:solidFill>
        <a:ln>
          <a:solidFill>
            <a:srgbClr val="C00000"/>
          </a:solidFill>
        </a:ln>
      </dgm:spPr>
      <dgm:t>
        <a:bodyPr/>
        <a:lstStyle/>
        <a:p>
          <a:r>
            <a:rPr lang="en-US" altLang="zh-CN" sz="1200" dirty="0" smtClean="0">
              <a:solidFill>
                <a:schemeClr val="bg1"/>
              </a:solidFill>
              <a:latin typeface="微软雅黑" panose="020B0503020204020204" pitchFamily="34" charset="-122"/>
              <a:ea typeface="微软雅黑" panose="020B0503020204020204" pitchFamily="34" charset="-122"/>
            </a:rPr>
            <a:t>《</a:t>
          </a:r>
          <a:r>
            <a:rPr lang="zh-CN" altLang="en-US" sz="1200" dirty="0" smtClean="0">
              <a:solidFill>
                <a:schemeClr val="bg1"/>
              </a:solidFill>
              <a:latin typeface="微软雅黑" panose="020B0503020204020204" pitchFamily="34" charset="-122"/>
              <a:ea typeface="微软雅黑" panose="020B0503020204020204" pitchFamily="34" charset="-122"/>
            </a:rPr>
            <a:t>西游记</a:t>
          </a:r>
          <a:r>
            <a:rPr lang="en-US" altLang="zh-CN" sz="1200" dirty="0" smtClean="0">
              <a:solidFill>
                <a:schemeClr val="bg1"/>
              </a:solidFill>
              <a:latin typeface="微软雅黑" panose="020B0503020204020204" pitchFamily="34" charset="-122"/>
              <a:ea typeface="微软雅黑" panose="020B0503020204020204" pitchFamily="34" charset="-122"/>
            </a:rPr>
            <a:t>》</a:t>
          </a:r>
          <a:r>
            <a:rPr lang="zh-CN" altLang="en-US" sz="1200" dirty="0" smtClean="0">
              <a:solidFill>
                <a:schemeClr val="bg1"/>
              </a:solidFill>
              <a:latin typeface="微软雅黑" panose="020B0503020204020204" pitchFamily="34" charset="-122"/>
              <a:ea typeface="微软雅黑" panose="020B0503020204020204" pitchFamily="34" charset="-122"/>
            </a:rPr>
            <a:t>的艺术特色</a:t>
          </a:r>
        </a:p>
      </dgm:t>
    </dgm:pt>
    <dgm:pt modelId="{D53976D0-8DC1-487E-9F41-8F7EA040CAAB}" type="parTrans" cxnId="{5D9B95E9-C9E5-47FC-BA41-728E85DAF1D2}">
      <dgm:prSet/>
      <dgm:spPr/>
      <dgm:t>
        <a:bodyPr/>
        <a:lstStyle/>
        <a:p>
          <a:endParaRPr lang="zh-CN" altLang="en-US"/>
        </a:p>
      </dgm:t>
    </dgm:pt>
    <dgm:pt modelId="{9F40709B-AFF2-434E-B0FB-67CCFB06E8F0}" type="sibTrans" cxnId="{5D9B95E9-C9E5-47FC-BA41-728E85DAF1D2}">
      <dgm:prSet/>
      <dgm:spPr/>
      <dgm:t>
        <a:bodyPr/>
        <a:lstStyle/>
        <a:p>
          <a:endParaRPr lang="zh-CN" altLang="en-US"/>
        </a:p>
      </dgm:t>
    </dgm:pt>
    <dgm:pt modelId="{E2C30415-5EAD-40ED-91AB-44DB2E4CBA2E}">
      <dgm:prSet custT="1"/>
      <dgm:spPr>
        <a:ln>
          <a:solidFill>
            <a:srgbClr val="C00000"/>
          </a:solidFill>
        </a:ln>
      </dgm:spPr>
      <dgm:t>
        <a:bodyPr/>
        <a:lstStyle/>
        <a:p>
          <a:r>
            <a:rPr lang="en-US" altLang="zh-CN" sz="1200" dirty="0" smtClean="0">
              <a:solidFill>
                <a:schemeClr val="tx1"/>
              </a:solidFill>
              <a:latin typeface="微软雅黑" panose="020B0503020204020204" pitchFamily="34" charset="-122"/>
              <a:ea typeface="微软雅黑" panose="020B0503020204020204" pitchFamily="34" charset="-122"/>
            </a:rPr>
            <a:t>《</a:t>
          </a:r>
          <a:r>
            <a:rPr lang="zh-CN" altLang="en-US" sz="1200" dirty="0" smtClean="0">
              <a:solidFill>
                <a:schemeClr val="tx1"/>
              </a:solidFill>
              <a:latin typeface="微软雅黑" panose="020B0503020204020204" pitchFamily="34" charset="-122"/>
              <a:ea typeface="微软雅黑" panose="020B0503020204020204" pitchFamily="34" charset="-122"/>
            </a:rPr>
            <a:t>西游记</a:t>
          </a:r>
          <a:r>
            <a:rPr lang="en-US" altLang="zh-CN" sz="1200" dirty="0" smtClean="0">
              <a:solidFill>
                <a:schemeClr val="tx1"/>
              </a:solidFill>
              <a:latin typeface="微软雅黑" panose="020B0503020204020204" pitchFamily="34" charset="-122"/>
              <a:ea typeface="微软雅黑" panose="020B0503020204020204" pitchFamily="34" charset="-122"/>
            </a:rPr>
            <a:t>》</a:t>
          </a:r>
          <a:r>
            <a:rPr lang="zh-CN" altLang="en-US" sz="1200" dirty="0" smtClean="0">
              <a:solidFill>
                <a:schemeClr val="tx1"/>
              </a:solidFill>
              <a:latin typeface="微软雅黑" panose="020B0503020204020204" pitchFamily="34" charset="-122"/>
              <a:ea typeface="微软雅黑" panose="020B0503020204020204" pitchFamily="34" charset="-122"/>
            </a:rPr>
            <a:t>的影响</a:t>
          </a:r>
        </a:p>
      </dgm:t>
    </dgm:pt>
    <dgm:pt modelId="{374B9BF4-55B3-4B90-848D-8B5A60E29D17}" type="parTrans" cxnId="{549959A5-582E-4F2F-A12D-ACD8F1BEF237}">
      <dgm:prSet/>
      <dgm:spPr/>
      <dgm:t>
        <a:bodyPr/>
        <a:lstStyle/>
        <a:p>
          <a:endParaRPr lang="zh-CN" altLang="en-US"/>
        </a:p>
      </dgm:t>
    </dgm:pt>
    <dgm:pt modelId="{D72402BF-5644-4649-9496-6F5D918C811D}" type="sibTrans" cxnId="{549959A5-582E-4F2F-A12D-ACD8F1BEF237}">
      <dgm:prSet/>
      <dgm:spPr/>
      <dgm:t>
        <a:bodyPr/>
        <a:lstStyle/>
        <a:p>
          <a:endParaRPr lang="zh-CN" altLang="en-US"/>
        </a:p>
      </dgm:t>
    </dgm:pt>
    <dgm:pt modelId="{5BA662CB-8C2E-47B8-9F1B-FEF9798A0549}" type="pres">
      <dgm:prSet presAssocID="{7922CA45-45F3-4A46-9285-48C6AB472A84}" presName="Name0" presStyleCnt="0">
        <dgm:presLayoutVars>
          <dgm:chPref val="1"/>
          <dgm:dir/>
          <dgm:animOne val="branch"/>
          <dgm:animLvl val="lvl"/>
          <dgm:resizeHandles val="exact"/>
        </dgm:presLayoutVars>
      </dgm:prSet>
      <dgm:spPr/>
      <dgm:t>
        <a:bodyPr/>
        <a:lstStyle/>
        <a:p>
          <a:endParaRPr lang="zh-CN" altLang="en-US"/>
        </a:p>
      </dgm:t>
    </dgm:pt>
    <dgm:pt modelId="{7799F25F-C635-431E-8595-5FDDDAEB75C2}" type="pres">
      <dgm:prSet presAssocID="{4B803C29-6CBF-4003-BBEC-232FC9826177}" presName="root1" presStyleCnt="0"/>
      <dgm:spPr/>
    </dgm:pt>
    <dgm:pt modelId="{12FC50FE-73DA-44F5-BD72-A99896E335C0}" type="pres">
      <dgm:prSet presAssocID="{4B803C29-6CBF-4003-BBEC-232FC9826177}" presName="LevelOneTextNode" presStyleLbl="node0" presStyleIdx="0" presStyleCnt="1" custScaleX="216926" custScaleY="24000">
        <dgm:presLayoutVars>
          <dgm:chPref val="3"/>
        </dgm:presLayoutVars>
      </dgm:prSet>
      <dgm:spPr/>
      <dgm:t>
        <a:bodyPr/>
        <a:lstStyle/>
        <a:p>
          <a:endParaRPr lang="zh-CN" altLang="en-US"/>
        </a:p>
      </dgm:t>
    </dgm:pt>
    <dgm:pt modelId="{CD009FA0-54DB-47F5-AEE7-9EBF66FA8FBB}" type="pres">
      <dgm:prSet presAssocID="{4B803C29-6CBF-4003-BBEC-232FC9826177}" presName="level2hierChild" presStyleCnt="0"/>
      <dgm:spPr/>
    </dgm:pt>
    <dgm:pt modelId="{50668DE7-9948-4DB8-9F78-572BDEC7EF8C}" type="pres">
      <dgm:prSet presAssocID="{E36AC6A7-F9AA-4682-830A-080644BC3105}" presName="conn2-1" presStyleLbl="parChTrans1D2" presStyleIdx="0" presStyleCnt="4"/>
      <dgm:spPr/>
      <dgm:t>
        <a:bodyPr/>
        <a:lstStyle/>
        <a:p>
          <a:endParaRPr lang="zh-CN" altLang="en-US"/>
        </a:p>
      </dgm:t>
    </dgm:pt>
    <dgm:pt modelId="{0870E7DA-0FA1-4F1E-9BBD-921D95DAED35}" type="pres">
      <dgm:prSet presAssocID="{E36AC6A7-F9AA-4682-830A-080644BC3105}" presName="connTx" presStyleLbl="parChTrans1D2" presStyleIdx="0" presStyleCnt="4"/>
      <dgm:spPr/>
      <dgm:t>
        <a:bodyPr/>
        <a:lstStyle/>
        <a:p>
          <a:endParaRPr lang="zh-CN" altLang="en-US"/>
        </a:p>
      </dgm:t>
    </dgm:pt>
    <dgm:pt modelId="{15F5D5BE-5E29-46E2-ADA2-1E6ADB794C85}" type="pres">
      <dgm:prSet presAssocID="{73E4ABDF-EBF9-4306-AA16-19E4978642E8}" presName="root2" presStyleCnt="0"/>
      <dgm:spPr/>
    </dgm:pt>
    <dgm:pt modelId="{C0BB8BF2-CCBE-47B5-9A30-ACD9461A6D2E}" type="pres">
      <dgm:prSet presAssocID="{73E4ABDF-EBF9-4306-AA16-19E4978642E8}" presName="LevelTwoTextNode" presStyleLbl="node2" presStyleIdx="0" presStyleCnt="4" custScaleX="100687">
        <dgm:presLayoutVars>
          <dgm:chPref val="3"/>
        </dgm:presLayoutVars>
      </dgm:prSet>
      <dgm:spPr/>
      <dgm:t>
        <a:bodyPr/>
        <a:lstStyle/>
        <a:p>
          <a:endParaRPr lang="zh-CN" altLang="en-US"/>
        </a:p>
      </dgm:t>
    </dgm:pt>
    <dgm:pt modelId="{071509ED-96E8-4CCE-8762-9FD14F86513C}" type="pres">
      <dgm:prSet presAssocID="{73E4ABDF-EBF9-4306-AA16-19E4978642E8}" presName="level3hierChild" presStyleCnt="0"/>
      <dgm:spPr/>
    </dgm:pt>
    <dgm:pt modelId="{8FDD8224-612E-4D18-9D3A-216E5928768C}" type="pres">
      <dgm:prSet presAssocID="{74A6CC8D-18B3-44C7-AE03-EF543B4F3E22}" presName="conn2-1" presStyleLbl="parChTrans1D2" presStyleIdx="1" presStyleCnt="4"/>
      <dgm:spPr/>
      <dgm:t>
        <a:bodyPr/>
        <a:lstStyle/>
        <a:p>
          <a:endParaRPr lang="zh-CN" altLang="en-US"/>
        </a:p>
      </dgm:t>
    </dgm:pt>
    <dgm:pt modelId="{A7684385-1E4F-4457-B1AB-158EF7708AD0}" type="pres">
      <dgm:prSet presAssocID="{74A6CC8D-18B3-44C7-AE03-EF543B4F3E22}" presName="connTx" presStyleLbl="parChTrans1D2" presStyleIdx="1" presStyleCnt="4"/>
      <dgm:spPr/>
      <dgm:t>
        <a:bodyPr/>
        <a:lstStyle/>
        <a:p>
          <a:endParaRPr lang="zh-CN" altLang="en-US"/>
        </a:p>
      </dgm:t>
    </dgm:pt>
    <dgm:pt modelId="{5252D690-818A-41A0-A586-AD5A7E13A4D1}" type="pres">
      <dgm:prSet presAssocID="{2FA967C5-9CDF-4F2A-BC0C-5A3548AC5C4D}" presName="root2" presStyleCnt="0"/>
      <dgm:spPr/>
    </dgm:pt>
    <dgm:pt modelId="{99937229-FB4F-4A6C-A5D3-ABE37A1AAF37}" type="pres">
      <dgm:prSet presAssocID="{2FA967C5-9CDF-4F2A-BC0C-5A3548AC5C4D}" presName="LevelTwoTextNode" presStyleLbl="node2" presStyleIdx="1" presStyleCnt="4" custScaleX="100718" custScaleY="95422">
        <dgm:presLayoutVars>
          <dgm:chPref val="3"/>
        </dgm:presLayoutVars>
      </dgm:prSet>
      <dgm:spPr/>
      <dgm:t>
        <a:bodyPr/>
        <a:lstStyle/>
        <a:p>
          <a:endParaRPr lang="zh-CN" altLang="en-US"/>
        </a:p>
      </dgm:t>
    </dgm:pt>
    <dgm:pt modelId="{08DBDF64-9B5F-4820-8717-43AA78DE7E4C}" type="pres">
      <dgm:prSet presAssocID="{2FA967C5-9CDF-4F2A-BC0C-5A3548AC5C4D}" presName="level3hierChild" presStyleCnt="0"/>
      <dgm:spPr/>
    </dgm:pt>
    <dgm:pt modelId="{F408E1F9-080B-4F7E-9409-4A212A9912FF}" type="pres">
      <dgm:prSet presAssocID="{D53976D0-8DC1-487E-9F41-8F7EA040CAAB}" presName="conn2-1" presStyleLbl="parChTrans1D2" presStyleIdx="2" presStyleCnt="4"/>
      <dgm:spPr/>
      <dgm:t>
        <a:bodyPr/>
        <a:lstStyle/>
        <a:p>
          <a:endParaRPr lang="zh-CN" altLang="en-US"/>
        </a:p>
      </dgm:t>
    </dgm:pt>
    <dgm:pt modelId="{38F707E7-917C-4C52-A29F-58C13F2DA904}" type="pres">
      <dgm:prSet presAssocID="{D53976D0-8DC1-487E-9F41-8F7EA040CAAB}" presName="connTx" presStyleLbl="parChTrans1D2" presStyleIdx="2" presStyleCnt="4"/>
      <dgm:spPr/>
      <dgm:t>
        <a:bodyPr/>
        <a:lstStyle/>
        <a:p>
          <a:endParaRPr lang="zh-CN" altLang="en-US"/>
        </a:p>
      </dgm:t>
    </dgm:pt>
    <dgm:pt modelId="{DEDF94C0-B7D3-4A91-A621-A7ACEDA09568}" type="pres">
      <dgm:prSet presAssocID="{ABC2E981-4662-490A-B593-CEAD63AD307E}" presName="root2" presStyleCnt="0"/>
      <dgm:spPr/>
    </dgm:pt>
    <dgm:pt modelId="{5E6A714C-2DA9-41A6-BBC4-E5B1BA1D47B4}" type="pres">
      <dgm:prSet presAssocID="{ABC2E981-4662-490A-B593-CEAD63AD307E}" presName="LevelTwoTextNode" presStyleLbl="node2" presStyleIdx="2" presStyleCnt="4" custScaleX="102068">
        <dgm:presLayoutVars>
          <dgm:chPref val="3"/>
        </dgm:presLayoutVars>
      </dgm:prSet>
      <dgm:spPr/>
      <dgm:t>
        <a:bodyPr/>
        <a:lstStyle/>
        <a:p>
          <a:endParaRPr lang="zh-CN" altLang="en-US"/>
        </a:p>
      </dgm:t>
    </dgm:pt>
    <dgm:pt modelId="{4035D8FA-93EB-4BA2-85CB-132D439591E9}" type="pres">
      <dgm:prSet presAssocID="{ABC2E981-4662-490A-B593-CEAD63AD307E}" presName="level3hierChild" presStyleCnt="0"/>
      <dgm:spPr/>
    </dgm:pt>
    <dgm:pt modelId="{67954FFE-8FF5-493E-9BC8-49212FC4F257}" type="pres">
      <dgm:prSet presAssocID="{374B9BF4-55B3-4B90-848D-8B5A60E29D17}" presName="conn2-1" presStyleLbl="parChTrans1D2" presStyleIdx="3" presStyleCnt="4"/>
      <dgm:spPr/>
      <dgm:t>
        <a:bodyPr/>
        <a:lstStyle/>
        <a:p>
          <a:endParaRPr lang="zh-CN" altLang="en-US"/>
        </a:p>
      </dgm:t>
    </dgm:pt>
    <dgm:pt modelId="{557E7BC0-5C83-460B-8F4E-E44714EB9D3A}" type="pres">
      <dgm:prSet presAssocID="{374B9BF4-55B3-4B90-848D-8B5A60E29D17}" presName="connTx" presStyleLbl="parChTrans1D2" presStyleIdx="3" presStyleCnt="4"/>
      <dgm:spPr/>
      <dgm:t>
        <a:bodyPr/>
        <a:lstStyle/>
        <a:p>
          <a:endParaRPr lang="zh-CN" altLang="en-US"/>
        </a:p>
      </dgm:t>
    </dgm:pt>
    <dgm:pt modelId="{A576B702-3ADA-4CA5-869E-BC933D37A057}" type="pres">
      <dgm:prSet presAssocID="{E2C30415-5EAD-40ED-91AB-44DB2E4CBA2E}" presName="root2" presStyleCnt="0"/>
      <dgm:spPr/>
    </dgm:pt>
    <dgm:pt modelId="{0E41B927-DE22-4765-9FD6-1A5AE6109259}" type="pres">
      <dgm:prSet presAssocID="{E2C30415-5EAD-40ED-91AB-44DB2E4CBA2E}" presName="LevelTwoTextNode" presStyleLbl="node2" presStyleIdx="3" presStyleCnt="4" custScaleX="102962" custScaleY="92398">
        <dgm:presLayoutVars>
          <dgm:chPref val="3"/>
        </dgm:presLayoutVars>
      </dgm:prSet>
      <dgm:spPr/>
      <dgm:t>
        <a:bodyPr/>
        <a:lstStyle/>
        <a:p>
          <a:endParaRPr lang="zh-CN" altLang="en-US"/>
        </a:p>
      </dgm:t>
    </dgm:pt>
    <dgm:pt modelId="{2175DB11-7E24-4612-A68F-CFC04F477834}" type="pres">
      <dgm:prSet presAssocID="{E2C30415-5EAD-40ED-91AB-44DB2E4CBA2E}" presName="level3hierChild" presStyleCnt="0"/>
      <dgm:spPr/>
    </dgm:pt>
  </dgm:ptLst>
  <dgm:cxnLst>
    <dgm:cxn modelId="{FC2243AB-F63A-A840-9320-4A899ED72901}" type="presOf" srcId="{74A6CC8D-18B3-44C7-AE03-EF543B4F3E22}" destId="{A7684385-1E4F-4457-B1AB-158EF7708AD0}" srcOrd="1" destOrd="0" presId="urn:microsoft.com/office/officeart/2008/layout/HorizontalMultiLevelHierarchy#1"/>
    <dgm:cxn modelId="{68542771-4CED-C347-B3D6-D5E209E2080D}" type="presOf" srcId="{7922CA45-45F3-4A46-9285-48C6AB472A84}" destId="{5BA662CB-8C2E-47B8-9F1B-FEF9798A0549}" srcOrd="0" destOrd="0" presId="urn:microsoft.com/office/officeart/2008/layout/HorizontalMultiLevelHierarchy#1"/>
    <dgm:cxn modelId="{549959A5-582E-4F2F-A12D-ACD8F1BEF237}" srcId="{4B803C29-6CBF-4003-BBEC-232FC9826177}" destId="{E2C30415-5EAD-40ED-91AB-44DB2E4CBA2E}" srcOrd="3" destOrd="0" parTransId="{374B9BF4-55B3-4B90-848D-8B5A60E29D17}" sibTransId="{D72402BF-5644-4649-9496-6F5D918C811D}"/>
    <dgm:cxn modelId="{F5BF863C-47A0-694C-8C92-FEB9536A3DA7}" type="presOf" srcId="{E2C30415-5EAD-40ED-91AB-44DB2E4CBA2E}" destId="{0E41B927-DE22-4765-9FD6-1A5AE6109259}" srcOrd="0" destOrd="0" presId="urn:microsoft.com/office/officeart/2008/layout/HorizontalMultiLevelHierarchy#1"/>
    <dgm:cxn modelId="{7FF97CCA-FB30-3846-8039-7141FEA1097C}" type="presOf" srcId="{ABC2E981-4662-490A-B593-CEAD63AD307E}" destId="{5E6A714C-2DA9-41A6-BBC4-E5B1BA1D47B4}" srcOrd="0" destOrd="0" presId="urn:microsoft.com/office/officeart/2008/layout/HorizontalMultiLevelHierarchy#1"/>
    <dgm:cxn modelId="{BAC5A1E2-BA49-FD4A-9B6E-FED80F89A891}" type="presOf" srcId="{D53976D0-8DC1-487E-9F41-8F7EA040CAAB}" destId="{38F707E7-917C-4C52-A29F-58C13F2DA904}" srcOrd="1" destOrd="0" presId="urn:microsoft.com/office/officeart/2008/layout/HorizontalMultiLevelHierarchy#1"/>
    <dgm:cxn modelId="{995FCCC8-DD4D-EF4E-BA73-BA795CBDFAD6}" type="presOf" srcId="{2FA967C5-9CDF-4F2A-BC0C-5A3548AC5C4D}" destId="{99937229-FB4F-4A6C-A5D3-ABE37A1AAF37}" srcOrd="0" destOrd="0" presId="urn:microsoft.com/office/officeart/2008/layout/HorizontalMultiLevelHierarchy#1"/>
    <dgm:cxn modelId="{C0130347-B0DA-8A41-892A-FC09A75FC82B}" type="presOf" srcId="{4B803C29-6CBF-4003-BBEC-232FC9826177}" destId="{12FC50FE-73DA-44F5-BD72-A99896E335C0}" srcOrd="0" destOrd="0" presId="urn:microsoft.com/office/officeart/2008/layout/HorizontalMultiLevelHierarchy#1"/>
    <dgm:cxn modelId="{9ED37AAC-DC0C-AB44-A304-1971E93A6C7B}" type="presOf" srcId="{374B9BF4-55B3-4B90-848D-8B5A60E29D17}" destId="{557E7BC0-5C83-460B-8F4E-E44714EB9D3A}" srcOrd="1" destOrd="0" presId="urn:microsoft.com/office/officeart/2008/layout/HorizontalMultiLevelHierarchy#1"/>
    <dgm:cxn modelId="{5D9B95E9-C9E5-47FC-BA41-728E85DAF1D2}" srcId="{4B803C29-6CBF-4003-BBEC-232FC9826177}" destId="{ABC2E981-4662-490A-B593-CEAD63AD307E}" srcOrd="2" destOrd="0" parTransId="{D53976D0-8DC1-487E-9F41-8F7EA040CAAB}" sibTransId="{9F40709B-AFF2-434E-B0FB-67CCFB06E8F0}"/>
    <dgm:cxn modelId="{E4DD99C8-5268-984A-89A4-4EF8DCF0E725}" type="presOf" srcId="{374B9BF4-55B3-4B90-848D-8B5A60E29D17}" destId="{67954FFE-8FF5-493E-9BC8-49212FC4F257}" srcOrd="0" destOrd="0" presId="urn:microsoft.com/office/officeart/2008/layout/HorizontalMultiLevelHierarchy#1"/>
    <dgm:cxn modelId="{019B3BE0-3D22-AB4B-89AB-F9C3848D2A8A}" type="presOf" srcId="{E36AC6A7-F9AA-4682-830A-080644BC3105}" destId="{50668DE7-9948-4DB8-9F78-572BDEC7EF8C}" srcOrd="0" destOrd="0" presId="urn:microsoft.com/office/officeart/2008/layout/HorizontalMultiLevelHierarchy#1"/>
    <dgm:cxn modelId="{5D867B37-ACE2-6543-B32C-009DC007B9D7}" type="presOf" srcId="{D53976D0-8DC1-487E-9F41-8F7EA040CAAB}" destId="{F408E1F9-080B-4F7E-9409-4A212A9912FF}" srcOrd="0" destOrd="0" presId="urn:microsoft.com/office/officeart/2008/layout/HorizontalMultiLevelHierarchy#1"/>
    <dgm:cxn modelId="{F6AD2302-BDEC-2E49-BF0D-C2206910EE3C}" type="presOf" srcId="{E36AC6A7-F9AA-4682-830A-080644BC3105}" destId="{0870E7DA-0FA1-4F1E-9BBD-921D95DAED35}" srcOrd="1" destOrd="0" presId="urn:microsoft.com/office/officeart/2008/layout/HorizontalMultiLevelHierarchy#1"/>
    <dgm:cxn modelId="{4527A720-7557-436F-A4C2-3FF1DDC12AAA}" srcId="{4B803C29-6CBF-4003-BBEC-232FC9826177}" destId="{2FA967C5-9CDF-4F2A-BC0C-5A3548AC5C4D}" srcOrd="1" destOrd="0" parTransId="{74A6CC8D-18B3-44C7-AE03-EF543B4F3E22}" sibTransId="{29F6B6B2-A115-4530-94E2-1F1324C0B9FC}"/>
    <dgm:cxn modelId="{E29E31EE-D444-4383-A635-8424645690BF}" srcId="{7922CA45-45F3-4A46-9285-48C6AB472A84}" destId="{4B803C29-6CBF-4003-BBEC-232FC9826177}" srcOrd="0" destOrd="0" parTransId="{B86153EF-9F39-4FD2-85EB-656A2EC91177}" sibTransId="{02C5BFC0-0A23-4075-AC90-AC198D009D1B}"/>
    <dgm:cxn modelId="{B07678E5-0C88-D64B-9BBB-C3CF37246D07}" type="presOf" srcId="{74A6CC8D-18B3-44C7-AE03-EF543B4F3E22}" destId="{8FDD8224-612E-4D18-9D3A-216E5928768C}" srcOrd="0" destOrd="0" presId="urn:microsoft.com/office/officeart/2008/layout/HorizontalMultiLevelHierarchy#1"/>
    <dgm:cxn modelId="{73A3CE4D-9232-7046-8E4E-28DD39F35050}" type="presOf" srcId="{73E4ABDF-EBF9-4306-AA16-19E4978642E8}" destId="{C0BB8BF2-CCBE-47B5-9A30-ACD9461A6D2E}" srcOrd="0" destOrd="0" presId="urn:microsoft.com/office/officeart/2008/layout/HorizontalMultiLevelHierarchy#1"/>
    <dgm:cxn modelId="{87809EEE-6F49-4735-8241-8BE9088D1F16}" srcId="{4B803C29-6CBF-4003-BBEC-232FC9826177}" destId="{73E4ABDF-EBF9-4306-AA16-19E4978642E8}" srcOrd="0" destOrd="0" parTransId="{E36AC6A7-F9AA-4682-830A-080644BC3105}" sibTransId="{E3128B50-090B-40E0-8757-420CA68E6201}"/>
    <dgm:cxn modelId="{362AD3E4-F9E0-E445-A506-A788F89017D2}" type="presParOf" srcId="{5BA662CB-8C2E-47B8-9F1B-FEF9798A0549}" destId="{7799F25F-C635-431E-8595-5FDDDAEB75C2}" srcOrd="0" destOrd="0" presId="urn:microsoft.com/office/officeart/2008/layout/HorizontalMultiLevelHierarchy#1"/>
    <dgm:cxn modelId="{628A4040-719A-7F4D-9723-CB088CB072D8}" type="presParOf" srcId="{7799F25F-C635-431E-8595-5FDDDAEB75C2}" destId="{12FC50FE-73DA-44F5-BD72-A99896E335C0}" srcOrd="0" destOrd="0" presId="urn:microsoft.com/office/officeart/2008/layout/HorizontalMultiLevelHierarchy#1"/>
    <dgm:cxn modelId="{02EB99E2-A017-F048-BDAB-4C34532D41CF}" type="presParOf" srcId="{7799F25F-C635-431E-8595-5FDDDAEB75C2}" destId="{CD009FA0-54DB-47F5-AEE7-9EBF66FA8FBB}" srcOrd="1" destOrd="0" presId="urn:microsoft.com/office/officeart/2008/layout/HorizontalMultiLevelHierarchy#1"/>
    <dgm:cxn modelId="{F7FF598A-0BA3-FC4B-9FF7-D026714DB4BB}" type="presParOf" srcId="{CD009FA0-54DB-47F5-AEE7-9EBF66FA8FBB}" destId="{50668DE7-9948-4DB8-9F78-572BDEC7EF8C}" srcOrd="0" destOrd="0" presId="urn:microsoft.com/office/officeart/2008/layout/HorizontalMultiLevelHierarchy#1"/>
    <dgm:cxn modelId="{F5BF2173-87C5-5A47-853F-053983F16934}" type="presParOf" srcId="{50668DE7-9948-4DB8-9F78-572BDEC7EF8C}" destId="{0870E7DA-0FA1-4F1E-9BBD-921D95DAED35}" srcOrd="0" destOrd="0" presId="urn:microsoft.com/office/officeart/2008/layout/HorizontalMultiLevelHierarchy#1"/>
    <dgm:cxn modelId="{B0B8D437-2852-7B41-99BA-2319A456DA9D}" type="presParOf" srcId="{CD009FA0-54DB-47F5-AEE7-9EBF66FA8FBB}" destId="{15F5D5BE-5E29-46E2-ADA2-1E6ADB794C85}" srcOrd="1" destOrd="0" presId="urn:microsoft.com/office/officeart/2008/layout/HorizontalMultiLevelHierarchy#1"/>
    <dgm:cxn modelId="{B34F423C-9AB4-1E4E-AAD2-39AF74D89309}" type="presParOf" srcId="{15F5D5BE-5E29-46E2-ADA2-1E6ADB794C85}" destId="{C0BB8BF2-CCBE-47B5-9A30-ACD9461A6D2E}" srcOrd="0" destOrd="0" presId="urn:microsoft.com/office/officeart/2008/layout/HorizontalMultiLevelHierarchy#1"/>
    <dgm:cxn modelId="{4E86D837-A00F-F44E-AF26-AAF52A2C85D5}" type="presParOf" srcId="{15F5D5BE-5E29-46E2-ADA2-1E6ADB794C85}" destId="{071509ED-96E8-4CCE-8762-9FD14F86513C}" srcOrd="1" destOrd="0" presId="urn:microsoft.com/office/officeart/2008/layout/HorizontalMultiLevelHierarchy#1"/>
    <dgm:cxn modelId="{A951A2A1-7FD7-F948-8755-A28C18F93CFB}" type="presParOf" srcId="{CD009FA0-54DB-47F5-AEE7-9EBF66FA8FBB}" destId="{8FDD8224-612E-4D18-9D3A-216E5928768C}" srcOrd="2" destOrd="0" presId="urn:microsoft.com/office/officeart/2008/layout/HorizontalMultiLevelHierarchy#1"/>
    <dgm:cxn modelId="{649CADA7-9477-604C-A4E4-E2C8C8C7D1F0}" type="presParOf" srcId="{8FDD8224-612E-4D18-9D3A-216E5928768C}" destId="{A7684385-1E4F-4457-B1AB-158EF7708AD0}" srcOrd="0" destOrd="0" presId="urn:microsoft.com/office/officeart/2008/layout/HorizontalMultiLevelHierarchy#1"/>
    <dgm:cxn modelId="{E6B88ADD-E7AA-9541-8B15-F55E72F1F2EF}" type="presParOf" srcId="{CD009FA0-54DB-47F5-AEE7-9EBF66FA8FBB}" destId="{5252D690-818A-41A0-A586-AD5A7E13A4D1}" srcOrd="3" destOrd="0" presId="urn:microsoft.com/office/officeart/2008/layout/HorizontalMultiLevelHierarchy#1"/>
    <dgm:cxn modelId="{969D86D3-68C1-B049-8A9D-4A689794E5D7}" type="presParOf" srcId="{5252D690-818A-41A0-A586-AD5A7E13A4D1}" destId="{99937229-FB4F-4A6C-A5D3-ABE37A1AAF37}" srcOrd="0" destOrd="0" presId="urn:microsoft.com/office/officeart/2008/layout/HorizontalMultiLevelHierarchy#1"/>
    <dgm:cxn modelId="{7427B083-478C-5D4B-9AD1-021F7A4791C1}" type="presParOf" srcId="{5252D690-818A-41A0-A586-AD5A7E13A4D1}" destId="{08DBDF64-9B5F-4820-8717-43AA78DE7E4C}" srcOrd="1" destOrd="0" presId="urn:microsoft.com/office/officeart/2008/layout/HorizontalMultiLevelHierarchy#1"/>
    <dgm:cxn modelId="{9BF36C97-668F-4449-86AF-14D3D5337C9A}" type="presParOf" srcId="{CD009FA0-54DB-47F5-AEE7-9EBF66FA8FBB}" destId="{F408E1F9-080B-4F7E-9409-4A212A9912FF}" srcOrd="4" destOrd="0" presId="urn:microsoft.com/office/officeart/2008/layout/HorizontalMultiLevelHierarchy#1"/>
    <dgm:cxn modelId="{5CE3567A-8923-E24D-AA9A-063802426D46}" type="presParOf" srcId="{F408E1F9-080B-4F7E-9409-4A212A9912FF}" destId="{38F707E7-917C-4C52-A29F-58C13F2DA904}" srcOrd="0" destOrd="0" presId="urn:microsoft.com/office/officeart/2008/layout/HorizontalMultiLevelHierarchy#1"/>
    <dgm:cxn modelId="{90315931-47A1-E34A-BDF9-D3FEA0B34524}" type="presParOf" srcId="{CD009FA0-54DB-47F5-AEE7-9EBF66FA8FBB}" destId="{DEDF94C0-B7D3-4A91-A621-A7ACEDA09568}" srcOrd="5" destOrd="0" presId="urn:microsoft.com/office/officeart/2008/layout/HorizontalMultiLevelHierarchy#1"/>
    <dgm:cxn modelId="{58289F01-FF4C-8A47-BC07-26E42D9BF486}" type="presParOf" srcId="{DEDF94C0-B7D3-4A91-A621-A7ACEDA09568}" destId="{5E6A714C-2DA9-41A6-BBC4-E5B1BA1D47B4}" srcOrd="0" destOrd="0" presId="urn:microsoft.com/office/officeart/2008/layout/HorizontalMultiLevelHierarchy#1"/>
    <dgm:cxn modelId="{AC9AA85B-8340-C54A-9880-F78080CE1BAB}" type="presParOf" srcId="{DEDF94C0-B7D3-4A91-A621-A7ACEDA09568}" destId="{4035D8FA-93EB-4BA2-85CB-132D439591E9}" srcOrd="1" destOrd="0" presId="urn:microsoft.com/office/officeart/2008/layout/HorizontalMultiLevelHierarchy#1"/>
    <dgm:cxn modelId="{E107E815-1AA7-964E-9622-A1AF27E1DA52}" type="presParOf" srcId="{CD009FA0-54DB-47F5-AEE7-9EBF66FA8FBB}" destId="{67954FFE-8FF5-493E-9BC8-49212FC4F257}" srcOrd="6" destOrd="0" presId="urn:microsoft.com/office/officeart/2008/layout/HorizontalMultiLevelHierarchy#1"/>
    <dgm:cxn modelId="{6E624298-95B5-BD4D-8DEC-ED9F2D5E4E59}" type="presParOf" srcId="{67954FFE-8FF5-493E-9BC8-49212FC4F257}" destId="{557E7BC0-5C83-460B-8F4E-E44714EB9D3A}" srcOrd="0" destOrd="0" presId="urn:microsoft.com/office/officeart/2008/layout/HorizontalMultiLevelHierarchy#1"/>
    <dgm:cxn modelId="{5539209C-2E45-5049-9F36-288FCF3FF1AB}" type="presParOf" srcId="{CD009FA0-54DB-47F5-AEE7-9EBF66FA8FBB}" destId="{A576B702-3ADA-4CA5-869E-BC933D37A057}" srcOrd="7" destOrd="0" presId="urn:microsoft.com/office/officeart/2008/layout/HorizontalMultiLevelHierarchy#1"/>
    <dgm:cxn modelId="{E4930CB1-FCAA-E748-9AAA-AE2A79AF74AE}" type="presParOf" srcId="{A576B702-3ADA-4CA5-869E-BC933D37A057}" destId="{0E41B927-DE22-4765-9FD6-1A5AE6109259}" srcOrd="0" destOrd="0" presId="urn:microsoft.com/office/officeart/2008/layout/HorizontalMultiLevelHierarchy#1"/>
    <dgm:cxn modelId="{A6F48647-608D-A04B-9310-D6FC286506AC}" type="presParOf" srcId="{A576B702-3ADA-4CA5-869E-BC933D37A057}" destId="{2175DB11-7E24-4612-A68F-CFC04F477834}" srcOrd="1" destOrd="0" presId="urn:microsoft.com/office/officeart/2008/layout/HorizontalMultiLevelHierarchy#1"/>
  </dgm:cxnLst>
  <dgm:bg>
    <a:solidFill>
      <a:schemeClr val="bg1"/>
    </a:solid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7922CA45-45F3-4A46-9285-48C6AB472A84}" type="doc">
      <dgm:prSet loTypeId="urn:microsoft.com/office/officeart/2008/layout/HorizontalMultiLevelHierarchy#1" loCatId="hierarchy" qsTypeId="urn:microsoft.com/office/officeart/2005/8/quickstyle/simple1#1" qsCatId="simple" csTypeId="urn:microsoft.com/office/officeart/2005/8/colors/accent2_1#1" csCatId="accent2" phldr="1"/>
      <dgm:spPr/>
      <dgm:t>
        <a:bodyPr/>
        <a:lstStyle/>
        <a:p>
          <a:endParaRPr lang="zh-CN" altLang="en-US"/>
        </a:p>
      </dgm:t>
    </dgm:pt>
    <dgm:pt modelId="{73E4ABDF-EBF9-4306-AA16-19E4978642E8}">
      <dgm:prSet phldrT="[文本]" custT="1"/>
      <dgm:spPr>
        <a:solidFill>
          <a:schemeClr val="bg1"/>
        </a:solidFill>
        <a:ln>
          <a:solidFill>
            <a:srgbClr val="C00000"/>
          </a:solidFill>
        </a:ln>
      </dgm:spPr>
      <dgm:t>
        <a:bodyPr/>
        <a:lstStyle/>
        <a:p>
          <a:r>
            <a:rPr lang="en-US" altLang="zh-CN" sz="1200" dirty="0" smtClean="0">
              <a:solidFill>
                <a:schemeClr val="tx1"/>
              </a:solidFill>
              <a:latin typeface="微软雅黑" panose="020B0503020204020204" pitchFamily="34" charset="-122"/>
              <a:ea typeface="微软雅黑" panose="020B0503020204020204" pitchFamily="34" charset="-122"/>
            </a:rPr>
            <a:t>《</a:t>
          </a:r>
          <a:r>
            <a:rPr lang="zh-CN" altLang="en-US" sz="1200" dirty="0" smtClean="0">
              <a:solidFill>
                <a:schemeClr val="tx1"/>
              </a:solidFill>
              <a:latin typeface="微软雅黑" panose="020B0503020204020204" pitchFamily="34" charset="-122"/>
              <a:ea typeface="微软雅黑" panose="020B0503020204020204" pitchFamily="34" charset="-122"/>
            </a:rPr>
            <a:t>西游记</a:t>
          </a:r>
          <a:r>
            <a:rPr lang="en-US" altLang="zh-CN" sz="1200" dirty="0" smtClean="0">
              <a:solidFill>
                <a:schemeClr val="tx1"/>
              </a:solidFill>
              <a:latin typeface="微软雅黑" panose="020B0503020204020204" pitchFamily="34" charset="-122"/>
              <a:ea typeface="微软雅黑" panose="020B0503020204020204" pitchFamily="34" charset="-122"/>
            </a:rPr>
            <a:t>》</a:t>
          </a:r>
          <a:r>
            <a:rPr lang="zh-CN" altLang="en-US" sz="1200" dirty="0" smtClean="0">
              <a:solidFill>
                <a:schemeClr val="tx1"/>
              </a:solidFill>
              <a:latin typeface="微软雅黑" panose="020B0503020204020204" pitchFamily="34" charset="-122"/>
              <a:ea typeface="微软雅黑" panose="020B0503020204020204" pitchFamily="34" charset="-122"/>
            </a:rPr>
            <a:t>的成书、作者和版本</a:t>
          </a:r>
          <a:endParaRPr lang="zh-CN" altLang="en-US" sz="1200" dirty="0">
            <a:solidFill>
              <a:schemeClr val="tx1"/>
            </a:solidFill>
            <a:latin typeface="微软雅黑" panose="020B0503020204020204" pitchFamily="34" charset="-122"/>
            <a:ea typeface="微软雅黑" panose="020B0503020204020204" pitchFamily="34" charset="-122"/>
          </a:endParaRPr>
        </a:p>
      </dgm:t>
    </dgm:pt>
    <dgm:pt modelId="{E36AC6A7-F9AA-4682-830A-080644BC3105}" type="parTrans" cxnId="{87809EEE-6F49-4735-8241-8BE9088D1F16}">
      <dgm:prSet custT="1"/>
      <dgm:spPr>
        <a:ln>
          <a:solidFill>
            <a:srgbClr val="C00000"/>
          </a:solidFill>
        </a:ln>
      </dgm:spPr>
      <dgm:t>
        <a:bodyPr/>
        <a:lstStyle/>
        <a:p>
          <a:endParaRPr lang="zh-CN" altLang="en-US" sz="1400"/>
        </a:p>
      </dgm:t>
    </dgm:pt>
    <dgm:pt modelId="{E3128B50-090B-40E0-8757-420CA68E6201}" type="sibTrans" cxnId="{87809EEE-6F49-4735-8241-8BE9088D1F16}">
      <dgm:prSet/>
      <dgm:spPr/>
      <dgm:t>
        <a:bodyPr/>
        <a:lstStyle/>
        <a:p>
          <a:endParaRPr lang="zh-CN" altLang="en-US" sz="1400"/>
        </a:p>
      </dgm:t>
    </dgm:pt>
    <dgm:pt modelId="{2FA967C5-9CDF-4F2A-BC0C-5A3548AC5C4D}">
      <dgm:prSet custT="1"/>
      <dgm:spPr>
        <a:solidFill>
          <a:schemeClr val="bg1"/>
        </a:solidFill>
        <a:ln>
          <a:solidFill>
            <a:srgbClr val="C00000"/>
          </a:solidFill>
        </a:ln>
      </dgm:spPr>
      <dgm:t>
        <a:bodyPr/>
        <a:lstStyle/>
        <a:p>
          <a:r>
            <a:rPr lang="en-US" altLang="zh-CN" sz="1200" dirty="0" smtClean="0">
              <a:solidFill>
                <a:schemeClr val="tx1"/>
              </a:solidFill>
              <a:latin typeface="微软雅黑" panose="020B0503020204020204" pitchFamily="34" charset="-122"/>
              <a:ea typeface="微软雅黑" panose="020B0503020204020204" pitchFamily="34" charset="-122"/>
            </a:rPr>
            <a:t>《</a:t>
          </a:r>
          <a:r>
            <a:rPr lang="zh-CN" altLang="en-US" sz="1200" dirty="0" smtClean="0">
              <a:solidFill>
                <a:schemeClr val="tx1"/>
              </a:solidFill>
              <a:latin typeface="微软雅黑" panose="020B0503020204020204" pitchFamily="34" charset="-122"/>
              <a:ea typeface="微软雅黑" panose="020B0503020204020204" pitchFamily="34" charset="-122"/>
            </a:rPr>
            <a:t>西游记</a:t>
          </a:r>
          <a:r>
            <a:rPr lang="en-US" altLang="zh-CN" sz="1200" dirty="0" smtClean="0">
              <a:solidFill>
                <a:schemeClr val="tx1"/>
              </a:solidFill>
              <a:latin typeface="微软雅黑" panose="020B0503020204020204" pitchFamily="34" charset="-122"/>
              <a:ea typeface="微软雅黑" panose="020B0503020204020204" pitchFamily="34" charset="-122"/>
            </a:rPr>
            <a:t>》</a:t>
          </a:r>
          <a:r>
            <a:rPr lang="zh-CN" altLang="en-US" sz="1200" dirty="0" smtClean="0">
              <a:solidFill>
                <a:schemeClr val="tx1"/>
              </a:solidFill>
              <a:latin typeface="微软雅黑" panose="020B0503020204020204" pitchFamily="34" charset="-122"/>
              <a:ea typeface="微软雅黑" panose="020B0503020204020204" pitchFamily="34" charset="-122"/>
            </a:rPr>
            <a:t>的内容和主旨</a:t>
          </a:r>
        </a:p>
      </dgm:t>
    </dgm:pt>
    <dgm:pt modelId="{74A6CC8D-18B3-44C7-AE03-EF543B4F3E22}" type="parTrans" cxnId="{4527A720-7557-436F-A4C2-3FF1DDC12AAA}">
      <dgm:prSet/>
      <dgm:spPr>
        <a:ln>
          <a:solidFill>
            <a:srgbClr val="C00000"/>
          </a:solidFill>
        </a:ln>
      </dgm:spPr>
      <dgm:t>
        <a:bodyPr/>
        <a:lstStyle/>
        <a:p>
          <a:endParaRPr lang="zh-CN" altLang="en-US"/>
        </a:p>
      </dgm:t>
    </dgm:pt>
    <dgm:pt modelId="{29F6B6B2-A115-4530-94E2-1F1324C0B9FC}" type="sibTrans" cxnId="{4527A720-7557-436F-A4C2-3FF1DDC12AAA}">
      <dgm:prSet/>
      <dgm:spPr/>
      <dgm:t>
        <a:bodyPr/>
        <a:lstStyle/>
        <a:p>
          <a:endParaRPr lang="zh-CN" altLang="en-US"/>
        </a:p>
      </dgm:t>
    </dgm:pt>
    <dgm:pt modelId="{4B803C29-6CBF-4003-BBEC-232FC9826177}">
      <dgm:prSet phldrT="[文本]" custT="1"/>
      <dgm:spPr>
        <a:ln>
          <a:solidFill>
            <a:srgbClr val="C00000"/>
          </a:solidFill>
        </a:ln>
      </dgm:spPr>
      <dgm:t>
        <a:bodyPr vert="vert"/>
        <a:lstStyle/>
        <a:p>
          <a:r>
            <a:rPr lang="en-US" altLang="zh-CN" sz="1200" dirty="0" smtClean="0">
              <a:latin typeface="微软雅黑" panose="020B0503020204020204" pitchFamily="34" charset="-122"/>
              <a:ea typeface="微软雅黑" panose="020B0503020204020204" pitchFamily="34" charset="-122"/>
            </a:rPr>
            <a:t>《</a:t>
          </a:r>
          <a:r>
            <a:rPr lang="zh-CN" altLang="en-US" sz="1200" dirty="0" smtClean="0">
              <a:latin typeface="微软雅黑" panose="020B0503020204020204" pitchFamily="34" charset="-122"/>
              <a:ea typeface="微软雅黑" panose="020B0503020204020204" pitchFamily="34" charset="-122"/>
            </a:rPr>
            <a:t>西游记</a:t>
          </a:r>
          <a:r>
            <a:rPr lang="en-US" altLang="zh-CN" sz="1200" dirty="0" smtClean="0">
              <a:latin typeface="微软雅黑" panose="020B0503020204020204" pitchFamily="34" charset="-122"/>
              <a:ea typeface="微软雅黑" panose="020B0503020204020204" pitchFamily="34" charset="-122"/>
            </a:rPr>
            <a:t>》</a:t>
          </a:r>
          <a:endParaRPr lang="en-US" altLang="zh-CN" sz="1200" dirty="0">
            <a:latin typeface="微软雅黑" panose="020B0503020204020204" pitchFamily="34" charset="-122"/>
            <a:ea typeface="微软雅黑" panose="020B0503020204020204" pitchFamily="34" charset="-122"/>
          </a:endParaRPr>
        </a:p>
      </dgm:t>
    </dgm:pt>
    <dgm:pt modelId="{B86153EF-9F39-4FD2-85EB-656A2EC91177}" type="parTrans" cxnId="{E29E31EE-D444-4383-A635-8424645690BF}">
      <dgm:prSet/>
      <dgm:spPr/>
      <dgm:t>
        <a:bodyPr/>
        <a:lstStyle/>
        <a:p>
          <a:endParaRPr lang="zh-CN" altLang="en-US"/>
        </a:p>
      </dgm:t>
    </dgm:pt>
    <dgm:pt modelId="{02C5BFC0-0A23-4075-AC90-AC198D009D1B}" type="sibTrans" cxnId="{E29E31EE-D444-4383-A635-8424645690BF}">
      <dgm:prSet/>
      <dgm:spPr/>
      <dgm:t>
        <a:bodyPr/>
        <a:lstStyle/>
        <a:p>
          <a:endParaRPr lang="zh-CN" altLang="en-US"/>
        </a:p>
      </dgm:t>
    </dgm:pt>
    <dgm:pt modelId="{ABC2E981-4662-490A-B593-CEAD63AD307E}">
      <dgm:prSet custT="1"/>
      <dgm:spPr>
        <a:solidFill>
          <a:srgbClr val="C00000"/>
        </a:solidFill>
        <a:ln>
          <a:solidFill>
            <a:srgbClr val="C00000"/>
          </a:solidFill>
        </a:ln>
      </dgm:spPr>
      <dgm:t>
        <a:bodyPr/>
        <a:lstStyle/>
        <a:p>
          <a:r>
            <a:rPr lang="en-US" altLang="zh-CN" sz="1200" dirty="0" smtClean="0">
              <a:solidFill>
                <a:schemeClr val="bg1"/>
              </a:solidFill>
              <a:latin typeface="微软雅黑" panose="020B0503020204020204" pitchFamily="34" charset="-122"/>
              <a:ea typeface="微软雅黑" panose="020B0503020204020204" pitchFamily="34" charset="-122"/>
            </a:rPr>
            <a:t>《</a:t>
          </a:r>
          <a:r>
            <a:rPr lang="zh-CN" altLang="en-US" sz="1200" dirty="0" smtClean="0">
              <a:solidFill>
                <a:schemeClr val="bg1"/>
              </a:solidFill>
              <a:latin typeface="微软雅黑" panose="020B0503020204020204" pitchFamily="34" charset="-122"/>
              <a:ea typeface="微软雅黑" panose="020B0503020204020204" pitchFamily="34" charset="-122"/>
            </a:rPr>
            <a:t>西游记</a:t>
          </a:r>
          <a:r>
            <a:rPr lang="en-US" altLang="zh-CN" sz="1200" dirty="0" smtClean="0">
              <a:solidFill>
                <a:schemeClr val="bg1"/>
              </a:solidFill>
              <a:latin typeface="微软雅黑" panose="020B0503020204020204" pitchFamily="34" charset="-122"/>
              <a:ea typeface="微软雅黑" panose="020B0503020204020204" pitchFamily="34" charset="-122"/>
            </a:rPr>
            <a:t>》</a:t>
          </a:r>
          <a:r>
            <a:rPr lang="zh-CN" altLang="en-US" sz="1200" dirty="0" smtClean="0">
              <a:solidFill>
                <a:schemeClr val="bg1"/>
              </a:solidFill>
              <a:latin typeface="微软雅黑" panose="020B0503020204020204" pitchFamily="34" charset="-122"/>
              <a:ea typeface="微软雅黑" panose="020B0503020204020204" pitchFamily="34" charset="-122"/>
            </a:rPr>
            <a:t>的艺术特色</a:t>
          </a:r>
        </a:p>
      </dgm:t>
    </dgm:pt>
    <dgm:pt modelId="{D53976D0-8DC1-487E-9F41-8F7EA040CAAB}" type="parTrans" cxnId="{5D9B95E9-C9E5-47FC-BA41-728E85DAF1D2}">
      <dgm:prSet/>
      <dgm:spPr/>
      <dgm:t>
        <a:bodyPr/>
        <a:lstStyle/>
        <a:p>
          <a:endParaRPr lang="zh-CN" altLang="en-US"/>
        </a:p>
      </dgm:t>
    </dgm:pt>
    <dgm:pt modelId="{9F40709B-AFF2-434E-B0FB-67CCFB06E8F0}" type="sibTrans" cxnId="{5D9B95E9-C9E5-47FC-BA41-728E85DAF1D2}">
      <dgm:prSet/>
      <dgm:spPr/>
      <dgm:t>
        <a:bodyPr/>
        <a:lstStyle/>
        <a:p>
          <a:endParaRPr lang="zh-CN" altLang="en-US"/>
        </a:p>
      </dgm:t>
    </dgm:pt>
    <dgm:pt modelId="{E2C30415-5EAD-40ED-91AB-44DB2E4CBA2E}">
      <dgm:prSet custT="1"/>
      <dgm:spPr>
        <a:ln>
          <a:solidFill>
            <a:srgbClr val="C00000"/>
          </a:solidFill>
        </a:ln>
      </dgm:spPr>
      <dgm:t>
        <a:bodyPr/>
        <a:lstStyle/>
        <a:p>
          <a:r>
            <a:rPr lang="en-US" altLang="zh-CN" sz="1200" dirty="0" smtClean="0">
              <a:solidFill>
                <a:schemeClr val="tx1"/>
              </a:solidFill>
              <a:latin typeface="微软雅黑" panose="020B0503020204020204" pitchFamily="34" charset="-122"/>
              <a:ea typeface="微软雅黑" panose="020B0503020204020204" pitchFamily="34" charset="-122"/>
            </a:rPr>
            <a:t>《</a:t>
          </a:r>
          <a:r>
            <a:rPr lang="zh-CN" altLang="en-US" sz="1200" dirty="0" smtClean="0">
              <a:solidFill>
                <a:schemeClr val="tx1"/>
              </a:solidFill>
              <a:latin typeface="微软雅黑" panose="020B0503020204020204" pitchFamily="34" charset="-122"/>
              <a:ea typeface="微软雅黑" panose="020B0503020204020204" pitchFamily="34" charset="-122"/>
            </a:rPr>
            <a:t>西游记</a:t>
          </a:r>
          <a:r>
            <a:rPr lang="en-US" altLang="zh-CN" sz="1200" dirty="0" smtClean="0">
              <a:solidFill>
                <a:schemeClr val="tx1"/>
              </a:solidFill>
              <a:latin typeface="微软雅黑" panose="020B0503020204020204" pitchFamily="34" charset="-122"/>
              <a:ea typeface="微软雅黑" panose="020B0503020204020204" pitchFamily="34" charset="-122"/>
            </a:rPr>
            <a:t>》</a:t>
          </a:r>
          <a:r>
            <a:rPr lang="zh-CN" altLang="en-US" sz="1200" dirty="0" smtClean="0">
              <a:solidFill>
                <a:schemeClr val="tx1"/>
              </a:solidFill>
              <a:latin typeface="微软雅黑" panose="020B0503020204020204" pitchFamily="34" charset="-122"/>
              <a:ea typeface="微软雅黑" panose="020B0503020204020204" pitchFamily="34" charset="-122"/>
            </a:rPr>
            <a:t>的影响</a:t>
          </a:r>
        </a:p>
      </dgm:t>
    </dgm:pt>
    <dgm:pt modelId="{374B9BF4-55B3-4B90-848D-8B5A60E29D17}" type="parTrans" cxnId="{549959A5-582E-4F2F-A12D-ACD8F1BEF237}">
      <dgm:prSet/>
      <dgm:spPr/>
      <dgm:t>
        <a:bodyPr/>
        <a:lstStyle/>
        <a:p>
          <a:endParaRPr lang="zh-CN" altLang="en-US"/>
        </a:p>
      </dgm:t>
    </dgm:pt>
    <dgm:pt modelId="{D72402BF-5644-4649-9496-6F5D918C811D}" type="sibTrans" cxnId="{549959A5-582E-4F2F-A12D-ACD8F1BEF237}">
      <dgm:prSet/>
      <dgm:spPr/>
      <dgm:t>
        <a:bodyPr/>
        <a:lstStyle/>
        <a:p>
          <a:endParaRPr lang="zh-CN" altLang="en-US"/>
        </a:p>
      </dgm:t>
    </dgm:pt>
    <dgm:pt modelId="{5BA662CB-8C2E-47B8-9F1B-FEF9798A0549}" type="pres">
      <dgm:prSet presAssocID="{7922CA45-45F3-4A46-9285-48C6AB472A84}" presName="Name0" presStyleCnt="0">
        <dgm:presLayoutVars>
          <dgm:chPref val="1"/>
          <dgm:dir/>
          <dgm:animOne val="branch"/>
          <dgm:animLvl val="lvl"/>
          <dgm:resizeHandles val="exact"/>
        </dgm:presLayoutVars>
      </dgm:prSet>
      <dgm:spPr/>
      <dgm:t>
        <a:bodyPr/>
        <a:lstStyle/>
        <a:p>
          <a:endParaRPr lang="zh-CN" altLang="en-US"/>
        </a:p>
      </dgm:t>
    </dgm:pt>
    <dgm:pt modelId="{7799F25F-C635-431E-8595-5FDDDAEB75C2}" type="pres">
      <dgm:prSet presAssocID="{4B803C29-6CBF-4003-BBEC-232FC9826177}" presName="root1" presStyleCnt="0"/>
      <dgm:spPr/>
    </dgm:pt>
    <dgm:pt modelId="{12FC50FE-73DA-44F5-BD72-A99896E335C0}" type="pres">
      <dgm:prSet presAssocID="{4B803C29-6CBF-4003-BBEC-232FC9826177}" presName="LevelOneTextNode" presStyleLbl="node0" presStyleIdx="0" presStyleCnt="1" custScaleX="216926" custScaleY="24000">
        <dgm:presLayoutVars>
          <dgm:chPref val="3"/>
        </dgm:presLayoutVars>
      </dgm:prSet>
      <dgm:spPr/>
      <dgm:t>
        <a:bodyPr/>
        <a:lstStyle/>
        <a:p>
          <a:endParaRPr lang="zh-CN" altLang="en-US"/>
        </a:p>
      </dgm:t>
    </dgm:pt>
    <dgm:pt modelId="{CD009FA0-54DB-47F5-AEE7-9EBF66FA8FBB}" type="pres">
      <dgm:prSet presAssocID="{4B803C29-6CBF-4003-BBEC-232FC9826177}" presName="level2hierChild" presStyleCnt="0"/>
      <dgm:spPr/>
    </dgm:pt>
    <dgm:pt modelId="{50668DE7-9948-4DB8-9F78-572BDEC7EF8C}" type="pres">
      <dgm:prSet presAssocID="{E36AC6A7-F9AA-4682-830A-080644BC3105}" presName="conn2-1" presStyleLbl="parChTrans1D2" presStyleIdx="0" presStyleCnt="4"/>
      <dgm:spPr/>
      <dgm:t>
        <a:bodyPr/>
        <a:lstStyle/>
        <a:p>
          <a:endParaRPr lang="zh-CN" altLang="en-US"/>
        </a:p>
      </dgm:t>
    </dgm:pt>
    <dgm:pt modelId="{0870E7DA-0FA1-4F1E-9BBD-921D95DAED35}" type="pres">
      <dgm:prSet presAssocID="{E36AC6A7-F9AA-4682-830A-080644BC3105}" presName="connTx" presStyleLbl="parChTrans1D2" presStyleIdx="0" presStyleCnt="4"/>
      <dgm:spPr/>
      <dgm:t>
        <a:bodyPr/>
        <a:lstStyle/>
        <a:p>
          <a:endParaRPr lang="zh-CN" altLang="en-US"/>
        </a:p>
      </dgm:t>
    </dgm:pt>
    <dgm:pt modelId="{15F5D5BE-5E29-46E2-ADA2-1E6ADB794C85}" type="pres">
      <dgm:prSet presAssocID="{73E4ABDF-EBF9-4306-AA16-19E4978642E8}" presName="root2" presStyleCnt="0"/>
      <dgm:spPr/>
    </dgm:pt>
    <dgm:pt modelId="{C0BB8BF2-CCBE-47B5-9A30-ACD9461A6D2E}" type="pres">
      <dgm:prSet presAssocID="{73E4ABDF-EBF9-4306-AA16-19E4978642E8}" presName="LevelTwoTextNode" presStyleLbl="node2" presStyleIdx="0" presStyleCnt="4" custScaleX="100687">
        <dgm:presLayoutVars>
          <dgm:chPref val="3"/>
        </dgm:presLayoutVars>
      </dgm:prSet>
      <dgm:spPr/>
      <dgm:t>
        <a:bodyPr/>
        <a:lstStyle/>
        <a:p>
          <a:endParaRPr lang="zh-CN" altLang="en-US"/>
        </a:p>
      </dgm:t>
    </dgm:pt>
    <dgm:pt modelId="{071509ED-96E8-4CCE-8762-9FD14F86513C}" type="pres">
      <dgm:prSet presAssocID="{73E4ABDF-EBF9-4306-AA16-19E4978642E8}" presName="level3hierChild" presStyleCnt="0"/>
      <dgm:spPr/>
    </dgm:pt>
    <dgm:pt modelId="{8FDD8224-612E-4D18-9D3A-216E5928768C}" type="pres">
      <dgm:prSet presAssocID="{74A6CC8D-18B3-44C7-AE03-EF543B4F3E22}" presName="conn2-1" presStyleLbl="parChTrans1D2" presStyleIdx="1" presStyleCnt="4"/>
      <dgm:spPr/>
      <dgm:t>
        <a:bodyPr/>
        <a:lstStyle/>
        <a:p>
          <a:endParaRPr lang="zh-CN" altLang="en-US"/>
        </a:p>
      </dgm:t>
    </dgm:pt>
    <dgm:pt modelId="{A7684385-1E4F-4457-B1AB-158EF7708AD0}" type="pres">
      <dgm:prSet presAssocID="{74A6CC8D-18B3-44C7-AE03-EF543B4F3E22}" presName="connTx" presStyleLbl="parChTrans1D2" presStyleIdx="1" presStyleCnt="4"/>
      <dgm:spPr/>
      <dgm:t>
        <a:bodyPr/>
        <a:lstStyle/>
        <a:p>
          <a:endParaRPr lang="zh-CN" altLang="en-US"/>
        </a:p>
      </dgm:t>
    </dgm:pt>
    <dgm:pt modelId="{5252D690-818A-41A0-A586-AD5A7E13A4D1}" type="pres">
      <dgm:prSet presAssocID="{2FA967C5-9CDF-4F2A-BC0C-5A3548AC5C4D}" presName="root2" presStyleCnt="0"/>
      <dgm:spPr/>
    </dgm:pt>
    <dgm:pt modelId="{99937229-FB4F-4A6C-A5D3-ABE37A1AAF37}" type="pres">
      <dgm:prSet presAssocID="{2FA967C5-9CDF-4F2A-BC0C-5A3548AC5C4D}" presName="LevelTwoTextNode" presStyleLbl="node2" presStyleIdx="1" presStyleCnt="4" custScaleX="100718" custScaleY="95422">
        <dgm:presLayoutVars>
          <dgm:chPref val="3"/>
        </dgm:presLayoutVars>
      </dgm:prSet>
      <dgm:spPr/>
      <dgm:t>
        <a:bodyPr/>
        <a:lstStyle/>
        <a:p>
          <a:endParaRPr lang="zh-CN" altLang="en-US"/>
        </a:p>
      </dgm:t>
    </dgm:pt>
    <dgm:pt modelId="{08DBDF64-9B5F-4820-8717-43AA78DE7E4C}" type="pres">
      <dgm:prSet presAssocID="{2FA967C5-9CDF-4F2A-BC0C-5A3548AC5C4D}" presName="level3hierChild" presStyleCnt="0"/>
      <dgm:spPr/>
    </dgm:pt>
    <dgm:pt modelId="{F408E1F9-080B-4F7E-9409-4A212A9912FF}" type="pres">
      <dgm:prSet presAssocID="{D53976D0-8DC1-487E-9F41-8F7EA040CAAB}" presName="conn2-1" presStyleLbl="parChTrans1D2" presStyleIdx="2" presStyleCnt="4"/>
      <dgm:spPr/>
      <dgm:t>
        <a:bodyPr/>
        <a:lstStyle/>
        <a:p>
          <a:endParaRPr lang="zh-CN" altLang="en-US"/>
        </a:p>
      </dgm:t>
    </dgm:pt>
    <dgm:pt modelId="{38F707E7-917C-4C52-A29F-58C13F2DA904}" type="pres">
      <dgm:prSet presAssocID="{D53976D0-8DC1-487E-9F41-8F7EA040CAAB}" presName="connTx" presStyleLbl="parChTrans1D2" presStyleIdx="2" presStyleCnt="4"/>
      <dgm:spPr/>
      <dgm:t>
        <a:bodyPr/>
        <a:lstStyle/>
        <a:p>
          <a:endParaRPr lang="zh-CN" altLang="en-US"/>
        </a:p>
      </dgm:t>
    </dgm:pt>
    <dgm:pt modelId="{DEDF94C0-B7D3-4A91-A621-A7ACEDA09568}" type="pres">
      <dgm:prSet presAssocID="{ABC2E981-4662-490A-B593-CEAD63AD307E}" presName="root2" presStyleCnt="0"/>
      <dgm:spPr/>
    </dgm:pt>
    <dgm:pt modelId="{5E6A714C-2DA9-41A6-BBC4-E5B1BA1D47B4}" type="pres">
      <dgm:prSet presAssocID="{ABC2E981-4662-490A-B593-CEAD63AD307E}" presName="LevelTwoTextNode" presStyleLbl="node2" presStyleIdx="2" presStyleCnt="4" custScaleX="102068">
        <dgm:presLayoutVars>
          <dgm:chPref val="3"/>
        </dgm:presLayoutVars>
      </dgm:prSet>
      <dgm:spPr/>
      <dgm:t>
        <a:bodyPr/>
        <a:lstStyle/>
        <a:p>
          <a:endParaRPr lang="zh-CN" altLang="en-US"/>
        </a:p>
      </dgm:t>
    </dgm:pt>
    <dgm:pt modelId="{4035D8FA-93EB-4BA2-85CB-132D439591E9}" type="pres">
      <dgm:prSet presAssocID="{ABC2E981-4662-490A-B593-CEAD63AD307E}" presName="level3hierChild" presStyleCnt="0"/>
      <dgm:spPr/>
    </dgm:pt>
    <dgm:pt modelId="{67954FFE-8FF5-493E-9BC8-49212FC4F257}" type="pres">
      <dgm:prSet presAssocID="{374B9BF4-55B3-4B90-848D-8B5A60E29D17}" presName="conn2-1" presStyleLbl="parChTrans1D2" presStyleIdx="3" presStyleCnt="4"/>
      <dgm:spPr/>
      <dgm:t>
        <a:bodyPr/>
        <a:lstStyle/>
        <a:p>
          <a:endParaRPr lang="zh-CN" altLang="en-US"/>
        </a:p>
      </dgm:t>
    </dgm:pt>
    <dgm:pt modelId="{557E7BC0-5C83-460B-8F4E-E44714EB9D3A}" type="pres">
      <dgm:prSet presAssocID="{374B9BF4-55B3-4B90-848D-8B5A60E29D17}" presName="connTx" presStyleLbl="parChTrans1D2" presStyleIdx="3" presStyleCnt="4"/>
      <dgm:spPr/>
      <dgm:t>
        <a:bodyPr/>
        <a:lstStyle/>
        <a:p>
          <a:endParaRPr lang="zh-CN" altLang="en-US"/>
        </a:p>
      </dgm:t>
    </dgm:pt>
    <dgm:pt modelId="{A576B702-3ADA-4CA5-869E-BC933D37A057}" type="pres">
      <dgm:prSet presAssocID="{E2C30415-5EAD-40ED-91AB-44DB2E4CBA2E}" presName="root2" presStyleCnt="0"/>
      <dgm:spPr/>
    </dgm:pt>
    <dgm:pt modelId="{0E41B927-DE22-4765-9FD6-1A5AE6109259}" type="pres">
      <dgm:prSet presAssocID="{E2C30415-5EAD-40ED-91AB-44DB2E4CBA2E}" presName="LevelTwoTextNode" presStyleLbl="node2" presStyleIdx="3" presStyleCnt="4" custScaleX="102962" custScaleY="92398">
        <dgm:presLayoutVars>
          <dgm:chPref val="3"/>
        </dgm:presLayoutVars>
      </dgm:prSet>
      <dgm:spPr/>
      <dgm:t>
        <a:bodyPr/>
        <a:lstStyle/>
        <a:p>
          <a:endParaRPr lang="zh-CN" altLang="en-US"/>
        </a:p>
      </dgm:t>
    </dgm:pt>
    <dgm:pt modelId="{2175DB11-7E24-4612-A68F-CFC04F477834}" type="pres">
      <dgm:prSet presAssocID="{E2C30415-5EAD-40ED-91AB-44DB2E4CBA2E}" presName="level3hierChild" presStyleCnt="0"/>
      <dgm:spPr/>
    </dgm:pt>
  </dgm:ptLst>
  <dgm:cxnLst>
    <dgm:cxn modelId="{7286E366-B3F7-5549-A22C-85EB41AC80EF}" type="presOf" srcId="{4B803C29-6CBF-4003-BBEC-232FC9826177}" destId="{12FC50FE-73DA-44F5-BD72-A99896E335C0}" srcOrd="0" destOrd="0" presId="urn:microsoft.com/office/officeart/2008/layout/HorizontalMultiLevelHierarchy#1"/>
    <dgm:cxn modelId="{584F4EF7-1255-B648-93DB-A8934E114C27}" type="presOf" srcId="{E36AC6A7-F9AA-4682-830A-080644BC3105}" destId="{50668DE7-9948-4DB8-9F78-572BDEC7EF8C}" srcOrd="0" destOrd="0" presId="urn:microsoft.com/office/officeart/2008/layout/HorizontalMultiLevelHierarchy#1"/>
    <dgm:cxn modelId="{F1DF6CE7-415D-2149-8D03-942FD7C8B4A2}" type="presOf" srcId="{374B9BF4-55B3-4B90-848D-8B5A60E29D17}" destId="{557E7BC0-5C83-460B-8F4E-E44714EB9D3A}" srcOrd="1" destOrd="0" presId="urn:microsoft.com/office/officeart/2008/layout/HorizontalMultiLevelHierarchy#1"/>
    <dgm:cxn modelId="{549959A5-582E-4F2F-A12D-ACD8F1BEF237}" srcId="{4B803C29-6CBF-4003-BBEC-232FC9826177}" destId="{E2C30415-5EAD-40ED-91AB-44DB2E4CBA2E}" srcOrd="3" destOrd="0" parTransId="{374B9BF4-55B3-4B90-848D-8B5A60E29D17}" sibTransId="{D72402BF-5644-4649-9496-6F5D918C811D}"/>
    <dgm:cxn modelId="{53CAAB2B-60AA-0249-AB06-63ECE3E2BFB4}" type="presOf" srcId="{2FA967C5-9CDF-4F2A-BC0C-5A3548AC5C4D}" destId="{99937229-FB4F-4A6C-A5D3-ABE37A1AAF37}" srcOrd="0" destOrd="0" presId="urn:microsoft.com/office/officeart/2008/layout/HorizontalMultiLevelHierarchy#1"/>
    <dgm:cxn modelId="{91AE5B43-7629-954C-AF19-30BB03783A8C}" type="presOf" srcId="{ABC2E981-4662-490A-B593-CEAD63AD307E}" destId="{5E6A714C-2DA9-41A6-BBC4-E5B1BA1D47B4}" srcOrd="0" destOrd="0" presId="urn:microsoft.com/office/officeart/2008/layout/HorizontalMultiLevelHierarchy#1"/>
    <dgm:cxn modelId="{C8993CBA-E942-2C4E-8C6C-71C0B2BF80A6}" type="presOf" srcId="{7922CA45-45F3-4A46-9285-48C6AB472A84}" destId="{5BA662CB-8C2E-47B8-9F1B-FEF9798A0549}" srcOrd="0" destOrd="0" presId="urn:microsoft.com/office/officeart/2008/layout/HorizontalMultiLevelHierarchy#1"/>
    <dgm:cxn modelId="{5D9B95E9-C9E5-47FC-BA41-728E85DAF1D2}" srcId="{4B803C29-6CBF-4003-BBEC-232FC9826177}" destId="{ABC2E981-4662-490A-B593-CEAD63AD307E}" srcOrd="2" destOrd="0" parTransId="{D53976D0-8DC1-487E-9F41-8F7EA040CAAB}" sibTransId="{9F40709B-AFF2-434E-B0FB-67CCFB06E8F0}"/>
    <dgm:cxn modelId="{C0FA3C25-5F6C-1A44-B85A-7396855ECD19}" type="presOf" srcId="{D53976D0-8DC1-487E-9F41-8F7EA040CAAB}" destId="{F408E1F9-080B-4F7E-9409-4A212A9912FF}" srcOrd="0" destOrd="0" presId="urn:microsoft.com/office/officeart/2008/layout/HorizontalMultiLevelHierarchy#1"/>
    <dgm:cxn modelId="{A885DB4B-CA6C-354F-BD1F-51B173AED487}" type="presOf" srcId="{74A6CC8D-18B3-44C7-AE03-EF543B4F3E22}" destId="{A7684385-1E4F-4457-B1AB-158EF7708AD0}" srcOrd="1" destOrd="0" presId="urn:microsoft.com/office/officeart/2008/layout/HorizontalMultiLevelHierarchy#1"/>
    <dgm:cxn modelId="{52DE5159-0F53-D749-85CB-295299A8D4C5}" type="presOf" srcId="{374B9BF4-55B3-4B90-848D-8B5A60E29D17}" destId="{67954FFE-8FF5-493E-9BC8-49212FC4F257}" srcOrd="0" destOrd="0" presId="urn:microsoft.com/office/officeart/2008/layout/HorizontalMultiLevelHierarchy#1"/>
    <dgm:cxn modelId="{DF7BDBD5-5742-8F4D-B7B5-6047001D8AFF}" type="presOf" srcId="{E2C30415-5EAD-40ED-91AB-44DB2E4CBA2E}" destId="{0E41B927-DE22-4765-9FD6-1A5AE6109259}" srcOrd="0" destOrd="0" presId="urn:microsoft.com/office/officeart/2008/layout/HorizontalMultiLevelHierarchy#1"/>
    <dgm:cxn modelId="{EFE6916D-E555-D644-984B-8200BC2734E2}" type="presOf" srcId="{D53976D0-8DC1-487E-9F41-8F7EA040CAAB}" destId="{38F707E7-917C-4C52-A29F-58C13F2DA904}" srcOrd="1" destOrd="0" presId="urn:microsoft.com/office/officeart/2008/layout/HorizontalMultiLevelHierarchy#1"/>
    <dgm:cxn modelId="{4527A720-7557-436F-A4C2-3FF1DDC12AAA}" srcId="{4B803C29-6CBF-4003-BBEC-232FC9826177}" destId="{2FA967C5-9CDF-4F2A-BC0C-5A3548AC5C4D}" srcOrd="1" destOrd="0" parTransId="{74A6CC8D-18B3-44C7-AE03-EF543B4F3E22}" sibTransId="{29F6B6B2-A115-4530-94E2-1F1324C0B9FC}"/>
    <dgm:cxn modelId="{8D6204DE-DF86-054E-84A0-D6E1C1DD1D4D}" type="presOf" srcId="{E36AC6A7-F9AA-4682-830A-080644BC3105}" destId="{0870E7DA-0FA1-4F1E-9BBD-921D95DAED35}" srcOrd="1" destOrd="0" presId="urn:microsoft.com/office/officeart/2008/layout/HorizontalMultiLevelHierarchy#1"/>
    <dgm:cxn modelId="{02BA3568-72F3-1045-8921-B809644D803C}" type="presOf" srcId="{73E4ABDF-EBF9-4306-AA16-19E4978642E8}" destId="{C0BB8BF2-CCBE-47B5-9A30-ACD9461A6D2E}" srcOrd="0" destOrd="0" presId="urn:microsoft.com/office/officeart/2008/layout/HorizontalMultiLevelHierarchy#1"/>
    <dgm:cxn modelId="{E29E31EE-D444-4383-A635-8424645690BF}" srcId="{7922CA45-45F3-4A46-9285-48C6AB472A84}" destId="{4B803C29-6CBF-4003-BBEC-232FC9826177}" srcOrd="0" destOrd="0" parTransId="{B86153EF-9F39-4FD2-85EB-656A2EC91177}" sibTransId="{02C5BFC0-0A23-4075-AC90-AC198D009D1B}"/>
    <dgm:cxn modelId="{697D109A-A432-954C-B1B6-E0BD80EF9192}" type="presOf" srcId="{74A6CC8D-18B3-44C7-AE03-EF543B4F3E22}" destId="{8FDD8224-612E-4D18-9D3A-216E5928768C}" srcOrd="0" destOrd="0" presId="urn:microsoft.com/office/officeart/2008/layout/HorizontalMultiLevelHierarchy#1"/>
    <dgm:cxn modelId="{87809EEE-6F49-4735-8241-8BE9088D1F16}" srcId="{4B803C29-6CBF-4003-BBEC-232FC9826177}" destId="{73E4ABDF-EBF9-4306-AA16-19E4978642E8}" srcOrd="0" destOrd="0" parTransId="{E36AC6A7-F9AA-4682-830A-080644BC3105}" sibTransId="{E3128B50-090B-40E0-8757-420CA68E6201}"/>
    <dgm:cxn modelId="{92FAB601-8C23-0141-BE89-631C45ACC11E}" type="presParOf" srcId="{5BA662CB-8C2E-47B8-9F1B-FEF9798A0549}" destId="{7799F25F-C635-431E-8595-5FDDDAEB75C2}" srcOrd="0" destOrd="0" presId="urn:microsoft.com/office/officeart/2008/layout/HorizontalMultiLevelHierarchy#1"/>
    <dgm:cxn modelId="{3EC79313-5260-EC4E-95B0-D4674556C843}" type="presParOf" srcId="{7799F25F-C635-431E-8595-5FDDDAEB75C2}" destId="{12FC50FE-73DA-44F5-BD72-A99896E335C0}" srcOrd="0" destOrd="0" presId="urn:microsoft.com/office/officeart/2008/layout/HorizontalMultiLevelHierarchy#1"/>
    <dgm:cxn modelId="{BD28CAEC-9907-1746-8DBC-B07CE500F45E}" type="presParOf" srcId="{7799F25F-C635-431E-8595-5FDDDAEB75C2}" destId="{CD009FA0-54DB-47F5-AEE7-9EBF66FA8FBB}" srcOrd="1" destOrd="0" presId="urn:microsoft.com/office/officeart/2008/layout/HorizontalMultiLevelHierarchy#1"/>
    <dgm:cxn modelId="{D5E76C05-EAA5-3444-B18E-F1EF71F664ED}" type="presParOf" srcId="{CD009FA0-54DB-47F5-AEE7-9EBF66FA8FBB}" destId="{50668DE7-9948-4DB8-9F78-572BDEC7EF8C}" srcOrd="0" destOrd="0" presId="urn:microsoft.com/office/officeart/2008/layout/HorizontalMultiLevelHierarchy#1"/>
    <dgm:cxn modelId="{D549A75E-7D4A-4142-83E5-C5AE14341DEA}" type="presParOf" srcId="{50668DE7-9948-4DB8-9F78-572BDEC7EF8C}" destId="{0870E7DA-0FA1-4F1E-9BBD-921D95DAED35}" srcOrd="0" destOrd="0" presId="urn:microsoft.com/office/officeart/2008/layout/HorizontalMultiLevelHierarchy#1"/>
    <dgm:cxn modelId="{BE22CD7A-51EA-E045-B20F-C10E93D3DBBE}" type="presParOf" srcId="{CD009FA0-54DB-47F5-AEE7-9EBF66FA8FBB}" destId="{15F5D5BE-5E29-46E2-ADA2-1E6ADB794C85}" srcOrd="1" destOrd="0" presId="urn:microsoft.com/office/officeart/2008/layout/HorizontalMultiLevelHierarchy#1"/>
    <dgm:cxn modelId="{16B93182-8EF8-7C4D-BB00-C6C5E5B9CEDE}" type="presParOf" srcId="{15F5D5BE-5E29-46E2-ADA2-1E6ADB794C85}" destId="{C0BB8BF2-CCBE-47B5-9A30-ACD9461A6D2E}" srcOrd="0" destOrd="0" presId="urn:microsoft.com/office/officeart/2008/layout/HorizontalMultiLevelHierarchy#1"/>
    <dgm:cxn modelId="{2899E0D8-E4E2-D542-8758-F0CA47B29259}" type="presParOf" srcId="{15F5D5BE-5E29-46E2-ADA2-1E6ADB794C85}" destId="{071509ED-96E8-4CCE-8762-9FD14F86513C}" srcOrd="1" destOrd="0" presId="urn:microsoft.com/office/officeart/2008/layout/HorizontalMultiLevelHierarchy#1"/>
    <dgm:cxn modelId="{A065007D-11D2-2A48-A812-3CD7D0578DA6}" type="presParOf" srcId="{CD009FA0-54DB-47F5-AEE7-9EBF66FA8FBB}" destId="{8FDD8224-612E-4D18-9D3A-216E5928768C}" srcOrd="2" destOrd="0" presId="urn:microsoft.com/office/officeart/2008/layout/HorizontalMultiLevelHierarchy#1"/>
    <dgm:cxn modelId="{812C92B2-DEE9-7046-8946-AF33C092F5D2}" type="presParOf" srcId="{8FDD8224-612E-4D18-9D3A-216E5928768C}" destId="{A7684385-1E4F-4457-B1AB-158EF7708AD0}" srcOrd="0" destOrd="0" presId="urn:microsoft.com/office/officeart/2008/layout/HorizontalMultiLevelHierarchy#1"/>
    <dgm:cxn modelId="{8A9E6C70-875F-5448-9955-B9189160B5D4}" type="presParOf" srcId="{CD009FA0-54DB-47F5-AEE7-9EBF66FA8FBB}" destId="{5252D690-818A-41A0-A586-AD5A7E13A4D1}" srcOrd="3" destOrd="0" presId="urn:microsoft.com/office/officeart/2008/layout/HorizontalMultiLevelHierarchy#1"/>
    <dgm:cxn modelId="{971189A4-BD9E-C146-93AB-E4C77B5CBDA2}" type="presParOf" srcId="{5252D690-818A-41A0-A586-AD5A7E13A4D1}" destId="{99937229-FB4F-4A6C-A5D3-ABE37A1AAF37}" srcOrd="0" destOrd="0" presId="urn:microsoft.com/office/officeart/2008/layout/HorizontalMultiLevelHierarchy#1"/>
    <dgm:cxn modelId="{8F261149-FE53-B14C-A729-7B7C73BACFB1}" type="presParOf" srcId="{5252D690-818A-41A0-A586-AD5A7E13A4D1}" destId="{08DBDF64-9B5F-4820-8717-43AA78DE7E4C}" srcOrd="1" destOrd="0" presId="urn:microsoft.com/office/officeart/2008/layout/HorizontalMultiLevelHierarchy#1"/>
    <dgm:cxn modelId="{1395086D-F535-7549-8939-AFCF082974C3}" type="presParOf" srcId="{CD009FA0-54DB-47F5-AEE7-9EBF66FA8FBB}" destId="{F408E1F9-080B-4F7E-9409-4A212A9912FF}" srcOrd="4" destOrd="0" presId="urn:microsoft.com/office/officeart/2008/layout/HorizontalMultiLevelHierarchy#1"/>
    <dgm:cxn modelId="{789118A4-D1B9-E34C-9F7D-43E602B94C54}" type="presParOf" srcId="{F408E1F9-080B-4F7E-9409-4A212A9912FF}" destId="{38F707E7-917C-4C52-A29F-58C13F2DA904}" srcOrd="0" destOrd="0" presId="urn:microsoft.com/office/officeart/2008/layout/HorizontalMultiLevelHierarchy#1"/>
    <dgm:cxn modelId="{C056A4F8-10F7-B843-96F4-898D908C1D13}" type="presParOf" srcId="{CD009FA0-54DB-47F5-AEE7-9EBF66FA8FBB}" destId="{DEDF94C0-B7D3-4A91-A621-A7ACEDA09568}" srcOrd="5" destOrd="0" presId="urn:microsoft.com/office/officeart/2008/layout/HorizontalMultiLevelHierarchy#1"/>
    <dgm:cxn modelId="{AC6E32EF-81BC-C64E-B52F-52707B7CA9FA}" type="presParOf" srcId="{DEDF94C0-B7D3-4A91-A621-A7ACEDA09568}" destId="{5E6A714C-2DA9-41A6-BBC4-E5B1BA1D47B4}" srcOrd="0" destOrd="0" presId="urn:microsoft.com/office/officeart/2008/layout/HorizontalMultiLevelHierarchy#1"/>
    <dgm:cxn modelId="{2AF204A7-C2FE-AF4E-9280-EF3B6CB3FDC5}" type="presParOf" srcId="{DEDF94C0-B7D3-4A91-A621-A7ACEDA09568}" destId="{4035D8FA-93EB-4BA2-85CB-132D439591E9}" srcOrd="1" destOrd="0" presId="urn:microsoft.com/office/officeart/2008/layout/HorizontalMultiLevelHierarchy#1"/>
    <dgm:cxn modelId="{E5B076A4-1592-8F40-8D53-027C216343FC}" type="presParOf" srcId="{CD009FA0-54DB-47F5-AEE7-9EBF66FA8FBB}" destId="{67954FFE-8FF5-493E-9BC8-49212FC4F257}" srcOrd="6" destOrd="0" presId="urn:microsoft.com/office/officeart/2008/layout/HorizontalMultiLevelHierarchy#1"/>
    <dgm:cxn modelId="{CC885A50-A727-C04D-B29A-D615ED9F5F22}" type="presParOf" srcId="{67954FFE-8FF5-493E-9BC8-49212FC4F257}" destId="{557E7BC0-5C83-460B-8F4E-E44714EB9D3A}" srcOrd="0" destOrd="0" presId="urn:microsoft.com/office/officeart/2008/layout/HorizontalMultiLevelHierarchy#1"/>
    <dgm:cxn modelId="{3AA6867E-A99C-DF49-B017-6B3884E6ACBF}" type="presParOf" srcId="{CD009FA0-54DB-47F5-AEE7-9EBF66FA8FBB}" destId="{A576B702-3ADA-4CA5-869E-BC933D37A057}" srcOrd="7" destOrd="0" presId="urn:microsoft.com/office/officeart/2008/layout/HorizontalMultiLevelHierarchy#1"/>
    <dgm:cxn modelId="{D6BF984C-BDC2-7B43-A764-46D4CB730BCA}" type="presParOf" srcId="{A576B702-3ADA-4CA5-869E-BC933D37A057}" destId="{0E41B927-DE22-4765-9FD6-1A5AE6109259}" srcOrd="0" destOrd="0" presId="urn:microsoft.com/office/officeart/2008/layout/HorizontalMultiLevelHierarchy#1"/>
    <dgm:cxn modelId="{E25D24C8-3982-634D-8293-AC7770FF2CFB}" type="presParOf" srcId="{A576B702-3ADA-4CA5-869E-BC933D37A057}" destId="{2175DB11-7E24-4612-A68F-CFC04F477834}" srcOrd="1" destOrd="0" presId="urn:microsoft.com/office/officeart/2008/layout/HorizontalMultiLevelHierarchy#1"/>
  </dgm:cxnLst>
  <dgm:bg>
    <a:solidFill>
      <a:schemeClr val="bg1"/>
    </a:solidFill>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08E1F9-080B-4F7E-9409-4A212A9912FF}">
      <dsp:nvSpPr>
        <dsp:cNvPr id="0" name=""/>
        <dsp:cNvSpPr/>
      </dsp:nvSpPr>
      <dsp:spPr>
        <a:xfrm>
          <a:off x="1511745" y="1147307"/>
          <a:ext cx="285442" cy="666875"/>
        </a:xfrm>
        <a:custGeom>
          <a:avLst/>
          <a:gdLst/>
          <a:ahLst/>
          <a:cxnLst/>
          <a:rect l="0" t="0" r="0" b="0"/>
          <a:pathLst>
            <a:path>
              <a:moveTo>
                <a:pt x="0" y="0"/>
              </a:moveTo>
              <a:lnTo>
                <a:pt x="142721" y="0"/>
              </a:lnTo>
              <a:lnTo>
                <a:pt x="142721" y="666875"/>
              </a:lnTo>
              <a:lnTo>
                <a:pt x="285442" y="666875"/>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1636332" y="1462610"/>
        <a:ext cx="36269" cy="36269"/>
      </dsp:txXfrm>
    </dsp:sp>
    <dsp:sp modelId="{8FDD8224-612E-4D18-9D3A-216E5928768C}">
      <dsp:nvSpPr>
        <dsp:cNvPr id="0" name=""/>
        <dsp:cNvSpPr/>
      </dsp:nvSpPr>
      <dsp:spPr>
        <a:xfrm>
          <a:off x="1511745" y="1101587"/>
          <a:ext cx="285442" cy="91440"/>
        </a:xfrm>
        <a:custGeom>
          <a:avLst/>
          <a:gdLst/>
          <a:ahLst/>
          <a:cxnLst/>
          <a:rect l="0" t="0" r="0" b="0"/>
          <a:pathLst>
            <a:path>
              <a:moveTo>
                <a:pt x="0" y="45720"/>
              </a:moveTo>
              <a:lnTo>
                <a:pt x="142721" y="45720"/>
              </a:lnTo>
              <a:lnTo>
                <a:pt x="142721" y="71024"/>
              </a:lnTo>
              <a:lnTo>
                <a:pt x="285442" y="71024"/>
              </a:lnTo>
            </a:path>
          </a:pathLst>
        </a:custGeom>
        <a:noFill/>
        <a:ln w="12700" cap="flat" cmpd="sng" algn="ctr">
          <a:solidFill>
            <a:srgbClr val="C00000"/>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1647303" y="1140143"/>
        <a:ext cx="14328" cy="14328"/>
      </dsp:txXfrm>
    </dsp:sp>
    <dsp:sp modelId="{50668DE7-9948-4DB8-9F78-572BDEC7EF8C}">
      <dsp:nvSpPr>
        <dsp:cNvPr id="0" name=""/>
        <dsp:cNvSpPr/>
      </dsp:nvSpPr>
      <dsp:spPr>
        <a:xfrm>
          <a:off x="1511745" y="505736"/>
          <a:ext cx="285442" cy="641571"/>
        </a:xfrm>
        <a:custGeom>
          <a:avLst/>
          <a:gdLst/>
          <a:ahLst/>
          <a:cxnLst/>
          <a:rect l="0" t="0" r="0" b="0"/>
          <a:pathLst>
            <a:path>
              <a:moveTo>
                <a:pt x="0" y="641571"/>
              </a:moveTo>
              <a:lnTo>
                <a:pt x="142721" y="641571"/>
              </a:lnTo>
              <a:lnTo>
                <a:pt x="142721" y="0"/>
              </a:lnTo>
              <a:lnTo>
                <a:pt x="285442" y="0"/>
              </a:lnTo>
            </a:path>
          </a:pathLst>
        </a:custGeom>
        <a:noFill/>
        <a:ln w="12700" cap="flat" cmpd="sng" algn="ctr">
          <a:solidFill>
            <a:srgbClr val="C00000"/>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622300">
            <a:lnSpc>
              <a:spcPct val="90000"/>
            </a:lnSpc>
            <a:spcBef>
              <a:spcPct val="0"/>
            </a:spcBef>
            <a:spcAft>
              <a:spcPct val="35000"/>
            </a:spcAft>
          </a:pPr>
          <a:endParaRPr lang="zh-CN" altLang="en-US" sz="1400" kern="1200"/>
        </a:p>
      </dsp:txBody>
      <dsp:txXfrm>
        <a:off x="1636911" y="808966"/>
        <a:ext cx="35110" cy="35110"/>
      </dsp:txXfrm>
    </dsp:sp>
    <dsp:sp modelId="{12FC50FE-73DA-44F5-BD72-A99896E335C0}">
      <dsp:nvSpPr>
        <dsp:cNvPr id="0" name=""/>
        <dsp:cNvSpPr/>
      </dsp:nvSpPr>
      <dsp:spPr>
        <a:xfrm rot="16200000">
          <a:off x="764979" y="675357"/>
          <a:ext cx="549632" cy="943900"/>
        </a:xfrm>
        <a:prstGeom prst="rect">
          <a:avLst/>
        </a:prstGeom>
        <a:solidFill>
          <a:schemeClr val="lt1">
            <a:hueOff val="0"/>
            <a:satOff val="0"/>
            <a:lumOff val="0"/>
            <a:alphaOff val="0"/>
          </a:schemeClr>
        </a:solidFill>
        <a:ln w="12700" cap="flat" cmpd="sng" algn="ctr">
          <a:solidFill>
            <a:srgbClr val="C0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vert" wrap="square" lIns="8890" tIns="8890" rIns="8890" bIns="8890" numCol="1" spcCol="1270" anchor="ctr" anchorCtr="0">
          <a:noAutofit/>
        </a:bodyPr>
        <a:lstStyle/>
        <a:p>
          <a:pPr lvl="0" algn="ctr" defTabSz="622300">
            <a:lnSpc>
              <a:spcPct val="90000"/>
            </a:lnSpc>
            <a:spcBef>
              <a:spcPct val="0"/>
            </a:spcBef>
            <a:spcAft>
              <a:spcPct val="35000"/>
            </a:spcAft>
          </a:pPr>
          <a:r>
            <a:rPr lang="en-US" altLang="zh-CN" sz="1400" kern="1200" dirty="0" smtClean="0">
              <a:latin typeface="微软雅黑" panose="020B0503020204020204" pitchFamily="34" charset="-122"/>
              <a:ea typeface="微软雅黑" panose="020B0503020204020204" pitchFamily="34" charset="-122"/>
            </a:rPr>
            <a:t>《</a:t>
          </a:r>
          <a:r>
            <a:rPr lang="zh-CN" altLang="en-US" sz="1400" kern="1200" dirty="0" smtClean="0">
              <a:latin typeface="微软雅黑" panose="020B0503020204020204" pitchFamily="34" charset="-122"/>
              <a:ea typeface="微软雅黑" panose="020B0503020204020204" pitchFamily="34" charset="-122"/>
            </a:rPr>
            <a:t>三国演义</a:t>
          </a:r>
          <a:r>
            <a:rPr lang="en-US" altLang="zh-CN" sz="1400" kern="1200" dirty="0" smtClean="0">
              <a:latin typeface="微软雅黑" panose="020B0503020204020204" pitchFamily="34" charset="-122"/>
              <a:ea typeface="微软雅黑" panose="020B0503020204020204" pitchFamily="34" charset="-122"/>
            </a:rPr>
            <a:t>》</a:t>
          </a:r>
          <a:endParaRPr lang="en-US" altLang="zh-CN" sz="1400" kern="1200" dirty="0">
            <a:latin typeface="微软雅黑" panose="020B0503020204020204" pitchFamily="34" charset="-122"/>
            <a:ea typeface="微软雅黑" panose="020B0503020204020204" pitchFamily="34" charset="-122"/>
          </a:endParaRPr>
        </a:p>
      </dsp:txBody>
      <dsp:txXfrm>
        <a:off x="764979" y="675357"/>
        <a:ext cx="549632" cy="943900"/>
      </dsp:txXfrm>
    </dsp:sp>
    <dsp:sp modelId="{C0BB8BF2-CCBE-47B5-9A30-ACD9461A6D2E}">
      <dsp:nvSpPr>
        <dsp:cNvPr id="0" name=""/>
        <dsp:cNvSpPr/>
      </dsp:nvSpPr>
      <dsp:spPr>
        <a:xfrm>
          <a:off x="1797188" y="202342"/>
          <a:ext cx="1891327" cy="606787"/>
        </a:xfrm>
        <a:prstGeom prst="rect">
          <a:avLst/>
        </a:prstGeom>
        <a:solidFill>
          <a:schemeClr val="bg1"/>
        </a:solidFill>
        <a:ln w="12700" cap="flat" cmpd="sng" algn="ctr">
          <a:solidFill>
            <a:srgbClr val="C0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altLang="zh-CN" sz="1400" kern="1200" dirty="0" smtClean="0">
              <a:solidFill>
                <a:schemeClr val="tx1"/>
              </a:solidFill>
              <a:latin typeface="微软雅黑" panose="020B0503020204020204" pitchFamily="34" charset="-122"/>
              <a:ea typeface="微软雅黑" panose="020B0503020204020204" pitchFamily="34" charset="-122"/>
            </a:rPr>
            <a:t>《</a:t>
          </a:r>
          <a:r>
            <a:rPr lang="zh-CN" altLang="en-US" sz="1400" kern="1200" dirty="0" smtClean="0">
              <a:solidFill>
                <a:schemeClr val="tx1"/>
              </a:solidFill>
              <a:latin typeface="微软雅黑" panose="020B0503020204020204" pitchFamily="34" charset="-122"/>
              <a:ea typeface="微软雅黑" panose="020B0503020204020204" pitchFamily="34" charset="-122"/>
            </a:rPr>
            <a:t>三国演义</a:t>
          </a:r>
          <a:r>
            <a:rPr lang="en-US" altLang="zh-CN" sz="1400" kern="1200" dirty="0" smtClean="0">
              <a:solidFill>
                <a:schemeClr val="tx1"/>
              </a:solidFill>
              <a:latin typeface="微软雅黑" panose="020B0503020204020204" pitchFamily="34" charset="-122"/>
              <a:ea typeface="微软雅黑" panose="020B0503020204020204" pitchFamily="34" charset="-122"/>
            </a:rPr>
            <a:t>》</a:t>
          </a:r>
          <a:r>
            <a:rPr lang="zh-CN" altLang="en-US" sz="1400" kern="1200" dirty="0" smtClean="0">
              <a:solidFill>
                <a:schemeClr val="tx1"/>
              </a:solidFill>
              <a:latin typeface="微软雅黑" panose="020B0503020204020204" pitchFamily="34" charset="-122"/>
              <a:ea typeface="微软雅黑" panose="020B0503020204020204" pitchFamily="34" charset="-122"/>
            </a:rPr>
            <a:t>的成书、作者和版本</a:t>
          </a:r>
          <a:endParaRPr lang="zh-CN" altLang="en-US" sz="1400" kern="1200" dirty="0">
            <a:solidFill>
              <a:schemeClr val="tx1"/>
            </a:solidFill>
            <a:latin typeface="微软雅黑" panose="020B0503020204020204" pitchFamily="34" charset="-122"/>
            <a:ea typeface="微软雅黑" panose="020B0503020204020204" pitchFamily="34" charset="-122"/>
          </a:endParaRPr>
        </a:p>
      </dsp:txBody>
      <dsp:txXfrm>
        <a:off x="1797188" y="202342"/>
        <a:ext cx="1891327" cy="606787"/>
      </dsp:txXfrm>
    </dsp:sp>
    <dsp:sp modelId="{99937229-FB4F-4A6C-A5D3-ABE37A1AAF37}">
      <dsp:nvSpPr>
        <dsp:cNvPr id="0" name=""/>
        <dsp:cNvSpPr/>
      </dsp:nvSpPr>
      <dsp:spPr>
        <a:xfrm>
          <a:off x="1797188" y="917911"/>
          <a:ext cx="1890885" cy="509401"/>
        </a:xfrm>
        <a:prstGeom prst="rect">
          <a:avLst/>
        </a:prstGeom>
        <a:solidFill>
          <a:schemeClr val="bg1"/>
        </a:solidFill>
        <a:ln w="12700" cap="flat" cmpd="sng" algn="ctr">
          <a:solidFill>
            <a:srgbClr val="C0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altLang="zh-CN" sz="1400" kern="1200" dirty="0" smtClean="0">
              <a:solidFill>
                <a:schemeClr val="tx1"/>
              </a:solidFill>
              <a:latin typeface="微软雅黑" panose="020B0503020204020204" pitchFamily="34" charset="-122"/>
              <a:ea typeface="微软雅黑" panose="020B0503020204020204" pitchFamily="34" charset="-122"/>
            </a:rPr>
            <a:t>《</a:t>
          </a:r>
          <a:r>
            <a:rPr lang="zh-CN" altLang="en-US" sz="1400" kern="1200" dirty="0" smtClean="0">
              <a:solidFill>
                <a:schemeClr val="tx1"/>
              </a:solidFill>
              <a:latin typeface="微软雅黑" panose="020B0503020204020204" pitchFamily="34" charset="-122"/>
              <a:ea typeface="微软雅黑" panose="020B0503020204020204" pitchFamily="34" charset="-122"/>
            </a:rPr>
            <a:t>三国演义</a:t>
          </a:r>
          <a:r>
            <a:rPr lang="en-US" altLang="zh-CN" sz="1400" kern="1200" dirty="0" smtClean="0">
              <a:solidFill>
                <a:schemeClr val="tx1"/>
              </a:solidFill>
              <a:latin typeface="微软雅黑" panose="020B0503020204020204" pitchFamily="34" charset="-122"/>
              <a:ea typeface="微软雅黑" panose="020B0503020204020204" pitchFamily="34" charset="-122"/>
            </a:rPr>
            <a:t>》</a:t>
          </a:r>
          <a:r>
            <a:rPr lang="zh-CN" altLang="en-US" sz="1400" kern="1200" dirty="0" smtClean="0">
              <a:solidFill>
                <a:schemeClr val="tx1"/>
              </a:solidFill>
              <a:latin typeface="微软雅黑" panose="020B0503020204020204" pitchFamily="34" charset="-122"/>
              <a:ea typeface="微软雅黑" panose="020B0503020204020204" pitchFamily="34" charset="-122"/>
            </a:rPr>
            <a:t>的内容和思想倾向</a:t>
          </a:r>
        </a:p>
      </dsp:txBody>
      <dsp:txXfrm>
        <a:off x="1797188" y="917911"/>
        <a:ext cx="1890885" cy="509401"/>
      </dsp:txXfrm>
    </dsp:sp>
    <dsp:sp modelId="{5E6A714C-2DA9-41A6-BBC4-E5B1BA1D47B4}">
      <dsp:nvSpPr>
        <dsp:cNvPr id="0" name=""/>
        <dsp:cNvSpPr/>
      </dsp:nvSpPr>
      <dsp:spPr>
        <a:xfrm>
          <a:off x="1797188" y="1536094"/>
          <a:ext cx="1840918" cy="556177"/>
        </a:xfrm>
        <a:prstGeom prst="rect">
          <a:avLst/>
        </a:prstGeom>
        <a:solidFill>
          <a:srgbClr val="C00000"/>
        </a:solidFill>
        <a:ln w="12700" cap="flat" cmpd="sng" algn="ctr">
          <a:solidFill>
            <a:srgbClr val="C0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altLang="zh-CN" sz="1400" kern="1200" dirty="0" smtClean="0">
              <a:solidFill>
                <a:schemeClr val="bg1"/>
              </a:solidFill>
              <a:latin typeface="微软雅黑" panose="020B0503020204020204" pitchFamily="34" charset="-122"/>
              <a:ea typeface="微软雅黑" panose="020B0503020204020204" pitchFamily="34" charset="-122"/>
            </a:rPr>
            <a:t>《</a:t>
          </a:r>
          <a:r>
            <a:rPr lang="zh-CN" altLang="en-US" sz="1400" kern="1200" dirty="0" smtClean="0">
              <a:solidFill>
                <a:schemeClr val="bg1"/>
              </a:solidFill>
              <a:latin typeface="微软雅黑" panose="020B0503020204020204" pitchFamily="34" charset="-122"/>
              <a:ea typeface="微软雅黑" panose="020B0503020204020204" pitchFamily="34" charset="-122"/>
            </a:rPr>
            <a:t>三国演义</a:t>
          </a:r>
          <a:r>
            <a:rPr lang="en-US" altLang="zh-CN" sz="1400" kern="1200" dirty="0" smtClean="0">
              <a:solidFill>
                <a:schemeClr val="bg1"/>
              </a:solidFill>
              <a:latin typeface="微软雅黑" panose="020B0503020204020204" pitchFamily="34" charset="-122"/>
              <a:ea typeface="微软雅黑" panose="020B0503020204020204" pitchFamily="34" charset="-122"/>
            </a:rPr>
            <a:t>》</a:t>
          </a:r>
          <a:r>
            <a:rPr lang="zh-CN" altLang="en-US" sz="1400" kern="1200" dirty="0" smtClean="0">
              <a:solidFill>
                <a:schemeClr val="bg1"/>
              </a:solidFill>
              <a:latin typeface="微软雅黑" panose="020B0503020204020204" pitchFamily="34" charset="-122"/>
              <a:ea typeface="微软雅黑" panose="020B0503020204020204" pitchFamily="34" charset="-122"/>
            </a:rPr>
            <a:t>的艺术成就</a:t>
          </a:r>
        </a:p>
      </dsp:txBody>
      <dsp:txXfrm>
        <a:off x="1797188" y="1536094"/>
        <a:ext cx="1840918" cy="556177"/>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DD8224-612E-4D18-9D3A-216E5928768C}">
      <dsp:nvSpPr>
        <dsp:cNvPr id="0" name=""/>
        <dsp:cNvSpPr/>
      </dsp:nvSpPr>
      <dsp:spPr>
        <a:xfrm>
          <a:off x="1015758" y="960120"/>
          <a:ext cx="238871" cy="340535"/>
        </a:xfrm>
        <a:custGeom>
          <a:avLst/>
          <a:gdLst/>
          <a:ahLst/>
          <a:cxnLst/>
          <a:rect l="0" t="0" r="0" b="0"/>
          <a:pathLst>
            <a:path>
              <a:moveTo>
                <a:pt x="0" y="0"/>
              </a:moveTo>
              <a:lnTo>
                <a:pt x="119435" y="0"/>
              </a:lnTo>
              <a:lnTo>
                <a:pt x="119435" y="340535"/>
              </a:lnTo>
              <a:lnTo>
                <a:pt x="238871" y="340535"/>
              </a:lnTo>
            </a:path>
          </a:pathLst>
        </a:custGeom>
        <a:noFill/>
        <a:ln w="12700" cap="flat" cmpd="sng" algn="ctr">
          <a:solidFill>
            <a:srgbClr val="C00000"/>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1124795" y="1119988"/>
        <a:ext cx="20798" cy="20798"/>
      </dsp:txXfrm>
    </dsp:sp>
    <dsp:sp modelId="{50668DE7-9948-4DB8-9F78-572BDEC7EF8C}">
      <dsp:nvSpPr>
        <dsp:cNvPr id="0" name=""/>
        <dsp:cNvSpPr/>
      </dsp:nvSpPr>
      <dsp:spPr>
        <a:xfrm>
          <a:off x="1015758" y="662124"/>
          <a:ext cx="238871" cy="297995"/>
        </a:xfrm>
        <a:custGeom>
          <a:avLst/>
          <a:gdLst/>
          <a:ahLst/>
          <a:cxnLst/>
          <a:rect l="0" t="0" r="0" b="0"/>
          <a:pathLst>
            <a:path>
              <a:moveTo>
                <a:pt x="0" y="297995"/>
              </a:moveTo>
              <a:lnTo>
                <a:pt x="119435" y="297995"/>
              </a:lnTo>
              <a:lnTo>
                <a:pt x="119435" y="0"/>
              </a:lnTo>
              <a:lnTo>
                <a:pt x="238871" y="0"/>
              </a:lnTo>
            </a:path>
          </a:pathLst>
        </a:custGeom>
        <a:noFill/>
        <a:ln w="12700" cap="flat" cmpd="sng" algn="ctr">
          <a:solidFill>
            <a:srgbClr val="C00000"/>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622300">
            <a:lnSpc>
              <a:spcPct val="90000"/>
            </a:lnSpc>
            <a:spcBef>
              <a:spcPct val="0"/>
            </a:spcBef>
            <a:spcAft>
              <a:spcPct val="35000"/>
            </a:spcAft>
          </a:pPr>
          <a:endParaRPr lang="zh-CN" altLang="en-US" sz="1400" kern="1200"/>
        </a:p>
      </dsp:txBody>
      <dsp:txXfrm>
        <a:off x="1125646" y="801574"/>
        <a:ext cx="19095" cy="19095"/>
      </dsp:txXfrm>
    </dsp:sp>
    <dsp:sp modelId="{12FC50FE-73DA-44F5-BD72-A99896E335C0}">
      <dsp:nvSpPr>
        <dsp:cNvPr id="0" name=""/>
        <dsp:cNvSpPr/>
      </dsp:nvSpPr>
      <dsp:spPr>
        <a:xfrm rot="16200000">
          <a:off x="390830" y="565170"/>
          <a:ext cx="459957" cy="789899"/>
        </a:xfrm>
        <a:prstGeom prst="rect">
          <a:avLst/>
        </a:prstGeom>
        <a:solidFill>
          <a:schemeClr val="lt1">
            <a:hueOff val="0"/>
            <a:satOff val="0"/>
            <a:lumOff val="0"/>
            <a:alphaOff val="0"/>
          </a:schemeClr>
        </a:solidFill>
        <a:ln w="12700" cap="flat" cmpd="sng" algn="ctr">
          <a:solidFill>
            <a:srgbClr val="C0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vert" wrap="square" lIns="7620" tIns="7620" rIns="7620" bIns="7620" numCol="1" spcCol="1270" anchor="ctr" anchorCtr="0">
          <a:noAutofit/>
        </a:bodyPr>
        <a:lstStyle/>
        <a:p>
          <a:pPr lvl="0" algn="ctr" defTabSz="533400">
            <a:lnSpc>
              <a:spcPct val="90000"/>
            </a:lnSpc>
            <a:spcBef>
              <a:spcPct val="0"/>
            </a:spcBef>
            <a:spcAft>
              <a:spcPct val="35000"/>
            </a:spcAft>
          </a:pPr>
          <a:r>
            <a:rPr lang="zh-CN" altLang="en-US" sz="1200" kern="1200" dirty="0" smtClean="0">
              <a:latin typeface="微软雅黑" panose="020B0503020204020204" pitchFamily="34" charset="-122"/>
              <a:ea typeface="微软雅黑" panose="020B0503020204020204" pitchFamily="34" charset="-122"/>
            </a:rPr>
            <a:t>“二拍”及其他拟话本</a:t>
          </a:r>
          <a:endParaRPr lang="en-US" altLang="zh-CN" sz="1200" kern="1200" dirty="0">
            <a:latin typeface="微软雅黑" panose="020B0503020204020204" pitchFamily="34" charset="-122"/>
            <a:ea typeface="微软雅黑" panose="020B0503020204020204" pitchFamily="34" charset="-122"/>
          </a:endParaRPr>
        </a:p>
      </dsp:txBody>
      <dsp:txXfrm>
        <a:off x="390830" y="565170"/>
        <a:ext cx="459957" cy="789899"/>
      </dsp:txXfrm>
    </dsp:sp>
    <dsp:sp modelId="{C0BB8BF2-CCBE-47B5-9A30-ACD9461A6D2E}">
      <dsp:nvSpPr>
        <dsp:cNvPr id="0" name=""/>
        <dsp:cNvSpPr/>
      </dsp:nvSpPr>
      <dsp:spPr>
        <a:xfrm>
          <a:off x="1254630" y="367105"/>
          <a:ext cx="1582750" cy="590038"/>
        </a:xfrm>
        <a:prstGeom prst="rect">
          <a:avLst/>
        </a:prstGeom>
        <a:solidFill>
          <a:srgbClr val="C00000"/>
        </a:solidFill>
        <a:ln w="12700" cap="flat" cmpd="sng" algn="ctr">
          <a:solidFill>
            <a:srgbClr val="C0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zh-CN" altLang="en-US" sz="1200" kern="1200" dirty="0" smtClean="0">
              <a:solidFill>
                <a:schemeClr val="bg1"/>
              </a:solidFill>
              <a:latin typeface="微软雅黑" panose="020B0503020204020204" pitchFamily="34" charset="-122"/>
              <a:ea typeface="微软雅黑" panose="020B0503020204020204" pitchFamily="34" charset="-122"/>
            </a:rPr>
            <a:t>凌濛初和“二拍”</a:t>
          </a:r>
          <a:endParaRPr lang="zh-CN" altLang="en-US" sz="1200" kern="1200" dirty="0">
            <a:solidFill>
              <a:schemeClr val="bg1"/>
            </a:solidFill>
            <a:latin typeface="微软雅黑" panose="020B0503020204020204" pitchFamily="34" charset="-122"/>
            <a:ea typeface="微软雅黑" panose="020B0503020204020204" pitchFamily="34" charset="-122"/>
          </a:endParaRPr>
        </a:p>
      </dsp:txBody>
      <dsp:txXfrm>
        <a:off x="1254630" y="367105"/>
        <a:ext cx="1582750" cy="590038"/>
      </dsp:txXfrm>
    </dsp:sp>
    <dsp:sp modelId="{99937229-FB4F-4A6C-A5D3-ABE37A1AAF37}">
      <dsp:nvSpPr>
        <dsp:cNvPr id="0" name=""/>
        <dsp:cNvSpPr/>
      </dsp:nvSpPr>
      <dsp:spPr>
        <a:xfrm>
          <a:off x="1254630" y="1048176"/>
          <a:ext cx="1582380" cy="504958"/>
        </a:xfrm>
        <a:prstGeom prst="rect">
          <a:avLst/>
        </a:prstGeom>
        <a:solidFill>
          <a:schemeClr val="lt1">
            <a:hueOff val="0"/>
            <a:satOff val="0"/>
            <a:lumOff val="0"/>
            <a:alphaOff val="0"/>
          </a:schemeClr>
        </a:solidFill>
        <a:ln w="12700" cap="flat" cmpd="sng" algn="ctr">
          <a:solidFill>
            <a:srgbClr val="C0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zh-CN" altLang="en-US" sz="1200" kern="1200" dirty="0" smtClean="0">
              <a:solidFill>
                <a:schemeClr val="tx1"/>
              </a:solidFill>
              <a:latin typeface="微软雅黑" panose="020B0503020204020204" pitchFamily="34" charset="-122"/>
              <a:ea typeface="微软雅黑" panose="020B0503020204020204" pitchFamily="34" charset="-122"/>
            </a:rPr>
            <a:t>“三言”、“二拍”的影响和其他拟话本</a:t>
          </a:r>
        </a:p>
      </dsp:txBody>
      <dsp:txXfrm>
        <a:off x="1254630" y="1048176"/>
        <a:ext cx="1582380" cy="504958"/>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3F9E9A-5DF3-4955-9356-76DCDF61457F}">
      <dsp:nvSpPr>
        <dsp:cNvPr id="0" name=""/>
        <dsp:cNvSpPr/>
      </dsp:nvSpPr>
      <dsp:spPr>
        <a:xfrm>
          <a:off x="2235403" y="1136634"/>
          <a:ext cx="282786" cy="538847"/>
        </a:xfrm>
        <a:custGeom>
          <a:avLst/>
          <a:gdLst/>
          <a:ahLst/>
          <a:cxnLst/>
          <a:rect l="0" t="0" r="0" b="0"/>
          <a:pathLst>
            <a:path>
              <a:moveTo>
                <a:pt x="0" y="0"/>
              </a:moveTo>
              <a:lnTo>
                <a:pt x="141393" y="0"/>
              </a:lnTo>
              <a:lnTo>
                <a:pt x="141393" y="538847"/>
              </a:lnTo>
              <a:lnTo>
                <a:pt x="282786" y="538847"/>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2361583" y="1390844"/>
        <a:ext cx="30427" cy="30427"/>
      </dsp:txXfrm>
    </dsp:sp>
    <dsp:sp modelId="{50668DE7-9948-4DB8-9F78-572BDEC7EF8C}">
      <dsp:nvSpPr>
        <dsp:cNvPr id="0" name=""/>
        <dsp:cNvSpPr/>
      </dsp:nvSpPr>
      <dsp:spPr>
        <a:xfrm>
          <a:off x="2235403" y="1090914"/>
          <a:ext cx="282786" cy="91440"/>
        </a:xfrm>
        <a:custGeom>
          <a:avLst/>
          <a:gdLst/>
          <a:ahLst/>
          <a:cxnLst/>
          <a:rect l="0" t="0" r="0" b="0"/>
          <a:pathLst>
            <a:path>
              <a:moveTo>
                <a:pt x="0" y="45720"/>
              </a:moveTo>
              <a:lnTo>
                <a:pt x="282786" y="45720"/>
              </a:lnTo>
            </a:path>
          </a:pathLst>
        </a:custGeom>
        <a:noFill/>
        <a:ln w="12700" cap="flat" cmpd="sng" algn="ctr">
          <a:solidFill>
            <a:srgbClr val="C00000"/>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622300">
            <a:lnSpc>
              <a:spcPct val="90000"/>
            </a:lnSpc>
            <a:spcBef>
              <a:spcPct val="0"/>
            </a:spcBef>
            <a:spcAft>
              <a:spcPct val="35000"/>
            </a:spcAft>
          </a:pPr>
          <a:endParaRPr lang="zh-CN" altLang="en-US" sz="1400" kern="1200"/>
        </a:p>
      </dsp:txBody>
      <dsp:txXfrm>
        <a:off x="2369727" y="1129564"/>
        <a:ext cx="14139" cy="14139"/>
      </dsp:txXfrm>
    </dsp:sp>
    <dsp:sp modelId="{AD95D6FF-000B-497F-9F1B-DA5D835ED5ED}">
      <dsp:nvSpPr>
        <dsp:cNvPr id="0" name=""/>
        <dsp:cNvSpPr/>
      </dsp:nvSpPr>
      <dsp:spPr>
        <a:xfrm>
          <a:off x="2235403" y="597786"/>
          <a:ext cx="282786" cy="538847"/>
        </a:xfrm>
        <a:custGeom>
          <a:avLst/>
          <a:gdLst/>
          <a:ahLst/>
          <a:cxnLst/>
          <a:rect l="0" t="0" r="0" b="0"/>
          <a:pathLst>
            <a:path>
              <a:moveTo>
                <a:pt x="0" y="538847"/>
              </a:moveTo>
              <a:lnTo>
                <a:pt x="141393" y="538847"/>
              </a:lnTo>
              <a:lnTo>
                <a:pt x="141393" y="0"/>
              </a:lnTo>
              <a:lnTo>
                <a:pt x="282786" y="0"/>
              </a:lnTo>
            </a:path>
          </a:pathLst>
        </a:custGeom>
        <a:noFill/>
        <a:ln w="12700" cap="flat" cmpd="sng" algn="ctr">
          <a:solidFill>
            <a:srgbClr val="C00000"/>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2361583" y="851996"/>
        <a:ext cx="30427" cy="30427"/>
      </dsp:txXfrm>
    </dsp:sp>
    <dsp:sp modelId="{12FC50FE-73DA-44F5-BD72-A99896E335C0}">
      <dsp:nvSpPr>
        <dsp:cNvPr id="0" name=""/>
        <dsp:cNvSpPr/>
      </dsp:nvSpPr>
      <dsp:spPr>
        <a:xfrm rot="16200000">
          <a:off x="1329543" y="503033"/>
          <a:ext cx="544519" cy="1267200"/>
        </a:xfrm>
        <a:prstGeom prst="rect">
          <a:avLst/>
        </a:prstGeom>
        <a:solidFill>
          <a:schemeClr val="lt1">
            <a:hueOff val="0"/>
            <a:satOff val="0"/>
            <a:lumOff val="0"/>
            <a:alphaOff val="0"/>
          </a:schemeClr>
        </a:solidFill>
        <a:ln w="12700" cap="flat" cmpd="sng" algn="ctr">
          <a:solidFill>
            <a:srgbClr val="C0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vert" wrap="square" lIns="8890" tIns="8890" rIns="8890" bIns="8890" numCol="1" spcCol="1270" anchor="ctr" anchorCtr="0">
          <a:noAutofit/>
        </a:bodyPr>
        <a:lstStyle/>
        <a:p>
          <a:pPr lvl="0" algn="ctr" defTabSz="622300">
            <a:lnSpc>
              <a:spcPct val="90000"/>
            </a:lnSpc>
            <a:spcBef>
              <a:spcPct val="0"/>
            </a:spcBef>
            <a:spcAft>
              <a:spcPct val="35000"/>
            </a:spcAft>
          </a:pPr>
          <a:r>
            <a:rPr lang="zh-CN" altLang="en-US" sz="1400" kern="1200" dirty="0" smtClean="0">
              <a:solidFill>
                <a:schemeClr val="tx1"/>
              </a:solidFill>
              <a:latin typeface="微软雅黑" panose="020B0503020204020204" pitchFamily="34" charset="-122"/>
              <a:ea typeface="微软雅黑" panose="020B0503020204020204" pitchFamily="34" charset="-122"/>
              <a:sym typeface="+mn-ea"/>
            </a:rPr>
            <a:t>徐渭与明代杂剧</a:t>
          </a:r>
          <a:endParaRPr lang="en-US" altLang="zh-CN" sz="1400" kern="1200" dirty="0">
            <a:solidFill>
              <a:schemeClr val="tx1"/>
            </a:solidFill>
            <a:latin typeface="微软雅黑" panose="020B0503020204020204" pitchFamily="34" charset="-122"/>
            <a:ea typeface="微软雅黑" panose="020B0503020204020204" pitchFamily="34" charset="-122"/>
          </a:endParaRPr>
        </a:p>
      </dsp:txBody>
      <dsp:txXfrm>
        <a:off x="1329543" y="503033"/>
        <a:ext cx="544519" cy="1267200"/>
      </dsp:txXfrm>
    </dsp:sp>
    <dsp:sp modelId="{5AFE789F-01BA-40D4-A60F-0FDD98A65223}">
      <dsp:nvSpPr>
        <dsp:cNvPr id="0" name=""/>
        <dsp:cNvSpPr/>
      </dsp:nvSpPr>
      <dsp:spPr>
        <a:xfrm>
          <a:off x="2518190" y="382247"/>
          <a:ext cx="1863156" cy="431077"/>
        </a:xfrm>
        <a:prstGeom prst="rect">
          <a:avLst/>
        </a:prstGeom>
        <a:solidFill>
          <a:schemeClr val="bg1"/>
        </a:solidFill>
        <a:ln w="12700" cap="flat" cmpd="sng" algn="ctr">
          <a:solidFill>
            <a:srgbClr val="C0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zh-CN" altLang="en-US" sz="1400" kern="1200" dirty="0" smtClean="0">
              <a:solidFill>
                <a:schemeClr val="tx1"/>
              </a:solidFill>
              <a:latin typeface="微软雅黑" panose="020B0503020204020204" pitchFamily="34" charset="-122"/>
              <a:ea typeface="微软雅黑" panose="020B0503020204020204" pitchFamily="34" charset="-122"/>
            </a:rPr>
            <a:t>明初杂剧</a:t>
          </a:r>
          <a:endParaRPr lang="en-US" altLang="zh-CN" sz="1400" kern="1200" dirty="0">
            <a:solidFill>
              <a:schemeClr val="tx1"/>
            </a:solidFill>
            <a:latin typeface="微软雅黑" panose="020B0503020204020204" pitchFamily="34" charset="-122"/>
            <a:ea typeface="微软雅黑" panose="020B0503020204020204" pitchFamily="34" charset="-122"/>
          </a:endParaRPr>
        </a:p>
      </dsp:txBody>
      <dsp:txXfrm>
        <a:off x="2518190" y="382247"/>
        <a:ext cx="1863156" cy="431077"/>
      </dsp:txXfrm>
    </dsp:sp>
    <dsp:sp modelId="{C0BB8BF2-CCBE-47B5-9A30-ACD9461A6D2E}">
      <dsp:nvSpPr>
        <dsp:cNvPr id="0" name=""/>
        <dsp:cNvSpPr/>
      </dsp:nvSpPr>
      <dsp:spPr>
        <a:xfrm>
          <a:off x="2518190" y="921095"/>
          <a:ext cx="1873732" cy="431077"/>
        </a:xfrm>
        <a:prstGeom prst="rect">
          <a:avLst/>
        </a:prstGeom>
        <a:solidFill>
          <a:schemeClr val="bg1"/>
        </a:solidFill>
        <a:ln w="12700" cap="flat" cmpd="sng" algn="ctr">
          <a:solidFill>
            <a:srgbClr val="C0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zh-CN" altLang="en-US" sz="1400" kern="1200" dirty="0" smtClean="0">
              <a:solidFill>
                <a:schemeClr val="tx1"/>
              </a:solidFill>
              <a:latin typeface="微软雅黑" panose="020B0503020204020204" pitchFamily="34" charset="-122"/>
              <a:ea typeface="微软雅黑" panose="020B0503020204020204" pitchFamily="34" charset="-122"/>
            </a:rPr>
            <a:t>明代中后期的杂剧</a:t>
          </a:r>
          <a:endParaRPr lang="zh-CN" altLang="en-US" sz="1400" kern="1200" dirty="0">
            <a:solidFill>
              <a:schemeClr val="tx1"/>
            </a:solidFill>
            <a:latin typeface="微软雅黑" panose="020B0503020204020204" pitchFamily="34" charset="-122"/>
            <a:ea typeface="微软雅黑" panose="020B0503020204020204" pitchFamily="34" charset="-122"/>
          </a:endParaRPr>
        </a:p>
      </dsp:txBody>
      <dsp:txXfrm>
        <a:off x="2518190" y="921095"/>
        <a:ext cx="1873732" cy="431077"/>
      </dsp:txXfrm>
    </dsp:sp>
    <dsp:sp modelId="{3FD34DD5-2B37-41EE-97DC-AB36D904F84F}">
      <dsp:nvSpPr>
        <dsp:cNvPr id="0" name=""/>
        <dsp:cNvSpPr/>
      </dsp:nvSpPr>
      <dsp:spPr>
        <a:xfrm>
          <a:off x="2518190" y="1459942"/>
          <a:ext cx="1886853" cy="431077"/>
        </a:xfrm>
        <a:prstGeom prst="rect">
          <a:avLst/>
        </a:prstGeom>
        <a:solidFill>
          <a:srgbClr val="C00000"/>
        </a:solidFill>
        <a:ln w="12700" cap="flat" cmpd="sng" algn="ctr">
          <a:solidFill>
            <a:srgbClr val="C0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zh-CN" altLang="en-US" sz="1400" kern="1200" dirty="0" smtClean="0">
              <a:solidFill>
                <a:schemeClr val="bg1"/>
              </a:solidFill>
              <a:latin typeface="微软雅黑" panose="020B0503020204020204" pitchFamily="34" charset="-122"/>
              <a:ea typeface="微软雅黑" panose="020B0503020204020204" pitchFamily="34" charset="-122"/>
            </a:rPr>
            <a:t>徐渭和</a:t>
          </a:r>
          <a:r>
            <a:rPr lang="en-US" altLang="zh-CN" sz="1400" kern="1200" dirty="0" smtClean="0">
              <a:solidFill>
                <a:schemeClr val="bg1"/>
              </a:solidFill>
              <a:latin typeface="微软雅黑" panose="020B0503020204020204" pitchFamily="34" charset="-122"/>
              <a:ea typeface="微软雅黑" panose="020B0503020204020204" pitchFamily="34" charset="-122"/>
            </a:rPr>
            <a:t>《</a:t>
          </a:r>
          <a:r>
            <a:rPr lang="zh-CN" altLang="en-US" sz="1400" kern="1200" dirty="0" smtClean="0">
              <a:solidFill>
                <a:schemeClr val="bg1"/>
              </a:solidFill>
              <a:latin typeface="微软雅黑" panose="020B0503020204020204" pitchFamily="34" charset="-122"/>
              <a:ea typeface="微软雅黑" panose="020B0503020204020204" pitchFamily="34" charset="-122"/>
            </a:rPr>
            <a:t>四声猿</a:t>
          </a:r>
          <a:r>
            <a:rPr lang="en-US" altLang="zh-CN" sz="1400" kern="1200" dirty="0" smtClean="0">
              <a:solidFill>
                <a:schemeClr val="bg1"/>
              </a:solidFill>
              <a:latin typeface="微软雅黑" panose="020B0503020204020204" pitchFamily="34" charset="-122"/>
              <a:ea typeface="微软雅黑" panose="020B0503020204020204" pitchFamily="34" charset="-122"/>
            </a:rPr>
            <a:t>》</a:t>
          </a:r>
          <a:endParaRPr lang="zh-CN" altLang="en-US" sz="1400" kern="1200" dirty="0">
            <a:solidFill>
              <a:schemeClr val="bg1"/>
            </a:solidFill>
            <a:latin typeface="微软雅黑" panose="020B0503020204020204" pitchFamily="34" charset="-122"/>
            <a:ea typeface="微软雅黑" panose="020B0503020204020204" pitchFamily="34" charset="-122"/>
          </a:endParaRPr>
        </a:p>
      </dsp:txBody>
      <dsp:txXfrm>
        <a:off x="2518190" y="1459942"/>
        <a:ext cx="1886853" cy="43107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08E1F9-080B-4F7E-9409-4A212A9912FF}">
      <dsp:nvSpPr>
        <dsp:cNvPr id="0" name=""/>
        <dsp:cNvSpPr/>
      </dsp:nvSpPr>
      <dsp:spPr>
        <a:xfrm>
          <a:off x="1511745" y="1147307"/>
          <a:ext cx="285442" cy="666875"/>
        </a:xfrm>
        <a:custGeom>
          <a:avLst/>
          <a:gdLst/>
          <a:ahLst/>
          <a:cxnLst/>
          <a:rect l="0" t="0" r="0" b="0"/>
          <a:pathLst>
            <a:path>
              <a:moveTo>
                <a:pt x="0" y="0"/>
              </a:moveTo>
              <a:lnTo>
                <a:pt x="142721" y="0"/>
              </a:lnTo>
              <a:lnTo>
                <a:pt x="142721" y="666875"/>
              </a:lnTo>
              <a:lnTo>
                <a:pt x="285442" y="666875"/>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1636332" y="1462610"/>
        <a:ext cx="36269" cy="36269"/>
      </dsp:txXfrm>
    </dsp:sp>
    <dsp:sp modelId="{8FDD8224-612E-4D18-9D3A-216E5928768C}">
      <dsp:nvSpPr>
        <dsp:cNvPr id="0" name=""/>
        <dsp:cNvSpPr/>
      </dsp:nvSpPr>
      <dsp:spPr>
        <a:xfrm>
          <a:off x="1511745" y="1101587"/>
          <a:ext cx="285442" cy="91440"/>
        </a:xfrm>
        <a:custGeom>
          <a:avLst/>
          <a:gdLst/>
          <a:ahLst/>
          <a:cxnLst/>
          <a:rect l="0" t="0" r="0" b="0"/>
          <a:pathLst>
            <a:path>
              <a:moveTo>
                <a:pt x="0" y="45720"/>
              </a:moveTo>
              <a:lnTo>
                <a:pt x="142721" y="45720"/>
              </a:lnTo>
              <a:lnTo>
                <a:pt x="142721" y="71024"/>
              </a:lnTo>
              <a:lnTo>
                <a:pt x="285442" y="71024"/>
              </a:lnTo>
            </a:path>
          </a:pathLst>
        </a:custGeom>
        <a:noFill/>
        <a:ln w="12700" cap="flat" cmpd="sng" algn="ctr">
          <a:solidFill>
            <a:srgbClr val="C00000"/>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1647303" y="1140143"/>
        <a:ext cx="14328" cy="14328"/>
      </dsp:txXfrm>
    </dsp:sp>
    <dsp:sp modelId="{50668DE7-9948-4DB8-9F78-572BDEC7EF8C}">
      <dsp:nvSpPr>
        <dsp:cNvPr id="0" name=""/>
        <dsp:cNvSpPr/>
      </dsp:nvSpPr>
      <dsp:spPr>
        <a:xfrm>
          <a:off x="1511745" y="505736"/>
          <a:ext cx="285442" cy="641571"/>
        </a:xfrm>
        <a:custGeom>
          <a:avLst/>
          <a:gdLst/>
          <a:ahLst/>
          <a:cxnLst/>
          <a:rect l="0" t="0" r="0" b="0"/>
          <a:pathLst>
            <a:path>
              <a:moveTo>
                <a:pt x="0" y="641571"/>
              </a:moveTo>
              <a:lnTo>
                <a:pt x="142721" y="641571"/>
              </a:lnTo>
              <a:lnTo>
                <a:pt x="142721" y="0"/>
              </a:lnTo>
              <a:lnTo>
                <a:pt x="285442" y="0"/>
              </a:lnTo>
            </a:path>
          </a:pathLst>
        </a:custGeom>
        <a:noFill/>
        <a:ln w="12700" cap="flat" cmpd="sng" algn="ctr">
          <a:solidFill>
            <a:srgbClr val="C00000"/>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622300">
            <a:lnSpc>
              <a:spcPct val="90000"/>
            </a:lnSpc>
            <a:spcBef>
              <a:spcPct val="0"/>
            </a:spcBef>
            <a:spcAft>
              <a:spcPct val="35000"/>
            </a:spcAft>
          </a:pPr>
          <a:endParaRPr lang="zh-CN" altLang="en-US" sz="1400" kern="1200"/>
        </a:p>
      </dsp:txBody>
      <dsp:txXfrm>
        <a:off x="1636911" y="808966"/>
        <a:ext cx="35110" cy="35110"/>
      </dsp:txXfrm>
    </dsp:sp>
    <dsp:sp modelId="{12FC50FE-73DA-44F5-BD72-A99896E335C0}">
      <dsp:nvSpPr>
        <dsp:cNvPr id="0" name=""/>
        <dsp:cNvSpPr/>
      </dsp:nvSpPr>
      <dsp:spPr>
        <a:xfrm rot="16200000">
          <a:off x="764979" y="675357"/>
          <a:ext cx="549632" cy="943900"/>
        </a:xfrm>
        <a:prstGeom prst="rect">
          <a:avLst/>
        </a:prstGeom>
        <a:solidFill>
          <a:schemeClr val="lt1">
            <a:hueOff val="0"/>
            <a:satOff val="0"/>
            <a:lumOff val="0"/>
            <a:alphaOff val="0"/>
          </a:schemeClr>
        </a:solidFill>
        <a:ln w="12700" cap="flat" cmpd="sng" algn="ctr">
          <a:solidFill>
            <a:srgbClr val="C0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vert" wrap="square" lIns="8890" tIns="8890" rIns="8890" bIns="8890" numCol="1" spcCol="1270" anchor="ctr" anchorCtr="0">
          <a:noAutofit/>
        </a:bodyPr>
        <a:lstStyle/>
        <a:p>
          <a:pPr lvl="0" algn="ctr" defTabSz="622300">
            <a:lnSpc>
              <a:spcPct val="90000"/>
            </a:lnSpc>
            <a:spcBef>
              <a:spcPct val="0"/>
            </a:spcBef>
            <a:spcAft>
              <a:spcPct val="35000"/>
            </a:spcAft>
          </a:pPr>
          <a:r>
            <a:rPr lang="en-US" altLang="zh-CN" sz="1400" kern="1200" dirty="0" smtClean="0">
              <a:latin typeface="微软雅黑" panose="020B0503020204020204" pitchFamily="34" charset="-122"/>
              <a:ea typeface="微软雅黑" panose="020B0503020204020204" pitchFamily="34" charset="-122"/>
            </a:rPr>
            <a:t>《</a:t>
          </a:r>
          <a:r>
            <a:rPr lang="zh-CN" altLang="en-US" sz="1400" kern="1200" dirty="0" smtClean="0">
              <a:latin typeface="微软雅黑" panose="020B0503020204020204" pitchFamily="34" charset="-122"/>
              <a:ea typeface="微软雅黑" panose="020B0503020204020204" pitchFamily="34" charset="-122"/>
            </a:rPr>
            <a:t>三国演义</a:t>
          </a:r>
          <a:r>
            <a:rPr lang="en-US" altLang="zh-CN" sz="1400" kern="1200" dirty="0" smtClean="0">
              <a:latin typeface="微软雅黑" panose="020B0503020204020204" pitchFamily="34" charset="-122"/>
              <a:ea typeface="微软雅黑" panose="020B0503020204020204" pitchFamily="34" charset="-122"/>
            </a:rPr>
            <a:t>》</a:t>
          </a:r>
          <a:endParaRPr lang="en-US" altLang="zh-CN" sz="1400" kern="1200" dirty="0">
            <a:latin typeface="微软雅黑" panose="020B0503020204020204" pitchFamily="34" charset="-122"/>
            <a:ea typeface="微软雅黑" panose="020B0503020204020204" pitchFamily="34" charset="-122"/>
          </a:endParaRPr>
        </a:p>
      </dsp:txBody>
      <dsp:txXfrm>
        <a:off x="764979" y="675357"/>
        <a:ext cx="549632" cy="943900"/>
      </dsp:txXfrm>
    </dsp:sp>
    <dsp:sp modelId="{C0BB8BF2-CCBE-47B5-9A30-ACD9461A6D2E}">
      <dsp:nvSpPr>
        <dsp:cNvPr id="0" name=""/>
        <dsp:cNvSpPr/>
      </dsp:nvSpPr>
      <dsp:spPr>
        <a:xfrm>
          <a:off x="1797188" y="202342"/>
          <a:ext cx="1891327" cy="606787"/>
        </a:xfrm>
        <a:prstGeom prst="rect">
          <a:avLst/>
        </a:prstGeom>
        <a:solidFill>
          <a:schemeClr val="bg1"/>
        </a:solidFill>
        <a:ln w="12700" cap="flat" cmpd="sng" algn="ctr">
          <a:solidFill>
            <a:srgbClr val="C0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altLang="zh-CN" sz="1400" kern="1200" dirty="0" smtClean="0">
              <a:solidFill>
                <a:schemeClr val="tx1"/>
              </a:solidFill>
              <a:latin typeface="微软雅黑" panose="020B0503020204020204" pitchFamily="34" charset="-122"/>
              <a:ea typeface="微软雅黑" panose="020B0503020204020204" pitchFamily="34" charset="-122"/>
            </a:rPr>
            <a:t>《</a:t>
          </a:r>
          <a:r>
            <a:rPr lang="zh-CN" altLang="en-US" sz="1400" kern="1200" dirty="0" smtClean="0">
              <a:solidFill>
                <a:schemeClr val="tx1"/>
              </a:solidFill>
              <a:latin typeface="微软雅黑" panose="020B0503020204020204" pitchFamily="34" charset="-122"/>
              <a:ea typeface="微软雅黑" panose="020B0503020204020204" pitchFamily="34" charset="-122"/>
            </a:rPr>
            <a:t>三国演义</a:t>
          </a:r>
          <a:r>
            <a:rPr lang="en-US" altLang="zh-CN" sz="1400" kern="1200" dirty="0" smtClean="0">
              <a:solidFill>
                <a:schemeClr val="tx1"/>
              </a:solidFill>
              <a:latin typeface="微软雅黑" panose="020B0503020204020204" pitchFamily="34" charset="-122"/>
              <a:ea typeface="微软雅黑" panose="020B0503020204020204" pitchFamily="34" charset="-122"/>
            </a:rPr>
            <a:t>》</a:t>
          </a:r>
          <a:r>
            <a:rPr lang="zh-CN" altLang="en-US" sz="1400" kern="1200" dirty="0" smtClean="0">
              <a:solidFill>
                <a:schemeClr val="tx1"/>
              </a:solidFill>
              <a:latin typeface="微软雅黑" panose="020B0503020204020204" pitchFamily="34" charset="-122"/>
              <a:ea typeface="微软雅黑" panose="020B0503020204020204" pitchFamily="34" charset="-122"/>
            </a:rPr>
            <a:t>的成书、作者和版本</a:t>
          </a:r>
          <a:endParaRPr lang="zh-CN" altLang="en-US" sz="1400" kern="1200" dirty="0">
            <a:solidFill>
              <a:schemeClr val="tx1"/>
            </a:solidFill>
            <a:latin typeface="微软雅黑" panose="020B0503020204020204" pitchFamily="34" charset="-122"/>
            <a:ea typeface="微软雅黑" panose="020B0503020204020204" pitchFamily="34" charset="-122"/>
          </a:endParaRPr>
        </a:p>
      </dsp:txBody>
      <dsp:txXfrm>
        <a:off x="1797188" y="202342"/>
        <a:ext cx="1891327" cy="606787"/>
      </dsp:txXfrm>
    </dsp:sp>
    <dsp:sp modelId="{99937229-FB4F-4A6C-A5D3-ABE37A1AAF37}">
      <dsp:nvSpPr>
        <dsp:cNvPr id="0" name=""/>
        <dsp:cNvSpPr/>
      </dsp:nvSpPr>
      <dsp:spPr>
        <a:xfrm>
          <a:off x="1797188" y="917911"/>
          <a:ext cx="1890885" cy="509401"/>
        </a:xfrm>
        <a:prstGeom prst="rect">
          <a:avLst/>
        </a:prstGeom>
        <a:solidFill>
          <a:schemeClr val="bg1"/>
        </a:solidFill>
        <a:ln w="12700" cap="flat" cmpd="sng" algn="ctr">
          <a:solidFill>
            <a:srgbClr val="C0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altLang="zh-CN" sz="1400" kern="1200" dirty="0" smtClean="0">
              <a:solidFill>
                <a:schemeClr val="tx1"/>
              </a:solidFill>
              <a:latin typeface="微软雅黑" panose="020B0503020204020204" pitchFamily="34" charset="-122"/>
              <a:ea typeface="微软雅黑" panose="020B0503020204020204" pitchFamily="34" charset="-122"/>
            </a:rPr>
            <a:t>《</a:t>
          </a:r>
          <a:r>
            <a:rPr lang="zh-CN" altLang="en-US" sz="1400" kern="1200" dirty="0" smtClean="0">
              <a:solidFill>
                <a:schemeClr val="tx1"/>
              </a:solidFill>
              <a:latin typeface="微软雅黑" panose="020B0503020204020204" pitchFamily="34" charset="-122"/>
              <a:ea typeface="微软雅黑" panose="020B0503020204020204" pitchFamily="34" charset="-122"/>
            </a:rPr>
            <a:t>三国演义</a:t>
          </a:r>
          <a:r>
            <a:rPr lang="en-US" altLang="zh-CN" sz="1400" kern="1200" dirty="0" smtClean="0">
              <a:solidFill>
                <a:schemeClr val="tx1"/>
              </a:solidFill>
              <a:latin typeface="微软雅黑" panose="020B0503020204020204" pitchFamily="34" charset="-122"/>
              <a:ea typeface="微软雅黑" panose="020B0503020204020204" pitchFamily="34" charset="-122"/>
            </a:rPr>
            <a:t>》</a:t>
          </a:r>
          <a:r>
            <a:rPr lang="zh-CN" altLang="en-US" sz="1400" kern="1200" dirty="0" smtClean="0">
              <a:solidFill>
                <a:schemeClr val="tx1"/>
              </a:solidFill>
              <a:latin typeface="微软雅黑" panose="020B0503020204020204" pitchFamily="34" charset="-122"/>
              <a:ea typeface="微软雅黑" panose="020B0503020204020204" pitchFamily="34" charset="-122"/>
            </a:rPr>
            <a:t>的内容和思想倾向</a:t>
          </a:r>
        </a:p>
      </dsp:txBody>
      <dsp:txXfrm>
        <a:off x="1797188" y="917911"/>
        <a:ext cx="1890885" cy="509401"/>
      </dsp:txXfrm>
    </dsp:sp>
    <dsp:sp modelId="{5E6A714C-2DA9-41A6-BBC4-E5B1BA1D47B4}">
      <dsp:nvSpPr>
        <dsp:cNvPr id="0" name=""/>
        <dsp:cNvSpPr/>
      </dsp:nvSpPr>
      <dsp:spPr>
        <a:xfrm>
          <a:off x="1797188" y="1536094"/>
          <a:ext cx="1840918" cy="556177"/>
        </a:xfrm>
        <a:prstGeom prst="rect">
          <a:avLst/>
        </a:prstGeom>
        <a:solidFill>
          <a:srgbClr val="C00000"/>
        </a:solidFill>
        <a:ln w="12700" cap="flat" cmpd="sng" algn="ctr">
          <a:solidFill>
            <a:srgbClr val="C0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altLang="zh-CN" sz="1400" kern="1200" dirty="0" smtClean="0">
              <a:solidFill>
                <a:schemeClr val="bg1"/>
              </a:solidFill>
              <a:latin typeface="微软雅黑" panose="020B0503020204020204" pitchFamily="34" charset="-122"/>
              <a:ea typeface="微软雅黑" panose="020B0503020204020204" pitchFamily="34" charset="-122"/>
            </a:rPr>
            <a:t>《</a:t>
          </a:r>
          <a:r>
            <a:rPr lang="zh-CN" altLang="en-US" sz="1400" kern="1200" dirty="0" smtClean="0">
              <a:solidFill>
                <a:schemeClr val="bg1"/>
              </a:solidFill>
              <a:latin typeface="微软雅黑" panose="020B0503020204020204" pitchFamily="34" charset="-122"/>
              <a:ea typeface="微软雅黑" panose="020B0503020204020204" pitchFamily="34" charset="-122"/>
            </a:rPr>
            <a:t>三国演义</a:t>
          </a:r>
          <a:r>
            <a:rPr lang="en-US" altLang="zh-CN" sz="1400" kern="1200" dirty="0" smtClean="0">
              <a:solidFill>
                <a:schemeClr val="bg1"/>
              </a:solidFill>
              <a:latin typeface="微软雅黑" panose="020B0503020204020204" pitchFamily="34" charset="-122"/>
              <a:ea typeface="微软雅黑" panose="020B0503020204020204" pitchFamily="34" charset="-122"/>
            </a:rPr>
            <a:t>》</a:t>
          </a:r>
          <a:r>
            <a:rPr lang="zh-CN" altLang="en-US" sz="1400" kern="1200" dirty="0" smtClean="0">
              <a:solidFill>
                <a:schemeClr val="bg1"/>
              </a:solidFill>
              <a:latin typeface="微软雅黑" panose="020B0503020204020204" pitchFamily="34" charset="-122"/>
              <a:ea typeface="微软雅黑" panose="020B0503020204020204" pitchFamily="34" charset="-122"/>
            </a:rPr>
            <a:t>的艺术成就</a:t>
          </a:r>
        </a:p>
      </dsp:txBody>
      <dsp:txXfrm>
        <a:off x="1797188" y="1536094"/>
        <a:ext cx="1840918" cy="55617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08E1F9-080B-4F7E-9409-4A212A9912FF}">
      <dsp:nvSpPr>
        <dsp:cNvPr id="0" name=""/>
        <dsp:cNvSpPr/>
      </dsp:nvSpPr>
      <dsp:spPr>
        <a:xfrm>
          <a:off x="1010435" y="1046135"/>
          <a:ext cx="260271" cy="584285"/>
        </a:xfrm>
        <a:custGeom>
          <a:avLst/>
          <a:gdLst/>
          <a:ahLst/>
          <a:cxnLst/>
          <a:rect l="0" t="0" r="0" b="0"/>
          <a:pathLst>
            <a:path>
              <a:moveTo>
                <a:pt x="0" y="0"/>
              </a:moveTo>
              <a:lnTo>
                <a:pt x="130135" y="0"/>
              </a:lnTo>
              <a:lnTo>
                <a:pt x="130135" y="584285"/>
              </a:lnTo>
              <a:lnTo>
                <a:pt x="260271" y="584285"/>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1124580" y="1322287"/>
        <a:ext cx="31981" cy="31981"/>
      </dsp:txXfrm>
    </dsp:sp>
    <dsp:sp modelId="{8FDD8224-612E-4D18-9D3A-216E5928768C}">
      <dsp:nvSpPr>
        <dsp:cNvPr id="0" name=""/>
        <dsp:cNvSpPr/>
      </dsp:nvSpPr>
      <dsp:spPr>
        <a:xfrm>
          <a:off x="1010435" y="984916"/>
          <a:ext cx="260271" cy="91440"/>
        </a:xfrm>
        <a:custGeom>
          <a:avLst/>
          <a:gdLst/>
          <a:ahLst/>
          <a:cxnLst/>
          <a:rect l="0" t="0" r="0" b="0"/>
          <a:pathLst>
            <a:path>
              <a:moveTo>
                <a:pt x="0" y="61219"/>
              </a:moveTo>
              <a:lnTo>
                <a:pt x="130135" y="61219"/>
              </a:lnTo>
              <a:lnTo>
                <a:pt x="130135" y="45720"/>
              </a:lnTo>
              <a:lnTo>
                <a:pt x="260271" y="45720"/>
              </a:lnTo>
            </a:path>
          </a:pathLst>
        </a:custGeom>
        <a:noFill/>
        <a:ln w="12700" cap="flat" cmpd="sng" algn="ctr">
          <a:solidFill>
            <a:srgbClr val="C00000"/>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1134053" y="1024117"/>
        <a:ext cx="13036" cy="13036"/>
      </dsp:txXfrm>
    </dsp:sp>
    <dsp:sp modelId="{50668DE7-9948-4DB8-9F78-572BDEC7EF8C}">
      <dsp:nvSpPr>
        <dsp:cNvPr id="0" name=""/>
        <dsp:cNvSpPr/>
      </dsp:nvSpPr>
      <dsp:spPr>
        <a:xfrm>
          <a:off x="1010435" y="446350"/>
          <a:ext cx="260271" cy="599785"/>
        </a:xfrm>
        <a:custGeom>
          <a:avLst/>
          <a:gdLst/>
          <a:ahLst/>
          <a:cxnLst/>
          <a:rect l="0" t="0" r="0" b="0"/>
          <a:pathLst>
            <a:path>
              <a:moveTo>
                <a:pt x="0" y="599785"/>
              </a:moveTo>
              <a:lnTo>
                <a:pt x="130135" y="599785"/>
              </a:lnTo>
              <a:lnTo>
                <a:pt x="130135" y="0"/>
              </a:lnTo>
              <a:lnTo>
                <a:pt x="260271" y="0"/>
              </a:lnTo>
            </a:path>
          </a:pathLst>
        </a:custGeom>
        <a:noFill/>
        <a:ln w="12700" cap="flat" cmpd="sng" algn="ctr">
          <a:solidFill>
            <a:srgbClr val="C00000"/>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622300">
            <a:lnSpc>
              <a:spcPct val="90000"/>
            </a:lnSpc>
            <a:spcBef>
              <a:spcPct val="0"/>
            </a:spcBef>
            <a:spcAft>
              <a:spcPct val="35000"/>
            </a:spcAft>
          </a:pPr>
          <a:endParaRPr lang="zh-CN" altLang="en-US" sz="1400" kern="1200"/>
        </a:p>
      </dsp:txBody>
      <dsp:txXfrm>
        <a:off x="1124226" y="729897"/>
        <a:ext cx="32691" cy="32691"/>
      </dsp:txXfrm>
    </dsp:sp>
    <dsp:sp modelId="{12FC50FE-73DA-44F5-BD72-A99896E335C0}">
      <dsp:nvSpPr>
        <dsp:cNvPr id="0" name=""/>
        <dsp:cNvSpPr/>
      </dsp:nvSpPr>
      <dsp:spPr>
        <a:xfrm rot="16200000">
          <a:off x="329520" y="615802"/>
          <a:ext cx="501164" cy="860665"/>
        </a:xfrm>
        <a:prstGeom prst="rect">
          <a:avLst/>
        </a:prstGeom>
        <a:solidFill>
          <a:schemeClr val="lt1">
            <a:hueOff val="0"/>
            <a:satOff val="0"/>
            <a:lumOff val="0"/>
            <a:alphaOff val="0"/>
          </a:schemeClr>
        </a:solidFill>
        <a:ln w="12700" cap="flat" cmpd="sng" algn="ctr">
          <a:solidFill>
            <a:srgbClr val="C0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vert" wrap="square" lIns="8890" tIns="8890" rIns="8890" bIns="8890" numCol="1" spcCol="1270" anchor="ctr" anchorCtr="0">
          <a:noAutofit/>
        </a:bodyPr>
        <a:lstStyle/>
        <a:p>
          <a:pPr lvl="0" algn="ctr" defTabSz="622300">
            <a:lnSpc>
              <a:spcPct val="90000"/>
            </a:lnSpc>
            <a:spcBef>
              <a:spcPct val="0"/>
            </a:spcBef>
            <a:spcAft>
              <a:spcPct val="35000"/>
            </a:spcAft>
          </a:pPr>
          <a:r>
            <a:rPr lang="en-US" altLang="zh-CN" sz="1400" kern="1200" dirty="0" smtClean="0">
              <a:latin typeface="微软雅黑" panose="020B0503020204020204" pitchFamily="34" charset="-122"/>
              <a:ea typeface="微软雅黑" panose="020B0503020204020204" pitchFamily="34" charset="-122"/>
            </a:rPr>
            <a:t>《</a:t>
          </a:r>
          <a:r>
            <a:rPr lang="zh-CN" altLang="en-US" sz="1400" kern="1200" dirty="0" smtClean="0">
              <a:latin typeface="微软雅黑" panose="020B0503020204020204" pitchFamily="34" charset="-122"/>
              <a:ea typeface="微软雅黑" panose="020B0503020204020204" pitchFamily="34" charset="-122"/>
            </a:rPr>
            <a:t>水浒传</a:t>
          </a:r>
          <a:r>
            <a:rPr lang="en-US" altLang="zh-CN" sz="1400" kern="1200" dirty="0" smtClean="0">
              <a:latin typeface="微软雅黑" panose="020B0503020204020204" pitchFamily="34" charset="-122"/>
              <a:ea typeface="微软雅黑" panose="020B0503020204020204" pitchFamily="34" charset="-122"/>
            </a:rPr>
            <a:t>》</a:t>
          </a:r>
          <a:endParaRPr lang="en-US" altLang="zh-CN" sz="1400" kern="1200" dirty="0">
            <a:latin typeface="微软雅黑" panose="020B0503020204020204" pitchFamily="34" charset="-122"/>
            <a:ea typeface="微软雅黑" panose="020B0503020204020204" pitchFamily="34" charset="-122"/>
          </a:endParaRPr>
        </a:p>
      </dsp:txBody>
      <dsp:txXfrm>
        <a:off x="329520" y="615802"/>
        <a:ext cx="501164" cy="860665"/>
      </dsp:txXfrm>
    </dsp:sp>
    <dsp:sp modelId="{C0BB8BF2-CCBE-47B5-9A30-ACD9461A6D2E}">
      <dsp:nvSpPr>
        <dsp:cNvPr id="0" name=""/>
        <dsp:cNvSpPr/>
      </dsp:nvSpPr>
      <dsp:spPr>
        <a:xfrm>
          <a:off x="1270707" y="201476"/>
          <a:ext cx="2092427" cy="489746"/>
        </a:xfrm>
        <a:prstGeom prst="rect">
          <a:avLst/>
        </a:prstGeom>
        <a:solidFill>
          <a:schemeClr val="bg1"/>
        </a:solidFill>
        <a:ln w="12700" cap="flat" cmpd="sng" algn="ctr">
          <a:solidFill>
            <a:srgbClr val="C0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altLang="zh-CN" sz="1400" kern="1200" dirty="0" smtClean="0">
              <a:solidFill>
                <a:schemeClr val="tx1"/>
              </a:solidFill>
              <a:latin typeface="微软雅黑" panose="020B0503020204020204" pitchFamily="34" charset="-122"/>
              <a:ea typeface="微软雅黑" panose="020B0503020204020204" pitchFamily="34" charset="-122"/>
            </a:rPr>
            <a:t>《</a:t>
          </a:r>
          <a:r>
            <a:rPr lang="zh-CN" altLang="en-US" sz="1400" kern="1200" dirty="0" smtClean="0">
              <a:solidFill>
                <a:schemeClr val="tx1"/>
              </a:solidFill>
              <a:latin typeface="微软雅黑" panose="020B0503020204020204" pitchFamily="34" charset="-122"/>
              <a:ea typeface="微软雅黑" panose="020B0503020204020204" pitchFamily="34" charset="-122"/>
            </a:rPr>
            <a:t>水浒传</a:t>
          </a:r>
          <a:r>
            <a:rPr lang="en-US" altLang="zh-CN" sz="1400" kern="1200" dirty="0" smtClean="0">
              <a:solidFill>
                <a:schemeClr val="tx1"/>
              </a:solidFill>
              <a:latin typeface="微软雅黑" panose="020B0503020204020204" pitchFamily="34" charset="-122"/>
              <a:ea typeface="微软雅黑" panose="020B0503020204020204" pitchFamily="34" charset="-122"/>
            </a:rPr>
            <a:t>》</a:t>
          </a:r>
          <a:r>
            <a:rPr lang="zh-CN" altLang="en-US" sz="1400" kern="1200" dirty="0" smtClean="0">
              <a:solidFill>
                <a:schemeClr val="tx1"/>
              </a:solidFill>
              <a:latin typeface="微软雅黑" panose="020B0503020204020204" pitchFamily="34" charset="-122"/>
              <a:ea typeface="微软雅黑" panose="020B0503020204020204" pitchFamily="34" charset="-122"/>
            </a:rPr>
            <a:t>的成书、作者和版本</a:t>
          </a:r>
          <a:endParaRPr lang="zh-CN" altLang="en-US" sz="1400" kern="1200" dirty="0">
            <a:solidFill>
              <a:schemeClr val="tx1"/>
            </a:solidFill>
            <a:latin typeface="微软雅黑" panose="020B0503020204020204" pitchFamily="34" charset="-122"/>
            <a:ea typeface="微软雅黑" panose="020B0503020204020204" pitchFamily="34" charset="-122"/>
          </a:endParaRPr>
        </a:p>
      </dsp:txBody>
      <dsp:txXfrm>
        <a:off x="1270707" y="201476"/>
        <a:ext cx="2092427" cy="489746"/>
      </dsp:txXfrm>
    </dsp:sp>
    <dsp:sp modelId="{99937229-FB4F-4A6C-A5D3-ABE37A1AAF37}">
      <dsp:nvSpPr>
        <dsp:cNvPr id="0" name=""/>
        <dsp:cNvSpPr/>
      </dsp:nvSpPr>
      <dsp:spPr>
        <a:xfrm>
          <a:off x="1270707" y="790412"/>
          <a:ext cx="2061428" cy="480447"/>
        </a:xfrm>
        <a:prstGeom prst="rect">
          <a:avLst/>
        </a:prstGeom>
        <a:solidFill>
          <a:srgbClr val="C00000"/>
        </a:solidFill>
        <a:ln w="12700" cap="flat" cmpd="sng" algn="ctr">
          <a:solidFill>
            <a:srgbClr val="C0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altLang="zh-CN" sz="1400" kern="1200" dirty="0" smtClean="0">
              <a:solidFill>
                <a:schemeClr val="bg1"/>
              </a:solidFill>
              <a:latin typeface="微软雅黑" panose="020B0503020204020204" pitchFamily="34" charset="-122"/>
              <a:ea typeface="微软雅黑" panose="020B0503020204020204" pitchFamily="34" charset="-122"/>
            </a:rPr>
            <a:t>《</a:t>
          </a:r>
          <a:r>
            <a:rPr lang="zh-CN" altLang="en-US" sz="1400" kern="1200" dirty="0" smtClean="0">
              <a:solidFill>
                <a:schemeClr val="bg1"/>
              </a:solidFill>
              <a:latin typeface="微软雅黑" panose="020B0503020204020204" pitchFamily="34" charset="-122"/>
              <a:ea typeface="微软雅黑" panose="020B0503020204020204" pitchFamily="34" charset="-122"/>
            </a:rPr>
            <a:t>水浒传</a:t>
          </a:r>
          <a:r>
            <a:rPr lang="en-US" altLang="zh-CN" sz="1400" kern="1200" dirty="0" smtClean="0">
              <a:solidFill>
                <a:schemeClr val="bg1"/>
              </a:solidFill>
              <a:latin typeface="微软雅黑" panose="020B0503020204020204" pitchFamily="34" charset="-122"/>
              <a:ea typeface="微软雅黑" panose="020B0503020204020204" pitchFamily="34" charset="-122"/>
            </a:rPr>
            <a:t>》</a:t>
          </a:r>
          <a:r>
            <a:rPr lang="zh-CN" altLang="en-US" sz="1400" kern="1200" dirty="0" smtClean="0">
              <a:solidFill>
                <a:schemeClr val="bg1"/>
              </a:solidFill>
              <a:latin typeface="微软雅黑" panose="020B0503020204020204" pitchFamily="34" charset="-122"/>
              <a:ea typeface="微软雅黑" panose="020B0503020204020204" pitchFamily="34" charset="-122"/>
            </a:rPr>
            <a:t>的内容和思想倾向</a:t>
          </a:r>
        </a:p>
      </dsp:txBody>
      <dsp:txXfrm>
        <a:off x="1270707" y="790412"/>
        <a:ext cx="2061428" cy="480447"/>
      </dsp:txXfrm>
    </dsp:sp>
    <dsp:sp modelId="{5E6A714C-2DA9-41A6-BBC4-E5B1BA1D47B4}">
      <dsp:nvSpPr>
        <dsp:cNvPr id="0" name=""/>
        <dsp:cNvSpPr/>
      </dsp:nvSpPr>
      <dsp:spPr>
        <a:xfrm>
          <a:off x="1270707" y="1370048"/>
          <a:ext cx="2072321" cy="520745"/>
        </a:xfrm>
        <a:prstGeom prst="rect">
          <a:avLst/>
        </a:prstGeom>
        <a:solidFill>
          <a:schemeClr val="lt1">
            <a:hueOff val="0"/>
            <a:satOff val="0"/>
            <a:lumOff val="0"/>
            <a:alphaOff val="0"/>
          </a:schemeClr>
        </a:solidFill>
        <a:ln w="12700" cap="flat" cmpd="sng" algn="ctr">
          <a:solidFill>
            <a:srgbClr val="C0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altLang="zh-CN" sz="1400" kern="1200" dirty="0" smtClean="0">
              <a:solidFill>
                <a:schemeClr val="tx1"/>
              </a:solidFill>
              <a:latin typeface="微软雅黑" panose="020B0503020204020204" pitchFamily="34" charset="-122"/>
              <a:ea typeface="微软雅黑" panose="020B0503020204020204" pitchFamily="34" charset="-122"/>
            </a:rPr>
            <a:t>《</a:t>
          </a:r>
          <a:r>
            <a:rPr lang="zh-CN" altLang="en-US" sz="1400" kern="1200" dirty="0" smtClean="0">
              <a:solidFill>
                <a:schemeClr val="tx1"/>
              </a:solidFill>
              <a:latin typeface="微软雅黑" panose="020B0503020204020204" pitchFamily="34" charset="-122"/>
              <a:ea typeface="微软雅黑" panose="020B0503020204020204" pitchFamily="34" charset="-122"/>
            </a:rPr>
            <a:t>水浒传</a:t>
          </a:r>
          <a:r>
            <a:rPr lang="en-US" altLang="zh-CN" sz="1400" kern="1200" dirty="0" smtClean="0">
              <a:solidFill>
                <a:schemeClr val="tx1"/>
              </a:solidFill>
              <a:latin typeface="微软雅黑" panose="020B0503020204020204" pitchFamily="34" charset="-122"/>
              <a:ea typeface="微软雅黑" panose="020B0503020204020204" pitchFamily="34" charset="-122"/>
            </a:rPr>
            <a:t>》</a:t>
          </a:r>
          <a:r>
            <a:rPr lang="zh-CN" altLang="en-US" sz="1400" kern="1200" dirty="0" smtClean="0">
              <a:solidFill>
                <a:schemeClr val="tx1"/>
              </a:solidFill>
              <a:latin typeface="微软雅黑" panose="020B0503020204020204" pitchFamily="34" charset="-122"/>
              <a:ea typeface="微软雅黑" panose="020B0503020204020204" pitchFamily="34" charset="-122"/>
            </a:rPr>
            <a:t>的艺术成就</a:t>
          </a:r>
        </a:p>
      </dsp:txBody>
      <dsp:txXfrm>
        <a:off x="1270707" y="1370048"/>
        <a:ext cx="2072321" cy="52074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08E1F9-080B-4F7E-9409-4A212A9912FF}">
      <dsp:nvSpPr>
        <dsp:cNvPr id="0" name=""/>
        <dsp:cNvSpPr/>
      </dsp:nvSpPr>
      <dsp:spPr>
        <a:xfrm>
          <a:off x="1010435" y="1046135"/>
          <a:ext cx="260271" cy="584285"/>
        </a:xfrm>
        <a:custGeom>
          <a:avLst/>
          <a:gdLst/>
          <a:ahLst/>
          <a:cxnLst/>
          <a:rect l="0" t="0" r="0" b="0"/>
          <a:pathLst>
            <a:path>
              <a:moveTo>
                <a:pt x="0" y="0"/>
              </a:moveTo>
              <a:lnTo>
                <a:pt x="130135" y="0"/>
              </a:lnTo>
              <a:lnTo>
                <a:pt x="130135" y="584285"/>
              </a:lnTo>
              <a:lnTo>
                <a:pt x="260271" y="584285"/>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1124580" y="1322287"/>
        <a:ext cx="31981" cy="31981"/>
      </dsp:txXfrm>
    </dsp:sp>
    <dsp:sp modelId="{8FDD8224-612E-4D18-9D3A-216E5928768C}">
      <dsp:nvSpPr>
        <dsp:cNvPr id="0" name=""/>
        <dsp:cNvSpPr/>
      </dsp:nvSpPr>
      <dsp:spPr>
        <a:xfrm>
          <a:off x="1010435" y="984916"/>
          <a:ext cx="260271" cy="91440"/>
        </a:xfrm>
        <a:custGeom>
          <a:avLst/>
          <a:gdLst/>
          <a:ahLst/>
          <a:cxnLst/>
          <a:rect l="0" t="0" r="0" b="0"/>
          <a:pathLst>
            <a:path>
              <a:moveTo>
                <a:pt x="0" y="61219"/>
              </a:moveTo>
              <a:lnTo>
                <a:pt x="130135" y="61219"/>
              </a:lnTo>
              <a:lnTo>
                <a:pt x="130135" y="45720"/>
              </a:lnTo>
              <a:lnTo>
                <a:pt x="260271" y="45720"/>
              </a:lnTo>
            </a:path>
          </a:pathLst>
        </a:custGeom>
        <a:noFill/>
        <a:ln w="12700" cap="flat" cmpd="sng" algn="ctr">
          <a:solidFill>
            <a:srgbClr val="C00000"/>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1134053" y="1024117"/>
        <a:ext cx="13036" cy="13036"/>
      </dsp:txXfrm>
    </dsp:sp>
    <dsp:sp modelId="{50668DE7-9948-4DB8-9F78-572BDEC7EF8C}">
      <dsp:nvSpPr>
        <dsp:cNvPr id="0" name=""/>
        <dsp:cNvSpPr/>
      </dsp:nvSpPr>
      <dsp:spPr>
        <a:xfrm>
          <a:off x="1010435" y="446350"/>
          <a:ext cx="260271" cy="599785"/>
        </a:xfrm>
        <a:custGeom>
          <a:avLst/>
          <a:gdLst/>
          <a:ahLst/>
          <a:cxnLst/>
          <a:rect l="0" t="0" r="0" b="0"/>
          <a:pathLst>
            <a:path>
              <a:moveTo>
                <a:pt x="0" y="599785"/>
              </a:moveTo>
              <a:lnTo>
                <a:pt x="130135" y="599785"/>
              </a:lnTo>
              <a:lnTo>
                <a:pt x="130135" y="0"/>
              </a:lnTo>
              <a:lnTo>
                <a:pt x="260271" y="0"/>
              </a:lnTo>
            </a:path>
          </a:pathLst>
        </a:custGeom>
        <a:noFill/>
        <a:ln w="12700" cap="flat" cmpd="sng" algn="ctr">
          <a:solidFill>
            <a:srgbClr val="C00000"/>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622300">
            <a:lnSpc>
              <a:spcPct val="90000"/>
            </a:lnSpc>
            <a:spcBef>
              <a:spcPct val="0"/>
            </a:spcBef>
            <a:spcAft>
              <a:spcPct val="35000"/>
            </a:spcAft>
          </a:pPr>
          <a:endParaRPr lang="zh-CN" altLang="en-US" sz="1400" kern="1200"/>
        </a:p>
      </dsp:txBody>
      <dsp:txXfrm>
        <a:off x="1124226" y="729897"/>
        <a:ext cx="32691" cy="32691"/>
      </dsp:txXfrm>
    </dsp:sp>
    <dsp:sp modelId="{12FC50FE-73DA-44F5-BD72-A99896E335C0}">
      <dsp:nvSpPr>
        <dsp:cNvPr id="0" name=""/>
        <dsp:cNvSpPr/>
      </dsp:nvSpPr>
      <dsp:spPr>
        <a:xfrm rot="16200000">
          <a:off x="329520" y="615802"/>
          <a:ext cx="501164" cy="860665"/>
        </a:xfrm>
        <a:prstGeom prst="rect">
          <a:avLst/>
        </a:prstGeom>
        <a:solidFill>
          <a:schemeClr val="lt1">
            <a:hueOff val="0"/>
            <a:satOff val="0"/>
            <a:lumOff val="0"/>
            <a:alphaOff val="0"/>
          </a:schemeClr>
        </a:solidFill>
        <a:ln w="12700" cap="flat" cmpd="sng" algn="ctr">
          <a:solidFill>
            <a:srgbClr val="C0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vert" wrap="square" lIns="8890" tIns="8890" rIns="8890" bIns="8890" numCol="1" spcCol="1270" anchor="ctr" anchorCtr="0">
          <a:noAutofit/>
        </a:bodyPr>
        <a:lstStyle/>
        <a:p>
          <a:pPr lvl="0" algn="ctr" defTabSz="622300">
            <a:lnSpc>
              <a:spcPct val="90000"/>
            </a:lnSpc>
            <a:spcBef>
              <a:spcPct val="0"/>
            </a:spcBef>
            <a:spcAft>
              <a:spcPct val="35000"/>
            </a:spcAft>
          </a:pPr>
          <a:r>
            <a:rPr lang="en-US" altLang="zh-CN" sz="1400" kern="1200" dirty="0" smtClean="0">
              <a:latin typeface="微软雅黑" panose="020B0503020204020204" pitchFamily="34" charset="-122"/>
              <a:ea typeface="微软雅黑" panose="020B0503020204020204" pitchFamily="34" charset="-122"/>
            </a:rPr>
            <a:t>《</a:t>
          </a:r>
          <a:r>
            <a:rPr lang="zh-CN" altLang="en-US" sz="1400" kern="1200" dirty="0" smtClean="0">
              <a:latin typeface="微软雅黑" panose="020B0503020204020204" pitchFamily="34" charset="-122"/>
              <a:ea typeface="微软雅黑" panose="020B0503020204020204" pitchFamily="34" charset="-122"/>
            </a:rPr>
            <a:t>水浒传</a:t>
          </a:r>
          <a:r>
            <a:rPr lang="en-US" altLang="zh-CN" sz="1400" kern="1200" dirty="0" smtClean="0">
              <a:latin typeface="微软雅黑" panose="020B0503020204020204" pitchFamily="34" charset="-122"/>
              <a:ea typeface="微软雅黑" panose="020B0503020204020204" pitchFamily="34" charset="-122"/>
            </a:rPr>
            <a:t>》</a:t>
          </a:r>
          <a:endParaRPr lang="en-US" altLang="zh-CN" sz="1400" kern="1200" dirty="0">
            <a:latin typeface="微软雅黑" panose="020B0503020204020204" pitchFamily="34" charset="-122"/>
            <a:ea typeface="微软雅黑" panose="020B0503020204020204" pitchFamily="34" charset="-122"/>
          </a:endParaRPr>
        </a:p>
      </dsp:txBody>
      <dsp:txXfrm>
        <a:off x="329520" y="615802"/>
        <a:ext cx="501164" cy="860665"/>
      </dsp:txXfrm>
    </dsp:sp>
    <dsp:sp modelId="{C0BB8BF2-CCBE-47B5-9A30-ACD9461A6D2E}">
      <dsp:nvSpPr>
        <dsp:cNvPr id="0" name=""/>
        <dsp:cNvSpPr/>
      </dsp:nvSpPr>
      <dsp:spPr>
        <a:xfrm>
          <a:off x="1270707" y="201476"/>
          <a:ext cx="2092427" cy="489746"/>
        </a:xfrm>
        <a:prstGeom prst="rect">
          <a:avLst/>
        </a:prstGeom>
        <a:solidFill>
          <a:schemeClr val="bg1"/>
        </a:solidFill>
        <a:ln w="12700" cap="flat" cmpd="sng" algn="ctr">
          <a:solidFill>
            <a:srgbClr val="C0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altLang="zh-CN" sz="1400" kern="1200" dirty="0" smtClean="0">
              <a:solidFill>
                <a:schemeClr val="tx1"/>
              </a:solidFill>
              <a:latin typeface="微软雅黑" panose="020B0503020204020204" pitchFamily="34" charset="-122"/>
              <a:ea typeface="微软雅黑" panose="020B0503020204020204" pitchFamily="34" charset="-122"/>
            </a:rPr>
            <a:t>《</a:t>
          </a:r>
          <a:r>
            <a:rPr lang="zh-CN" altLang="en-US" sz="1400" kern="1200" dirty="0" smtClean="0">
              <a:solidFill>
                <a:schemeClr val="tx1"/>
              </a:solidFill>
              <a:latin typeface="微软雅黑" panose="020B0503020204020204" pitchFamily="34" charset="-122"/>
              <a:ea typeface="微软雅黑" panose="020B0503020204020204" pitchFamily="34" charset="-122"/>
            </a:rPr>
            <a:t>水浒传</a:t>
          </a:r>
          <a:r>
            <a:rPr lang="en-US" altLang="zh-CN" sz="1400" kern="1200" dirty="0" smtClean="0">
              <a:solidFill>
                <a:schemeClr val="tx1"/>
              </a:solidFill>
              <a:latin typeface="微软雅黑" panose="020B0503020204020204" pitchFamily="34" charset="-122"/>
              <a:ea typeface="微软雅黑" panose="020B0503020204020204" pitchFamily="34" charset="-122"/>
            </a:rPr>
            <a:t>》</a:t>
          </a:r>
          <a:r>
            <a:rPr lang="zh-CN" altLang="en-US" sz="1400" kern="1200" dirty="0" smtClean="0">
              <a:solidFill>
                <a:schemeClr val="tx1"/>
              </a:solidFill>
              <a:latin typeface="微软雅黑" panose="020B0503020204020204" pitchFamily="34" charset="-122"/>
              <a:ea typeface="微软雅黑" panose="020B0503020204020204" pitchFamily="34" charset="-122"/>
            </a:rPr>
            <a:t>的成书、作者和版本</a:t>
          </a:r>
          <a:endParaRPr lang="zh-CN" altLang="en-US" sz="1400" kern="1200" dirty="0">
            <a:solidFill>
              <a:schemeClr val="tx1"/>
            </a:solidFill>
            <a:latin typeface="微软雅黑" panose="020B0503020204020204" pitchFamily="34" charset="-122"/>
            <a:ea typeface="微软雅黑" panose="020B0503020204020204" pitchFamily="34" charset="-122"/>
          </a:endParaRPr>
        </a:p>
      </dsp:txBody>
      <dsp:txXfrm>
        <a:off x="1270707" y="201476"/>
        <a:ext cx="2092427" cy="489746"/>
      </dsp:txXfrm>
    </dsp:sp>
    <dsp:sp modelId="{99937229-FB4F-4A6C-A5D3-ABE37A1AAF37}">
      <dsp:nvSpPr>
        <dsp:cNvPr id="0" name=""/>
        <dsp:cNvSpPr/>
      </dsp:nvSpPr>
      <dsp:spPr>
        <a:xfrm>
          <a:off x="1270707" y="790412"/>
          <a:ext cx="2061428" cy="480447"/>
        </a:xfrm>
        <a:prstGeom prst="rect">
          <a:avLst/>
        </a:prstGeom>
        <a:solidFill>
          <a:srgbClr val="C00000"/>
        </a:solidFill>
        <a:ln w="12700" cap="flat" cmpd="sng" algn="ctr">
          <a:solidFill>
            <a:srgbClr val="C0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altLang="zh-CN" sz="1400" kern="1200" dirty="0" smtClean="0">
              <a:solidFill>
                <a:schemeClr val="bg1"/>
              </a:solidFill>
              <a:latin typeface="微软雅黑" panose="020B0503020204020204" pitchFamily="34" charset="-122"/>
              <a:ea typeface="微软雅黑" panose="020B0503020204020204" pitchFamily="34" charset="-122"/>
            </a:rPr>
            <a:t>《</a:t>
          </a:r>
          <a:r>
            <a:rPr lang="zh-CN" altLang="en-US" sz="1400" kern="1200" dirty="0" smtClean="0">
              <a:solidFill>
                <a:schemeClr val="bg1"/>
              </a:solidFill>
              <a:latin typeface="微软雅黑" panose="020B0503020204020204" pitchFamily="34" charset="-122"/>
              <a:ea typeface="微软雅黑" panose="020B0503020204020204" pitchFamily="34" charset="-122"/>
            </a:rPr>
            <a:t>水浒传</a:t>
          </a:r>
          <a:r>
            <a:rPr lang="en-US" altLang="zh-CN" sz="1400" kern="1200" dirty="0" smtClean="0">
              <a:solidFill>
                <a:schemeClr val="bg1"/>
              </a:solidFill>
              <a:latin typeface="微软雅黑" panose="020B0503020204020204" pitchFamily="34" charset="-122"/>
              <a:ea typeface="微软雅黑" panose="020B0503020204020204" pitchFamily="34" charset="-122"/>
            </a:rPr>
            <a:t>》</a:t>
          </a:r>
          <a:r>
            <a:rPr lang="zh-CN" altLang="en-US" sz="1400" kern="1200" dirty="0" smtClean="0">
              <a:solidFill>
                <a:schemeClr val="bg1"/>
              </a:solidFill>
              <a:latin typeface="微软雅黑" panose="020B0503020204020204" pitchFamily="34" charset="-122"/>
              <a:ea typeface="微软雅黑" panose="020B0503020204020204" pitchFamily="34" charset="-122"/>
            </a:rPr>
            <a:t>的内容和思想倾向</a:t>
          </a:r>
        </a:p>
      </dsp:txBody>
      <dsp:txXfrm>
        <a:off x="1270707" y="790412"/>
        <a:ext cx="2061428" cy="480447"/>
      </dsp:txXfrm>
    </dsp:sp>
    <dsp:sp modelId="{5E6A714C-2DA9-41A6-BBC4-E5B1BA1D47B4}">
      <dsp:nvSpPr>
        <dsp:cNvPr id="0" name=""/>
        <dsp:cNvSpPr/>
      </dsp:nvSpPr>
      <dsp:spPr>
        <a:xfrm>
          <a:off x="1270707" y="1370048"/>
          <a:ext cx="2072321" cy="520745"/>
        </a:xfrm>
        <a:prstGeom prst="rect">
          <a:avLst/>
        </a:prstGeom>
        <a:solidFill>
          <a:schemeClr val="lt1">
            <a:hueOff val="0"/>
            <a:satOff val="0"/>
            <a:lumOff val="0"/>
            <a:alphaOff val="0"/>
          </a:schemeClr>
        </a:solidFill>
        <a:ln w="12700" cap="flat" cmpd="sng" algn="ctr">
          <a:solidFill>
            <a:srgbClr val="C0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altLang="zh-CN" sz="1400" kern="1200" dirty="0" smtClean="0">
              <a:solidFill>
                <a:schemeClr val="tx1"/>
              </a:solidFill>
              <a:latin typeface="微软雅黑" panose="020B0503020204020204" pitchFamily="34" charset="-122"/>
              <a:ea typeface="微软雅黑" panose="020B0503020204020204" pitchFamily="34" charset="-122"/>
            </a:rPr>
            <a:t>《</a:t>
          </a:r>
          <a:r>
            <a:rPr lang="zh-CN" altLang="en-US" sz="1400" kern="1200" dirty="0" smtClean="0">
              <a:solidFill>
                <a:schemeClr val="tx1"/>
              </a:solidFill>
              <a:latin typeface="微软雅黑" panose="020B0503020204020204" pitchFamily="34" charset="-122"/>
              <a:ea typeface="微软雅黑" panose="020B0503020204020204" pitchFamily="34" charset="-122"/>
            </a:rPr>
            <a:t>水浒传</a:t>
          </a:r>
          <a:r>
            <a:rPr lang="en-US" altLang="zh-CN" sz="1400" kern="1200" dirty="0" smtClean="0">
              <a:solidFill>
                <a:schemeClr val="tx1"/>
              </a:solidFill>
              <a:latin typeface="微软雅黑" panose="020B0503020204020204" pitchFamily="34" charset="-122"/>
              <a:ea typeface="微软雅黑" panose="020B0503020204020204" pitchFamily="34" charset="-122"/>
            </a:rPr>
            <a:t>》</a:t>
          </a:r>
          <a:r>
            <a:rPr lang="zh-CN" altLang="en-US" sz="1400" kern="1200" dirty="0" smtClean="0">
              <a:solidFill>
                <a:schemeClr val="tx1"/>
              </a:solidFill>
              <a:latin typeface="微软雅黑" panose="020B0503020204020204" pitchFamily="34" charset="-122"/>
              <a:ea typeface="微软雅黑" panose="020B0503020204020204" pitchFamily="34" charset="-122"/>
            </a:rPr>
            <a:t>的艺术成就</a:t>
          </a:r>
        </a:p>
      </dsp:txBody>
      <dsp:txXfrm>
        <a:off x="1270707" y="1370048"/>
        <a:ext cx="2072321" cy="52074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08E1F9-080B-4F7E-9409-4A212A9912FF}">
      <dsp:nvSpPr>
        <dsp:cNvPr id="0" name=""/>
        <dsp:cNvSpPr/>
      </dsp:nvSpPr>
      <dsp:spPr>
        <a:xfrm>
          <a:off x="1015998" y="863745"/>
          <a:ext cx="214894" cy="482417"/>
        </a:xfrm>
        <a:custGeom>
          <a:avLst/>
          <a:gdLst/>
          <a:ahLst/>
          <a:cxnLst/>
          <a:rect l="0" t="0" r="0" b="0"/>
          <a:pathLst>
            <a:path>
              <a:moveTo>
                <a:pt x="0" y="0"/>
              </a:moveTo>
              <a:lnTo>
                <a:pt x="107447" y="0"/>
              </a:lnTo>
              <a:lnTo>
                <a:pt x="107447" y="482417"/>
              </a:lnTo>
              <a:lnTo>
                <a:pt x="214894" y="482417"/>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1110242" y="1091751"/>
        <a:ext cx="26405" cy="26405"/>
      </dsp:txXfrm>
    </dsp:sp>
    <dsp:sp modelId="{8FDD8224-612E-4D18-9D3A-216E5928768C}">
      <dsp:nvSpPr>
        <dsp:cNvPr id="0" name=""/>
        <dsp:cNvSpPr/>
      </dsp:nvSpPr>
      <dsp:spPr>
        <a:xfrm>
          <a:off x="1015998" y="805228"/>
          <a:ext cx="214894" cy="91440"/>
        </a:xfrm>
        <a:custGeom>
          <a:avLst/>
          <a:gdLst/>
          <a:ahLst/>
          <a:cxnLst/>
          <a:rect l="0" t="0" r="0" b="0"/>
          <a:pathLst>
            <a:path>
              <a:moveTo>
                <a:pt x="0" y="58517"/>
              </a:moveTo>
              <a:lnTo>
                <a:pt x="107447" y="58517"/>
              </a:lnTo>
              <a:lnTo>
                <a:pt x="107447" y="45720"/>
              </a:lnTo>
              <a:lnTo>
                <a:pt x="214894" y="45720"/>
              </a:lnTo>
            </a:path>
          </a:pathLst>
        </a:custGeom>
        <a:noFill/>
        <a:ln w="12700" cap="flat" cmpd="sng" algn="ctr">
          <a:solidFill>
            <a:srgbClr val="C00000"/>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1118063" y="845566"/>
        <a:ext cx="10763" cy="10763"/>
      </dsp:txXfrm>
    </dsp:sp>
    <dsp:sp modelId="{50668DE7-9948-4DB8-9F78-572BDEC7EF8C}">
      <dsp:nvSpPr>
        <dsp:cNvPr id="0" name=""/>
        <dsp:cNvSpPr/>
      </dsp:nvSpPr>
      <dsp:spPr>
        <a:xfrm>
          <a:off x="1015998" y="368530"/>
          <a:ext cx="214894" cy="495214"/>
        </a:xfrm>
        <a:custGeom>
          <a:avLst/>
          <a:gdLst/>
          <a:ahLst/>
          <a:cxnLst/>
          <a:rect l="0" t="0" r="0" b="0"/>
          <a:pathLst>
            <a:path>
              <a:moveTo>
                <a:pt x="0" y="495214"/>
              </a:moveTo>
              <a:lnTo>
                <a:pt x="107447" y="495214"/>
              </a:lnTo>
              <a:lnTo>
                <a:pt x="107447" y="0"/>
              </a:lnTo>
              <a:lnTo>
                <a:pt x="214894" y="0"/>
              </a:lnTo>
            </a:path>
          </a:pathLst>
        </a:custGeom>
        <a:noFill/>
        <a:ln w="12700" cap="flat" cmpd="sng" algn="ctr">
          <a:solidFill>
            <a:srgbClr val="C00000"/>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622300">
            <a:lnSpc>
              <a:spcPct val="90000"/>
            </a:lnSpc>
            <a:spcBef>
              <a:spcPct val="0"/>
            </a:spcBef>
            <a:spcAft>
              <a:spcPct val="35000"/>
            </a:spcAft>
          </a:pPr>
          <a:endParaRPr lang="zh-CN" altLang="en-US" sz="1400" kern="1200"/>
        </a:p>
      </dsp:txBody>
      <dsp:txXfrm>
        <a:off x="1109950" y="602642"/>
        <a:ext cx="26991" cy="26991"/>
      </dsp:txXfrm>
    </dsp:sp>
    <dsp:sp modelId="{12FC50FE-73DA-44F5-BD72-A99896E335C0}">
      <dsp:nvSpPr>
        <dsp:cNvPr id="0" name=""/>
        <dsp:cNvSpPr/>
      </dsp:nvSpPr>
      <dsp:spPr>
        <a:xfrm rot="16200000">
          <a:off x="453798" y="508439"/>
          <a:ext cx="413788" cy="710611"/>
        </a:xfrm>
        <a:prstGeom prst="rect">
          <a:avLst/>
        </a:prstGeom>
        <a:solidFill>
          <a:schemeClr val="lt1">
            <a:hueOff val="0"/>
            <a:satOff val="0"/>
            <a:lumOff val="0"/>
            <a:alphaOff val="0"/>
          </a:schemeClr>
        </a:solidFill>
        <a:ln w="12700" cap="flat" cmpd="sng" algn="ctr">
          <a:solidFill>
            <a:srgbClr val="C0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vert" wrap="square" lIns="8890" tIns="8890" rIns="8890" bIns="8890" numCol="1" spcCol="1270" anchor="ctr" anchorCtr="0">
          <a:noAutofit/>
        </a:bodyPr>
        <a:lstStyle/>
        <a:p>
          <a:pPr lvl="0" algn="ctr" defTabSz="622300">
            <a:lnSpc>
              <a:spcPct val="90000"/>
            </a:lnSpc>
            <a:spcBef>
              <a:spcPct val="0"/>
            </a:spcBef>
            <a:spcAft>
              <a:spcPct val="35000"/>
            </a:spcAft>
          </a:pPr>
          <a:r>
            <a:rPr lang="en-US" altLang="zh-CN" sz="1400" kern="1200" dirty="0" smtClean="0">
              <a:latin typeface="微软雅黑" panose="020B0503020204020204" pitchFamily="34" charset="-122"/>
              <a:ea typeface="微软雅黑" panose="020B0503020204020204" pitchFamily="34" charset="-122"/>
            </a:rPr>
            <a:t>《</a:t>
          </a:r>
          <a:r>
            <a:rPr lang="zh-CN" altLang="en-US" sz="1400" kern="1200" dirty="0" smtClean="0">
              <a:latin typeface="微软雅黑" panose="020B0503020204020204" pitchFamily="34" charset="-122"/>
              <a:ea typeface="微软雅黑" panose="020B0503020204020204" pitchFamily="34" charset="-122"/>
            </a:rPr>
            <a:t>水浒传</a:t>
          </a:r>
          <a:r>
            <a:rPr lang="en-US" altLang="zh-CN" sz="1400" kern="1200" dirty="0" smtClean="0">
              <a:latin typeface="微软雅黑" panose="020B0503020204020204" pitchFamily="34" charset="-122"/>
              <a:ea typeface="微软雅黑" panose="020B0503020204020204" pitchFamily="34" charset="-122"/>
            </a:rPr>
            <a:t>》</a:t>
          </a:r>
          <a:endParaRPr lang="en-US" altLang="zh-CN" sz="1400" kern="1200" dirty="0">
            <a:latin typeface="微软雅黑" panose="020B0503020204020204" pitchFamily="34" charset="-122"/>
            <a:ea typeface="微软雅黑" panose="020B0503020204020204" pitchFamily="34" charset="-122"/>
          </a:endParaRPr>
        </a:p>
      </dsp:txBody>
      <dsp:txXfrm>
        <a:off x="453798" y="508439"/>
        <a:ext cx="413788" cy="710611"/>
      </dsp:txXfrm>
    </dsp:sp>
    <dsp:sp modelId="{C0BB8BF2-CCBE-47B5-9A30-ACD9461A6D2E}">
      <dsp:nvSpPr>
        <dsp:cNvPr id="0" name=""/>
        <dsp:cNvSpPr/>
      </dsp:nvSpPr>
      <dsp:spPr>
        <a:xfrm>
          <a:off x="1230892" y="166350"/>
          <a:ext cx="1727620" cy="404361"/>
        </a:xfrm>
        <a:prstGeom prst="rect">
          <a:avLst/>
        </a:prstGeom>
        <a:solidFill>
          <a:schemeClr val="bg1"/>
        </a:solidFill>
        <a:ln w="12700" cap="flat" cmpd="sng" algn="ctr">
          <a:solidFill>
            <a:srgbClr val="C0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altLang="zh-CN" sz="1400" kern="1200" dirty="0" smtClean="0">
              <a:solidFill>
                <a:schemeClr val="tx1"/>
              </a:solidFill>
              <a:latin typeface="微软雅黑" panose="020B0503020204020204" pitchFamily="34" charset="-122"/>
              <a:ea typeface="微软雅黑" panose="020B0503020204020204" pitchFamily="34" charset="-122"/>
            </a:rPr>
            <a:t>《</a:t>
          </a:r>
          <a:r>
            <a:rPr lang="zh-CN" altLang="en-US" sz="1400" kern="1200" dirty="0" smtClean="0">
              <a:solidFill>
                <a:schemeClr val="tx1"/>
              </a:solidFill>
              <a:latin typeface="微软雅黑" panose="020B0503020204020204" pitchFamily="34" charset="-122"/>
              <a:ea typeface="微软雅黑" panose="020B0503020204020204" pitchFamily="34" charset="-122"/>
            </a:rPr>
            <a:t>水浒传</a:t>
          </a:r>
          <a:r>
            <a:rPr lang="en-US" altLang="zh-CN" sz="1400" kern="1200" dirty="0" smtClean="0">
              <a:solidFill>
                <a:schemeClr val="tx1"/>
              </a:solidFill>
              <a:latin typeface="微软雅黑" panose="020B0503020204020204" pitchFamily="34" charset="-122"/>
              <a:ea typeface="微软雅黑" panose="020B0503020204020204" pitchFamily="34" charset="-122"/>
            </a:rPr>
            <a:t>》</a:t>
          </a:r>
          <a:r>
            <a:rPr lang="zh-CN" altLang="en-US" sz="1400" kern="1200" dirty="0" smtClean="0">
              <a:solidFill>
                <a:schemeClr val="tx1"/>
              </a:solidFill>
              <a:latin typeface="微软雅黑" panose="020B0503020204020204" pitchFamily="34" charset="-122"/>
              <a:ea typeface="微软雅黑" panose="020B0503020204020204" pitchFamily="34" charset="-122"/>
            </a:rPr>
            <a:t>的成书、作者和版本</a:t>
          </a:r>
          <a:endParaRPr lang="zh-CN" altLang="en-US" sz="1400" kern="1200" dirty="0">
            <a:solidFill>
              <a:schemeClr val="tx1"/>
            </a:solidFill>
            <a:latin typeface="微软雅黑" panose="020B0503020204020204" pitchFamily="34" charset="-122"/>
            <a:ea typeface="微软雅黑" panose="020B0503020204020204" pitchFamily="34" charset="-122"/>
          </a:endParaRPr>
        </a:p>
      </dsp:txBody>
      <dsp:txXfrm>
        <a:off x="1230892" y="166350"/>
        <a:ext cx="1727620" cy="404361"/>
      </dsp:txXfrm>
    </dsp:sp>
    <dsp:sp modelId="{99937229-FB4F-4A6C-A5D3-ABE37A1AAF37}">
      <dsp:nvSpPr>
        <dsp:cNvPr id="0" name=""/>
        <dsp:cNvSpPr/>
      </dsp:nvSpPr>
      <dsp:spPr>
        <a:xfrm>
          <a:off x="1230892" y="652607"/>
          <a:ext cx="1702026" cy="396682"/>
        </a:xfrm>
        <a:prstGeom prst="rect">
          <a:avLst/>
        </a:prstGeom>
        <a:solidFill>
          <a:schemeClr val="bg1"/>
        </a:solidFill>
        <a:ln w="12700" cap="flat" cmpd="sng" algn="ctr">
          <a:solidFill>
            <a:srgbClr val="C0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altLang="zh-CN" sz="1400" kern="1200" dirty="0" smtClean="0">
              <a:solidFill>
                <a:schemeClr val="tx1"/>
              </a:solidFill>
              <a:latin typeface="微软雅黑" panose="020B0503020204020204" pitchFamily="34" charset="-122"/>
              <a:ea typeface="微软雅黑" panose="020B0503020204020204" pitchFamily="34" charset="-122"/>
            </a:rPr>
            <a:t>《</a:t>
          </a:r>
          <a:r>
            <a:rPr lang="zh-CN" altLang="en-US" sz="1400" kern="1200" dirty="0" smtClean="0">
              <a:solidFill>
                <a:schemeClr val="tx1"/>
              </a:solidFill>
              <a:latin typeface="微软雅黑" panose="020B0503020204020204" pitchFamily="34" charset="-122"/>
              <a:ea typeface="微软雅黑" panose="020B0503020204020204" pitchFamily="34" charset="-122"/>
            </a:rPr>
            <a:t>水浒传</a:t>
          </a:r>
          <a:r>
            <a:rPr lang="en-US" altLang="zh-CN" sz="1400" kern="1200" dirty="0" smtClean="0">
              <a:solidFill>
                <a:schemeClr val="tx1"/>
              </a:solidFill>
              <a:latin typeface="微软雅黑" panose="020B0503020204020204" pitchFamily="34" charset="-122"/>
              <a:ea typeface="微软雅黑" panose="020B0503020204020204" pitchFamily="34" charset="-122"/>
            </a:rPr>
            <a:t>》</a:t>
          </a:r>
          <a:r>
            <a:rPr lang="zh-CN" altLang="en-US" sz="1400" kern="1200" dirty="0" smtClean="0">
              <a:solidFill>
                <a:schemeClr val="tx1"/>
              </a:solidFill>
              <a:latin typeface="微软雅黑" panose="020B0503020204020204" pitchFamily="34" charset="-122"/>
              <a:ea typeface="微软雅黑" panose="020B0503020204020204" pitchFamily="34" charset="-122"/>
            </a:rPr>
            <a:t>的内容和思想倾向</a:t>
          </a:r>
        </a:p>
      </dsp:txBody>
      <dsp:txXfrm>
        <a:off x="1230892" y="652607"/>
        <a:ext cx="1702026" cy="396682"/>
      </dsp:txXfrm>
    </dsp:sp>
    <dsp:sp modelId="{5E6A714C-2DA9-41A6-BBC4-E5B1BA1D47B4}">
      <dsp:nvSpPr>
        <dsp:cNvPr id="0" name=""/>
        <dsp:cNvSpPr/>
      </dsp:nvSpPr>
      <dsp:spPr>
        <a:xfrm>
          <a:off x="1230892" y="1131185"/>
          <a:ext cx="1711019" cy="429955"/>
        </a:xfrm>
        <a:prstGeom prst="rect">
          <a:avLst/>
        </a:prstGeom>
        <a:solidFill>
          <a:srgbClr val="C00000"/>
        </a:solidFill>
        <a:ln w="12700" cap="flat" cmpd="sng" algn="ctr">
          <a:solidFill>
            <a:srgbClr val="C0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altLang="zh-CN" sz="1400" kern="1200" dirty="0" smtClean="0">
              <a:solidFill>
                <a:schemeClr val="bg1"/>
              </a:solidFill>
              <a:latin typeface="微软雅黑" panose="020B0503020204020204" pitchFamily="34" charset="-122"/>
              <a:ea typeface="微软雅黑" panose="020B0503020204020204" pitchFamily="34" charset="-122"/>
            </a:rPr>
            <a:t>《</a:t>
          </a:r>
          <a:r>
            <a:rPr lang="zh-CN" altLang="en-US" sz="1400" kern="1200" dirty="0" smtClean="0">
              <a:solidFill>
                <a:schemeClr val="bg1"/>
              </a:solidFill>
              <a:latin typeface="微软雅黑" panose="020B0503020204020204" pitchFamily="34" charset="-122"/>
              <a:ea typeface="微软雅黑" panose="020B0503020204020204" pitchFamily="34" charset="-122"/>
            </a:rPr>
            <a:t>水浒传</a:t>
          </a:r>
          <a:r>
            <a:rPr lang="en-US" altLang="zh-CN" sz="1400" kern="1200" dirty="0" smtClean="0">
              <a:solidFill>
                <a:schemeClr val="bg1"/>
              </a:solidFill>
              <a:latin typeface="微软雅黑" panose="020B0503020204020204" pitchFamily="34" charset="-122"/>
              <a:ea typeface="微软雅黑" panose="020B0503020204020204" pitchFamily="34" charset="-122"/>
            </a:rPr>
            <a:t>》</a:t>
          </a:r>
          <a:r>
            <a:rPr lang="zh-CN" altLang="en-US" sz="1400" kern="1200" dirty="0" smtClean="0">
              <a:solidFill>
                <a:schemeClr val="bg1"/>
              </a:solidFill>
              <a:latin typeface="微软雅黑" panose="020B0503020204020204" pitchFamily="34" charset="-122"/>
              <a:ea typeface="微软雅黑" panose="020B0503020204020204" pitchFamily="34" charset="-122"/>
            </a:rPr>
            <a:t>的艺术成就</a:t>
          </a:r>
        </a:p>
      </dsp:txBody>
      <dsp:txXfrm>
        <a:off x="1230892" y="1131185"/>
        <a:ext cx="1711019" cy="42995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954FFE-8FF5-493E-9BC8-49212FC4F257}">
      <dsp:nvSpPr>
        <dsp:cNvPr id="0" name=""/>
        <dsp:cNvSpPr/>
      </dsp:nvSpPr>
      <dsp:spPr>
        <a:xfrm>
          <a:off x="1096215" y="1166466"/>
          <a:ext cx="290209" cy="819358"/>
        </a:xfrm>
        <a:custGeom>
          <a:avLst/>
          <a:gdLst/>
          <a:ahLst/>
          <a:cxnLst/>
          <a:rect l="0" t="0" r="0" b="0"/>
          <a:pathLst>
            <a:path>
              <a:moveTo>
                <a:pt x="0" y="0"/>
              </a:moveTo>
              <a:lnTo>
                <a:pt x="145104" y="0"/>
              </a:lnTo>
              <a:lnTo>
                <a:pt x="145104" y="819358"/>
              </a:lnTo>
              <a:lnTo>
                <a:pt x="290209" y="819358"/>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1219589" y="1554414"/>
        <a:ext cx="43461" cy="43461"/>
      </dsp:txXfrm>
    </dsp:sp>
    <dsp:sp modelId="{F408E1F9-080B-4F7E-9409-4A212A9912FF}">
      <dsp:nvSpPr>
        <dsp:cNvPr id="0" name=""/>
        <dsp:cNvSpPr/>
      </dsp:nvSpPr>
      <dsp:spPr>
        <a:xfrm>
          <a:off x="1096215" y="1166466"/>
          <a:ext cx="290209" cy="283183"/>
        </a:xfrm>
        <a:custGeom>
          <a:avLst/>
          <a:gdLst/>
          <a:ahLst/>
          <a:cxnLst/>
          <a:rect l="0" t="0" r="0" b="0"/>
          <a:pathLst>
            <a:path>
              <a:moveTo>
                <a:pt x="0" y="0"/>
              </a:moveTo>
              <a:lnTo>
                <a:pt x="145104" y="0"/>
              </a:lnTo>
              <a:lnTo>
                <a:pt x="145104" y="283183"/>
              </a:lnTo>
              <a:lnTo>
                <a:pt x="290209" y="283183"/>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1231183" y="1297921"/>
        <a:ext cx="20274" cy="20274"/>
      </dsp:txXfrm>
    </dsp:sp>
    <dsp:sp modelId="{8FDD8224-612E-4D18-9D3A-216E5928768C}">
      <dsp:nvSpPr>
        <dsp:cNvPr id="0" name=""/>
        <dsp:cNvSpPr/>
      </dsp:nvSpPr>
      <dsp:spPr>
        <a:xfrm>
          <a:off x="1096215" y="906786"/>
          <a:ext cx="290209" cy="259679"/>
        </a:xfrm>
        <a:custGeom>
          <a:avLst/>
          <a:gdLst/>
          <a:ahLst/>
          <a:cxnLst/>
          <a:rect l="0" t="0" r="0" b="0"/>
          <a:pathLst>
            <a:path>
              <a:moveTo>
                <a:pt x="0" y="259679"/>
              </a:moveTo>
              <a:lnTo>
                <a:pt x="145104" y="259679"/>
              </a:lnTo>
              <a:lnTo>
                <a:pt x="145104" y="0"/>
              </a:lnTo>
              <a:lnTo>
                <a:pt x="290209" y="0"/>
              </a:lnTo>
            </a:path>
          </a:pathLst>
        </a:custGeom>
        <a:noFill/>
        <a:ln w="12700" cap="flat" cmpd="sng" algn="ctr">
          <a:solidFill>
            <a:srgbClr val="C00000"/>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1231584" y="1026890"/>
        <a:ext cx="19471" cy="19471"/>
      </dsp:txXfrm>
    </dsp:sp>
    <dsp:sp modelId="{50668DE7-9948-4DB8-9F78-572BDEC7EF8C}">
      <dsp:nvSpPr>
        <dsp:cNvPr id="0" name=""/>
        <dsp:cNvSpPr/>
      </dsp:nvSpPr>
      <dsp:spPr>
        <a:xfrm>
          <a:off x="1096215" y="363923"/>
          <a:ext cx="290209" cy="802543"/>
        </a:xfrm>
        <a:custGeom>
          <a:avLst/>
          <a:gdLst/>
          <a:ahLst/>
          <a:cxnLst/>
          <a:rect l="0" t="0" r="0" b="0"/>
          <a:pathLst>
            <a:path>
              <a:moveTo>
                <a:pt x="0" y="802543"/>
              </a:moveTo>
              <a:lnTo>
                <a:pt x="145104" y="802543"/>
              </a:lnTo>
              <a:lnTo>
                <a:pt x="145104" y="0"/>
              </a:lnTo>
              <a:lnTo>
                <a:pt x="290209" y="0"/>
              </a:lnTo>
            </a:path>
          </a:pathLst>
        </a:custGeom>
        <a:noFill/>
        <a:ln w="12700" cap="flat" cmpd="sng" algn="ctr">
          <a:solidFill>
            <a:srgbClr val="C00000"/>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622300">
            <a:lnSpc>
              <a:spcPct val="90000"/>
            </a:lnSpc>
            <a:spcBef>
              <a:spcPct val="0"/>
            </a:spcBef>
            <a:spcAft>
              <a:spcPct val="35000"/>
            </a:spcAft>
          </a:pPr>
          <a:endParaRPr lang="zh-CN" altLang="en-US" sz="1400" kern="1200"/>
        </a:p>
      </dsp:txBody>
      <dsp:txXfrm>
        <a:off x="1219985" y="743859"/>
        <a:ext cx="42670" cy="42670"/>
      </dsp:txXfrm>
    </dsp:sp>
    <dsp:sp modelId="{12FC50FE-73DA-44F5-BD72-A99896E335C0}">
      <dsp:nvSpPr>
        <dsp:cNvPr id="0" name=""/>
        <dsp:cNvSpPr/>
      </dsp:nvSpPr>
      <dsp:spPr>
        <a:xfrm rot="16200000">
          <a:off x="336978" y="686634"/>
          <a:ext cx="558810" cy="959663"/>
        </a:xfrm>
        <a:prstGeom prst="rect">
          <a:avLst/>
        </a:prstGeom>
        <a:solidFill>
          <a:schemeClr val="lt1">
            <a:hueOff val="0"/>
            <a:satOff val="0"/>
            <a:lumOff val="0"/>
            <a:alphaOff val="0"/>
          </a:schemeClr>
        </a:solidFill>
        <a:ln w="12700" cap="flat" cmpd="sng" algn="ctr">
          <a:solidFill>
            <a:srgbClr val="C0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vert" wrap="square" lIns="7620" tIns="7620" rIns="7620" bIns="7620" numCol="1" spcCol="1270" anchor="ctr" anchorCtr="0">
          <a:noAutofit/>
        </a:bodyPr>
        <a:lstStyle/>
        <a:p>
          <a:pPr lvl="0" algn="ctr" defTabSz="533400">
            <a:lnSpc>
              <a:spcPct val="90000"/>
            </a:lnSpc>
            <a:spcBef>
              <a:spcPct val="0"/>
            </a:spcBef>
            <a:spcAft>
              <a:spcPct val="35000"/>
            </a:spcAft>
          </a:pPr>
          <a:r>
            <a:rPr lang="en-US" altLang="zh-CN" sz="1200" kern="1200" dirty="0" smtClean="0">
              <a:latin typeface="微软雅黑" panose="020B0503020204020204" pitchFamily="34" charset="-122"/>
              <a:ea typeface="微软雅黑" panose="020B0503020204020204" pitchFamily="34" charset="-122"/>
            </a:rPr>
            <a:t>《</a:t>
          </a:r>
          <a:r>
            <a:rPr lang="zh-CN" altLang="en-US" sz="1200" kern="1200" dirty="0" smtClean="0">
              <a:latin typeface="微软雅黑" panose="020B0503020204020204" pitchFamily="34" charset="-122"/>
              <a:ea typeface="微软雅黑" panose="020B0503020204020204" pitchFamily="34" charset="-122"/>
            </a:rPr>
            <a:t>西游记</a:t>
          </a:r>
          <a:r>
            <a:rPr lang="en-US" altLang="zh-CN" sz="1200" kern="1200" dirty="0" smtClean="0">
              <a:latin typeface="微软雅黑" panose="020B0503020204020204" pitchFamily="34" charset="-122"/>
              <a:ea typeface="微软雅黑" panose="020B0503020204020204" pitchFamily="34" charset="-122"/>
            </a:rPr>
            <a:t>》</a:t>
          </a:r>
          <a:endParaRPr lang="en-US" altLang="zh-CN" sz="1200" kern="1200" dirty="0">
            <a:latin typeface="微软雅黑" panose="020B0503020204020204" pitchFamily="34" charset="-122"/>
            <a:ea typeface="微软雅黑" panose="020B0503020204020204" pitchFamily="34" charset="-122"/>
          </a:endParaRPr>
        </a:p>
      </dsp:txBody>
      <dsp:txXfrm>
        <a:off x="336978" y="686634"/>
        <a:ext cx="558810" cy="959663"/>
      </dsp:txXfrm>
    </dsp:sp>
    <dsp:sp modelId="{C0BB8BF2-CCBE-47B5-9A30-ACD9461A6D2E}">
      <dsp:nvSpPr>
        <dsp:cNvPr id="0" name=""/>
        <dsp:cNvSpPr/>
      </dsp:nvSpPr>
      <dsp:spPr>
        <a:xfrm>
          <a:off x="1386424" y="142727"/>
          <a:ext cx="1461014" cy="442391"/>
        </a:xfrm>
        <a:prstGeom prst="rect">
          <a:avLst/>
        </a:prstGeom>
        <a:solidFill>
          <a:schemeClr val="bg1"/>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altLang="zh-CN" sz="1200" kern="1200" dirty="0" smtClean="0">
              <a:solidFill>
                <a:schemeClr val="tx1"/>
              </a:solidFill>
              <a:latin typeface="微软雅黑" panose="020B0503020204020204" pitchFamily="34" charset="-122"/>
              <a:ea typeface="微软雅黑" panose="020B0503020204020204" pitchFamily="34" charset="-122"/>
            </a:rPr>
            <a:t>《</a:t>
          </a:r>
          <a:r>
            <a:rPr lang="zh-CN" altLang="en-US" sz="1200" kern="1200" dirty="0" smtClean="0">
              <a:solidFill>
                <a:schemeClr val="tx1"/>
              </a:solidFill>
              <a:latin typeface="微软雅黑" panose="020B0503020204020204" pitchFamily="34" charset="-122"/>
              <a:ea typeface="微软雅黑" panose="020B0503020204020204" pitchFamily="34" charset="-122"/>
            </a:rPr>
            <a:t>西游记</a:t>
          </a:r>
          <a:r>
            <a:rPr lang="en-US" altLang="zh-CN" sz="1200" kern="1200" dirty="0" smtClean="0">
              <a:solidFill>
                <a:schemeClr val="tx1"/>
              </a:solidFill>
              <a:latin typeface="微软雅黑" panose="020B0503020204020204" pitchFamily="34" charset="-122"/>
              <a:ea typeface="微软雅黑" panose="020B0503020204020204" pitchFamily="34" charset="-122"/>
            </a:rPr>
            <a:t>》</a:t>
          </a:r>
          <a:r>
            <a:rPr lang="zh-CN" altLang="en-US" sz="1200" kern="1200" dirty="0" smtClean="0">
              <a:solidFill>
                <a:schemeClr val="tx1"/>
              </a:solidFill>
              <a:latin typeface="微软雅黑" panose="020B0503020204020204" pitchFamily="34" charset="-122"/>
              <a:ea typeface="微软雅黑" panose="020B0503020204020204" pitchFamily="34" charset="-122"/>
            </a:rPr>
            <a:t>的成书、作者和版本</a:t>
          </a:r>
          <a:endParaRPr lang="zh-CN" altLang="en-US" sz="1200" kern="1200" dirty="0">
            <a:solidFill>
              <a:schemeClr val="tx1"/>
            </a:solidFill>
            <a:latin typeface="微软雅黑" panose="020B0503020204020204" pitchFamily="34" charset="-122"/>
            <a:ea typeface="微软雅黑" panose="020B0503020204020204" pitchFamily="34" charset="-122"/>
          </a:endParaRPr>
        </a:p>
      </dsp:txBody>
      <dsp:txXfrm>
        <a:off x="1386424" y="142727"/>
        <a:ext cx="1461014" cy="442391"/>
      </dsp:txXfrm>
    </dsp:sp>
    <dsp:sp modelId="{99937229-FB4F-4A6C-A5D3-ABE37A1AAF37}">
      <dsp:nvSpPr>
        <dsp:cNvPr id="0" name=""/>
        <dsp:cNvSpPr/>
      </dsp:nvSpPr>
      <dsp:spPr>
        <a:xfrm>
          <a:off x="1386424" y="695717"/>
          <a:ext cx="1461464" cy="422139"/>
        </a:xfrm>
        <a:prstGeom prst="rect">
          <a:avLst/>
        </a:prstGeom>
        <a:solidFill>
          <a:srgbClr val="C00000"/>
        </a:solidFill>
        <a:ln w="12700" cap="flat" cmpd="sng" algn="ctr">
          <a:solidFill>
            <a:srgbClr val="C0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altLang="zh-CN" sz="1200" kern="1200" dirty="0" smtClean="0">
              <a:solidFill>
                <a:schemeClr val="bg1"/>
              </a:solidFill>
              <a:latin typeface="微软雅黑" panose="020B0503020204020204" pitchFamily="34" charset="-122"/>
              <a:ea typeface="微软雅黑" panose="020B0503020204020204" pitchFamily="34" charset="-122"/>
            </a:rPr>
            <a:t>《</a:t>
          </a:r>
          <a:r>
            <a:rPr lang="zh-CN" altLang="en-US" sz="1200" kern="1200" dirty="0" smtClean="0">
              <a:solidFill>
                <a:schemeClr val="bg1"/>
              </a:solidFill>
              <a:latin typeface="微软雅黑" panose="020B0503020204020204" pitchFamily="34" charset="-122"/>
              <a:ea typeface="微软雅黑" panose="020B0503020204020204" pitchFamily="34" charset="-122"/>
            </a:rPr>
            <a:t>西游记</a:t>
          </a:r>
          <a:r>
            <a:rPr lang="en-US" altLang="zh-CN" sz="1200" kern="1200" dirty="0" smtClean="0">
              <a:solidFill>
                <a:schemeClr val="bg1"/>
              </a:solidFill>
              <a:latin typeface="微软雅黑" panose="020B0503020204020204" pitchFamily="34" charset="-122"/>
              <a:ea typeface="微软雅黑" panose="020B0503020204020204" pitchFamily="34" charset="-122"/>
            </a:rPr>
            <a:t>》</a:t>
          </a:r>
          <a:r>
            <a:rPr lang="zh-CN" altLang="en-US" sz="1200" kern="1200" dirty="0" smtClean="0">
              <a:solidFill>
                <a:schemeClr val="bg1"/>
              </a:solidFill>
              <a:latin typeface="微软雅黑" panose="020B0503020204020204" pitchFamily="34" charset="-122"/>
              <a:ea typeface="微软雅黑" panose="020B0503020204020204" pitchFamily="34" charset="-122"/>
            </a:rPr>
            <a:t>的内容和主旨</a:t>
          </a:r>
        </a:p>
      </dsp:txBody>
      <dsp:txXfrm>
        <a:off x="1386424" y="695717"/>
        <a:ext cx="1461464" cy="422139"/>
      </dsp:txXfrm>
    </dsp:sp>
    <dsp:sp modelId="{5E6A714C-2DA9-41A6-BBC4-E5B1BA1D47B4}">
      <dsp:nvSpPr>
        <dsp:cNvPr id="0" name=""/>
        <dsp:cNvSpPr/>
      </dsp:nvSpPr>
      <dsp:spPr>
        <a:xfrm>
          <a:off x="1386424" y="1228454"/>
          <a:ext cx="1481053" cy="442391"/>
        </a:xfrm>
        <a:prstGeom prst="rect">
          <a:avLst/>
        </a:prstGeom>
        <a:solidFill>
          <a:schemeClr val="lt1">
            <a:hueOff val="0"/>
            <a:satOff val="0"/>
            <a:lumOff val="0"/>
            <a:alphaOff val="0"/>
          </a:schemeClr>
        </a:solidFill>
        <a:ln w="12700" cap="flat" cmpd="sng" algn="ctr">
          <a:solidFill>
            <a:srgbClr val="C0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altLang="zh-CN" sz="1200" kern="1200" dirty="0" smtClean="0">
              <a:solidFill>
                <a:schemeClr val="tx1"/>
              </a:solidFill>
              <a:latin typeface="微软雅黑" panose="020B0503020204020204" pitchFamily="34" charset="-122"/>
              <a:ea typeface="微软雅黑" panose="020B0503020204020204" pitchFamily="34" charset="-122"/>
            </a:rPr>
            <a:t>《</a:t>
          </a:r>
          <a:r>
            <a:rPr lang="zh-CN" altLang="en-US" sz="1200" kern="1200" dirty="0" smtClean="0">
              <a:solidFill>
                <a:schemeClr val="tx1"/>
              </a:solidFill>
              <a:latin typeface="微软雅黑" panose="020B0503020204020204" pitchFamily="34" charset="-122"/>
              <a:ea typeface="微软雅黑" panose="020B0503020204020204" pitchFamily="34" charset="-122"/>
            </a:rPr>
            <a:t>西游记</a:t>
          </a:r>
          <a:r>
            <a:rPr lang="en-US" altLang="zh-CN" sz="1200" kern="1200" dirty="0" smtClean="0">
              <a:solidFill>
                <a:schemeClr val="tx1"/>
              </a:solidFill>
              <a:latin typeface="微软雅黑" panose="020B0503020204020204" pitchFamily="34" charset="-122"/>
              <a:ea typeface="微软雅黑" panose="020B0503020204020204" pitchFamily="34" charset="-122"/>
            </a:rPr>
            <a:t>》</a:t>
          </a:r>
          <a:r>
            <a:rPr lang="zh-CN" altLang="en-US" sz="1200" kern="1200" dirty="0" smtClean="0">
              <a:solidFill>
                <a:schemeClr val="tx1"/>
              </a:solidFill>
              <a:latin typeface="微软雅黑" panose="020B0503020204020204" pitchFamily="34" charset="-122"/>
              <a:ea typeface="微软雅黑" panose="020B0503020204020204" pitchFamily="34" charset="-122"/>
            </a:rPr>
            <a:t>的艺术特色</a:t>
          </a:r>
        </a:p>
      </dsp:txBody>
      <dsp:txXfrm>
        <a:off x="1386424" y="1228454"/>
        <a:ext cx="1481053" cy="442391"/>
      </dsp:txXfrm>
    </dsp:sp>
    <dsp:sp modelId="{0E41B927-DE22-4765-9FD6-1A5AE6109259}">
      <dsp:nvSpPr>
        <dsp:cNvPr id="0" name=""/>
        <dsp:cNvSpPr/>
      </dsp:nvSpPr>
      <dsp:spPr>
        <a:xfrm>
          <a:off x="1386424" y="1781444"/>
          <a:ext cx="1494025" cy="408761"/>
        </a:xfrm>
        <a:prstGeom prst="rect">
          <a:avLst/>
        </a:prstGeom>
        <a:solidFill>
          <a:schemeClr val="lt1">
            <a:hueOff val="0"/>
            <a:satOff val="0"/>
            <a:lumOff val="0"/>
            <a:alphaOff val="0"/>
          </a:schemeClr>
        </a:solidFill>
        <a:ln w="12700" cap="flat" cmpd="sng" algn="ctr">
          <a:solidFill>
            <a:srgbClr val="C0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altLang="zh-CN" sz="1200" kern="1200" dirty="0" smtClean="0">
              <a:solidFill>
                <a:schemeClr val="tx1"/>
              </a:solidFill>
              <a:latin typeface="微软雅黑" panose="020B0503020204020204" pitchFamily="34" charset="-122"/>
              <a:ea typeface="微软雅黑" panose="020B0503020204020204" pitchFamily="34" charset="-122"/>
            </a:rPr>
            <a:t>《</a:t>
          </a:r>
          <a:r>
            <a:rPr lang="zh-CN" altLang="en-US" sz="1200" kern="1200" dirty="0" smtClean="0">
              <a:solidFill>
                <a:schemeClr val="tx1"/>
              </a:solidFill>
              <a:latin typeface="微软雅黑" panose="020B0503020204020204" pitchFamily="34" charset="-122"/>
              <a:ea typeface="微软雅黑" panose="020B0503020204020204" pitchFamily="34" charset="-122"/>
            </a:rPr>
            <a:t>西游记</a:t>
          </a:r>
          <a:r>
            <a:rPr lang="en-US" altLang="zh-CN" sz="1200" kern="1200" dirty="0" smtClean="0">
              <a:solidFill>
                <a:schemeClr val="tx1"/>
              </a:solidFill>
              <a:latin typeface="微软雅黑" panose="020B0503020204020204" pitchFamily="34" charset="-122"/>
              <a:ea typeface="微软雅黑" panose="020B0503020204020204" pitchFamily="34" charset="-122"/>
            </a:rPr>
            <a:t>》</a:t>
          </a:r>
          <a:r>
            <a:rPr lang="zh-CN" altLang="en-US" sz="1200" kern="1200" dirty="0" smtClean="0">
              <a:solidFill>
                <a:schemeClr val="tx1"/>
              </a:solidFill>
              <a:latin typeface="微软雅黑" panose="020B0503020204020204" pitchFamily="34" charset="-122"/>
              <a:ea typeface="微软雅黑" panose="020B0503020204020204" pitchFamily="34" charset="-122"/>
            </a:rPr>
            <a:t>的影响</a:t>
          </a:r>
        </a:p>
      </dsp:txBody>
      <dsp:txXfrm>
        <a:off x="1386424" y="1781444"/>
        <a:ext cx="1494025" cy="408761"/>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954FFE-8FF5-493E-9BC8-49212FC4F257}">
      <dsp:nvSpPr>
        <dsp:cNvPr id="0" name=""/>
        <dsp:cNvSpPr/>
      </dsp:nvSpPr>
      <dsp:spPr>
        <a:xfrm>
          <a:off x="1096215" y="1166466"/>
          <a:ext cx="290209" cy="819358"/>
        </a:xfrm>
        <a:custGeom>
          <a:avLst/>
          <a:gdLst/>
          <a:ahLst/>
          <a:cxnLst/>
          <a:rect l="0" t="0" r="0" b="0"/>
          <a:pathLst>
            <a:path>
              <a:moveTo>
                <a:pt x="0" y="0"/>
              </a:moveTo>
              <a:lnTo>
                <a:pt x="145104" y="0"/>
              </a:lnTo>
              <a:lnTo>
                <a:pt x="145104" y="819358"/>
              </a:lnTo>
              <a:lnTo>
                <a:pt x="290209" y="819358"/>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1219589" y="1554414"/>
        <a:ext cx="43461" cy="43461"/>
      </dsp:txXfrm>
    </dsp:sp>
    <dsp:sp modelId="{F408E1F9-080B-4F7E-9409-4A212A9912FF}">
      <dsp:nvSpPr>
        <dsp:cNvPr id="0" name=""/>
        <dsp:cNvSpPr/>
      </dsp:nvSpPr>
      <dsp:spPr>
        <a:xfrm>
          <a:off x="1096215" y="1166466"/>
          <a:ext cx="290209" cy="283183"/>
        </a:xfrm>
        <a:custGeom>
          <a:avLst/>
          <a:gdLst/>
          <a:ahLst/>
          <a:cxnLst/>
          <a:rect l="0" t="0" r="0" b="0"/>
          <a:pathLst>
            <a:path>
              <a:moveTo>
                <a:pt x="0" y="0"/>
              </a:moveTo>
              <a:lnTo>
                <a:pt x="145104" y="0"/>
              </a:lnTo>
              <a:lnTo>
                <a:pt x="145104" y="283183"/>
              </a:lnTo>
              <a:lnTo>
                <a:pt x="290209" y="283183"/>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1231183" y="1297921"/>
        <a:ext cx="20274" cy="20274"/>
      </dsp:txXfrm>
    </dsp:sp>
    <dsp:sp modelId="{8FDD8224-612E-4D18-9D3A-216E5928768C}">
      <dsp:nvSpPr>
        <dsp:cNvPr id="0" name=""/>
        <dsp:cNvSpPr/>
      </dsp:nvSpPr>
      <dsp:spPr>
        <a:xfrm>
          <a:off x="1096215" y="906786"/>
          <a:ext cx="290209" cy="259679"/>
        </a:xfrm>
        <a:custGeom>
          <a:avLst/>
          <a:gdLst/>
          <a:ahLst/>
          <a:cxnLst/>
          <a:rect l="0" t="0" r="0" b="0"/>
          <a:pathLst>
            <a:path>
              <a:moveTo>
                <a:pt x="0" y="259679"/>
              </a:moveTo>
              <a:lnTo>
                <a:pt x="145104" y="259679"/>
              </a:lnTo>
              <a:lnTo>
                <a:pt x="145104" y="0"/>
              </a:lnTo>
              <a:lnTo>
                <a:pt x="290209" y="0"/>
              </a:lnTo>
            </a:path>
          </a:pathLst>
        </a:custGeom>
        <a:noFill/>
        <a:ln w="12700" cap="flat" cmpd="sng" algn="ctr">
          <a:solidFill>
            <a:srgbClr val="C00000"/>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1231584" y="1026890"/>
        <a:ext cx="19471" cy="19471"/>
      </dsp:txXfrm>
    </dsp:sp>
    <dsp:sp modelId="{50668DE7-9948-4DB8-9F78-572BDEC7EF8C}">
      <dsp:nvSpPr>
        <dsp:cNvPr id="0" name=""/>
        <dsp:cNvSpPr/>
      </dsp:nvSpPr>
      <dsp:spPr>
        <a:xfrm>
          <a:off x="1096215" y="363923"/>
          <a:ext cx="290209" cy="802543"/>
        </a:xfrm>
        <a:custGeom>
          <a:avLst/>
          <a:gdLst/>
          <a:ahLst/>
          <a:cxnLst/>
          <a:rect l="0" t="0" r="0" b="0"/>
          <a:pathLst>
            <a:path>
              <a:moveTo>
                <a:pt x="0" y="802543"/>
              </a:moveTo>
              <a:lnTo>
                <a:pt x="145104" y="802543"/>
              </a:lnTo>
              <a:lnTo>
                <a:pt x="145104" y="0"/>
              </a:lnTo>
              <a:lnTo>
                <a:pt x="290209" y="0"/>
              </a:lnTo>
            </a:path>
          </a:pathLst>
        </a:custGeom>
        <a:noFill/>
        <a:ln w="12700" cap="flat" cmpd="sng" algn="ctr">
          <a:solidFill>
            <a:srgbClr val="C00000"/>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622300">
            <a:lnSpc>
              <a:spcPct val="90000"/>
            </a:lnSpc>
            <a:spcBef>
              <a:spcPct val="0"/>
            </a:spcBef>
            <a:spcAft>
              <a:spcPct val="35000"/>
            </a:spcAft>
          </a:pPr>
          <a:endParaRPr lang="zh-CN" altLang="en-US" sz="1400" kern="1200"/>
        </a:p>
      </dsp:txBody>
      <dsp:txXfrm>
        <a:off x="1219985" y="743859"/>
        <a:ext cx="42670" cy="42670"/>
      </dsp:txXfrm>
    </dsp:sp>
    <dsp:sp modelId="{12FC50FE-73DA-44F5-BD72-A99896E335C0}">
      <dsp:nvSpPr>
        <dsp:cNvPr id="0" name=""/>
        <dsp:cNvSpPr/>
      </dsp:nvSpPr>
      <dsp:spPr>
        <a:xfrm rot="16200000">
          <a:off x="336978" y="686634"/>
          <a:ext cx="558810" cy="959663"/>
        </a:xfrm>
        <a:prstGeom prst="rect">
          <a:avLst/>
        </a:prstGeom>
        <a:solidFill>
          <a:schemeClr val="lt1">
            <a:hueOff val="0"/>
            <a:satOff val="0"/>
            <a:lumOff val="0"/>
            <a:alphaOff val="0"/>
          </a:schemeClr>
        </a:solidFill>
        <a:ln w="12700" cap="flat" cmpd="sng" algn="ctr">
          <a:solidFill>
            <a:srgbClr val="C0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vert" wrap="square" lIns="7620" tIns="7620" rIns="7620" bIns="7620" numCol="1" spcCol="1270" anchor="ctr" anchorCtr="0">
          <a:noAutofit/>
        </a:bodyPr>
        <a:lstStyle/>
        <a:p>
          <a:pPr lvl="0" algn="ctr" defTabSz="533400">
            <a:lnSpc>
              <a:spcPct val="90000"/>
            </a:lnSpc>
            <a:spcBef>
              <a:spcPct val="0"/>
            </a:spcBef>
            <a:spcAft>
              <a:spcPct val="35000"/>
            </a:spcAft>
          </a:pPr>
          <a:r>
            <a:rPr lang="en-US" altLang="zh-CN" sz="1200" kern="1200" dirty="0" smtClean="0">
              <a:latin typeface="微软雅黑" panose="020B0503020204020204" pitchFamily="34" charset="-122"/>
              <a:ea typeface="微软雅黑" panose="020B0503020204020204" pitchFamily="34" charset="-122"/>
            </a:rPr>
            <a:t>《</a:t>
          </a:r>
          <a:r>
            <a:rPr lang="zh-CN" altLang="en-US" sz="1200" kern="1200" dirty="0" smtClean="0">
              <a:latin typeface="微软雅黑" panose="020B0503020204020204" pitchFamily="34" charset="-122"/>
              <a:ea typeface="微软雅黑" panose="020B0503020204020204" pitchFamily="34" charset="-122"/>
            </a:rPr>
            <a:t>西游记</a:t>
          </a:r>
          <a:r>
            <a:rPr lang="en-US" altLang="zh-CN" sz="1200" kern="1200" dirty="0" smtClean="0">
              <a:latin typeface="微软雅黑" panose="020B0503020204020204" pitchFamily="34" charset="-122"/>
              <a:ea typeface="微软雅黑" panose="020B0503020204020204" pitchFamily="34" charset="-122"/>
            </a:rPr>
            <a:t>》</a:t>
          </a:r>
          <a:endParaRPr lang="en-US" altLang="zh-CN" sz="1200" kern="1200" dirty="0">
            <a:latin typeface="微软雅黑" panose="020B0503020204020204" pitchFamily="34" charset="-122"/>
            <a:ea typeface="微软雅黑" panose="020B0503020204020204" pitchFamily="34" charset="-122"/>
          </a:endParaRPr>
        </a:p>
      </dsp:txBody>
      <dsp:txXfrm>
        <a:off x="336978" y="686634"/>
        <a:ext cx="558810" cy="959663"/>
      </dsp:txXfrm>
    </dsp:sp>
    <dsp:sp modelId="{C0BB8BF2-CCBE-47B5-9A30-ACD9461A6D2E}">
      <dsp:nvSpPr>
        <dsp:cNvPr id="0" name=""/>
        <dsp:cNvSpPr/>
      </dsp:nvSpPr>
      <dsp:spPr>
        <a:xfrm>
          <a:off x="1386424" y="142727"/>
          <a:ext cx="1461014" cy="442391"/>
        </a:xfrm>
        <a:prstGeom prst="rect">
          <a:avLst/>
        </a:prstGeom>
        <a:solidFill>
          <a:schemeClr val="bg1"/>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altLang="zh-CN" sz="1200" kern="1200" dirty="0" smtClean="0">
              <a:solidFill>
                <a:schemeClr val="tx1"/>
              </a:solidFill>
              <a:latin typeface="微软雅黑" panose="020B0503020204020204" pitchFamily="34" charset="-122"/>
              <a:ea typeface="微软雅黑" panose="020B0503020204020204" pitchFamily="34" charset="-122"/>
            </a:rPr>
            <a:t>《</a:t>
          </a:r>
          <a:r>
            <a:rPr lang="zh-CN" altLang="en-US" sz="1200" kern="1200" dirty="0" smtClean="0">
              <a:solidFill>
                <a:schemeClr val="tx1"/>
              </a:solidFill>
              <a:latin typeface="微软雅黑" panose="020B0503020204020204" pitchFamily="34" charset="-122"/>
              <a:ea typeface="微软雅黑" panose="020B0503020204020204" pitchFamily="34" charset="-122"/>
            </a:rPr>
            <a:t>西游记</a:t>
          </a:r>
          <a:r>
            <a:rPr lang="en-US" altLang="zh-CN" sz="1200" kern="1200" dirty="0" smtClean="0">
              <a:solidFill>
                <a:schemeClr val="tx1"/>
              </a:solidFill>
              <a:latin typeface="微软雅黑" panose="020B0503020204020204" pitchFamily="34" charset="-122"/>
              <a:ea typeface="微软雅黑" panose="020B0503020204020204" pitchFamily="34" charset="-122"/>
            </a:rPr>
            <a:t>》</a:t>
          </a:r>
          <a:r>
            <a:rPr lang="zh-CN" altLang="en-US" sz="1200" kern="1200" dirty="0" smtClean="0">
              <a:solidFill>
                <a:schemeClr val="tx1"/>
              </a:solidFill>
              <a:latin typeface="微软雅黑" panose="020B0503020204020204" pitchFamily="34" charset="-122"/>
              <a:ea typeface="微软雅黑" panose="020B0503020204020204" pitchFamily="34" charset="-122"/>
            </a:rPr>
            <a:t>的成书、作者和版本</a:t>
          </a:r>
          <a:endParaRPr lang="zh-CN" altLang="en-US" sz="1200" kern="1200" dirty="0">
            <a:solidFill>
              <a:schemeClr val="tx1"/>
            </a:solidFill>
            <a:latin typeface="微软雅黑" panose="020B0503020204020204" pitchFamily="34" charset="-122"/>
            <a:ea typeface="微软雅黑" panose="020B0503020204020204" pitchFamily="34" charset="-122"/>
          </a:endParaRPr>
        </a:p>
      </dsp:txBody>
      <dsp:txXfrm>
        <a:off x="1386424" y="142727"/>
        <a:ext cx="1461014" cy="442391"/>
      </dsp:txXfrm>
    </dsp:sp>
    <dsp:sp modelId="{99937229-FB4F-4A6C-A5D3-ABE37A1AAF37}">
      <dsp:nvSpPr>
        <dsp:cNvPr id="0" name=""/>
        <dsp:cNvSpPr/>
      </dsp:nvSpPr>
      <dsp:spPr>
        <a:xfrm>
          <a:off x="1386424" y="695717"/>
          <a:ext cx="1461464" cy="422139"/>
        </a:xfrm>
        <a:prstGeom prst="rect">
          <a:avLst/>
        </a:prstGeom>
        <a:solidFill>
          <a:srgbClr val="C00000"/>
        </a:solidFill>
        <a:ln w="12700" cap="flat" cmpd="sng" algn="ctr">
          <a:solidFill>
            <a:srgbClr val="C0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altLang="zh-CN" sz="1200" kern="1200" dirty="0" smtClean="0">
              <a:solidFill>
                <a:schemeClr val="bg1"/>
              </a:solidFill>
              <a:latin typeface="微软雅黑" panose="020B0503020204020204" pitchFamily="34" charset="-122"/>
              <a:ea typeface="微软雅黑" panose="020B0503020204020204" pitchFamily="34" charset="-122"/>
            </a:rPr>
            <a:t>《</a:t>
          </a:r>
          <a:r>
            <a:rPr lang="zh-CN" altLang="en-US" sz="1200" kern="1200" dirty="0" smtClean="0">
              <a:solidFill>
                <a:schemeClr val="bg1"/>
              </a:solidFill>
              <a:latin typeface="微软雅黑" panose="020B0503020204020204" pitchFamily="34" charset="-122"/>
              <a:ea typeface="微软雅黑" panose="020B0503020204020204" pitchFamily="34" charset="-122"/>
            </a:rPr>
            <a:t>西游记</a:t>
          </a:r>
          <a:r>
            <a:rPr lang="en-US" altLang="zh-CN" sz="1200" kern="1200" dirty="0" smtClean="0">
              <a:solidFill>
                <a:schemeClr val="bg1"/>
              </a:solidFill>
              <a:latin typeface="微软雅黑" panose="020B0503020204020204" pitchFamily="34" charset="-122"/>
              <a:ea typeface="微软雅黑" panose="020B0503020204020204" pitchFamily="34" charset="-122"/>
            </a:rPr>
            <a:t>》</a:t>
          </a:r>
          <a:r>
            <a:rPr lang="zh-CN" altLang="en-US" sz="1200" kern="1200" dirty="0" smtClean="0">
              <a:solidFill>
                <a:schemeClr val="bg1"/>
              </a:solidFill>
              <a:latin typeface="微软雅黑" panose="020B0503020204020204" pitchFamily="34" charset="-122"/>
              <a:ea typeface="微软雅黑" panose="020B0503020204020204" pitchFamily="34" charset="-122"/>
            </a:rPr>
            <a:t>的内容和主旨</a:t>
          </a:r>
        </a:p>
      </dsp:txBody>
      <dsp:txXfrm>
        <a:off x="1386424" y="695717"/>
        <a:ext cx="1461464" cy="422139"/>
      </dsp:txXfrm>
    </dsp:sp>
    <dsp:sp modelId="{5E6A714C-2DA9-41A6-BBC4-E5B1BA1D47B4}">
      <dsp:nvSpPr>
        <dsp:cNvPr id="0" name=""/>
        <dsp:cNvSpPr/>
      </dsp:nvSpPr>
      <dsp:spPr>
        <a:xfrm>
          <a:off x="1386424" y="1228454"/>
          <a:ext cx="1481053" cy="442391"/>
        </a:xfrm>
        <a:prstGeom prst="rect">
          <a:avLst/>
        </a:prstGeom>
        <a:solidFill>
          <a:schemeClr val="lt1">
            <a:hueOff val="0"/>
            <a:satOff val="0"/>
            <a:lumOff val="0"/>
            <a:alphaOff val="0"/>
          </a:schemeClr>
        </a:solidFill>
        <a:ln w="12700" cap="flat" cmpd="sng" algn="ctr">
          <a:solidFill>
            <a:srgbClr val="C0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altLang="zh-CN" sz="1200" kern="1200" dirty="0" smtClean="0">
              <a:solidFill>
                <a:schemeClr val="tx1"/>
              </a:solidFill>
              <a:latin typeface="微软雅黑" panose="020B0503020204020204" pitchFamily="34" charset="-122"/>
              <a:ea typeface="微软雅黑" panose="020B0503020204020204" pitchFamily="34" charset="-122"/>
            </a:rPr>
            <a:t>《</a:t>
          </a:r>
          <a:r>
            <a:rPr lang="zh-CN" altLang="en-US" sz="1200" kern="1200" dirty="0" smtClean="0">
              <a:solidFill>
                <a:schemeClr val="tx1"/>
              </a:solidFill>
              <a:latin typeface="微软雅黑" panose="020B0503020204020204" pitchFamily="34" charset="-122"/>
              <a:ea typeface="微软雅黑" panose="020B0503020204020204" pitchFamily="34" charset="-122"/>
            </a:rPr>
            <a:t>西游记</a:t>
          </a:r>
          <a:r>
            <a:rPr lang="en-US" altLang="zh-CN" sz="1200" kern="1200" dirty="0" smtClean="0">
              <a:solidFill>
                <a:schemeClr val="tx1"/>
              </a:solidFill>
              <a:latin typeface="微软雅黑" panose="020B0503020204020204" pitchFamily="34" charset="-122"/>
              <a:ea typeface="微软雅黑" panose="020B0503020204020204" pitchFamily="34" charset="-122"/>
            </a:rPr>
            <a:t>》</a:t>
          </a:r>
          <a:r>
            <a:rPr lang="zh-CN" altLang="en-US" sz="1200" kern="1200" dirty="0" smtClean="0">
              <a:solidFill>
                <a:schemeClr val="tx1"/>
              </a:solidFill>
              <a:latin typeface="微软雅黑" panose="020B0503020204020204" pitchFamily="34" charset="-122"/>
              <a:ea typeface="微软雅黑" panose="020B0503020204020204" pitchFamily="34" charset="-122"/>
            </a:rPr>
            <a:t>的艺术特色</a:t>
          </a:r>
        </a:p>
      </dsp:txBody>
      <dsp:txXfrm>
        <a:off x="1386424" y="1228454"/>
        <a:ext cx="1481053" cy="442391"/>
      </dsp:txXfrm>
    </dsp:sp>
    <dsp:sp modelId="{0E41B927-DE22-4765-9FD6-1A5AE6109259}">
      <dsp:nvSpPr>
        <dsp:cNvPr id="0" name=""/>
        <dsp:cNvSpPr/>
      </dsp:nvSpPr>
      <dsp:spPr>
        <a:xfrm>
          <a:off x="1386424" y="1781444"/>
          <a:ext cx="1494025" cy="408761"/>
        </a:xfrm>
        <a:prstGeom prst="rect">
          <a:avLst/>
        </a:prstGeom>
        <a:solidFill>
          <a:schemeClr val="lt1">
            <a:hueOff val="0"/>
            <a:satOff val="0"/>
            <a:lumOff val="0"/>
            <a:alphaOff val="0"/>
          </a:schemeClr>
        </a:solidFill>
        <a:ln w="12700" cap="flat" cmpd="sng" algn="ctr">
          <a:solidFill>
            <a:srgbClr val="C0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altLang="zh-CN" sz="1200" kern="1200" dirty="0" smtClean="0">
              <a:solidFill>
                <a:schemeClr val="tx1"/>
              </a:solidFill>
              <a:latin typeface="微软雅黑" panose="020B0503020204020204" pitchFamily="34" charset="-122"/>
              <a:ea typeface="微软雅黑" panose="020B0503020204020204" pitchFamily="34" charset="-122"/>
            </a:rPr>
            <a:t>《</a:t>
          </a:r>
          <a:r>
            <a:rPr lang="zh-CN" altLang="en-US" sz="1200" kern="1200" dirty="0" smtClean="0">
              <a:solidFill>
                <a:schemeClr val="tx1"/>
              </a:solidFill>
              <a:latin typeface="微软雅黑" panose="020B0503020204020204" pitchFamily="34" charset="-122"/>
              <a:ea typeface="微软雅黑" panose="020B0503020204020204" pitchFamily="34" charset="-122"/>
            </a:rPr>
            <a:t>西游记</a:t>
          </a:r>
          <a:r>
            <a:rPr lang="en-US" altLang="zh-CN" sz="1200" kern="1200" dirty="0" smtClean="0">
              <a:solidFill>
                <a:schemeClr val="tx1"/>
              </a:solidFill>
              <a:latin typeface="微软雅黑" panose="020B0503020204020204" pitchFamily="34" charset="-122"/>
              <a:ea typeface="微软雅黑" panose="020B0503020204020204" pitchFamily="34" charset="-122"/>
            </a:rPr>
            <a:t>》</a:t>
          </a:r>
          <a:r>
            <a:rPr lang="zh-CN" altLang="en-US" sz="1200" kern="1200" dirty="0" smtClean="0">
              <a:solidFill>
                <a:schemeClr val="tx1"/>
              </a:solidFill>
              <a:latin typeface="微软雅黑" panose="020B0503020204020204" pitchFamily="34" charset="-122"/>
              <a:ea typeface="微软雅黑" panose="020B0503020204020204" pitchFamily="34" charset="-122"/>
            </a:rPr>
            <a:t>的影响</a:t>
          </a:r>
        </a:p>
      </dsp:txBody>
      <dsp:txXfrm>
        <a:off x="1386424" y="1781444"/>
        <a:ext cx="1494025" cy="408761"/>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954FFE-8FF5-493E-9BC8-49212FC4F257}">
      <dsp:nvSpPr>
        <dsp:cNvPr id="0" name=""/>
        <dsp:cNvSpPr/>
      </dsp:nvSpPr>
      <dsp:spPr>
        <a:xfrm>
          <a:off x="1096215" y="1166466"/>
          <a:ext cx="290209" cy="819358"/>
        </a:xfrm>
        <a:custGeom>
          <a:avLst/>
          <a:gdLst/>
          <a:ahLst/>
          <a:cxnLst/>
          <a:rect l="0" t="0" r="0" b="0"/>
          <a:pathLst>
            <a:path>
              <a:moveTo>
                <a:pt x="0" y="0"/>
              </a:moveTo>
              <a:lnTo>
                <a:pt x="145104" y="0"/>
              </a:lnTo>
              <a:lnTo>
                <a:pt x="145104" y="819358"/>
              </a:lnTo>
              <a:lnTo>
                <a:pt x="290209" y="819358"/>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1219589" y="1554414"/>
        <a:ext cx="43461" cy="43461"/>
      </dsp:txXfrm>
    </dsp:sp>
    <dsp:sp modelId="{F408E1F9-080B-4F7E-9409-4A212A9912FF}">
      <dsp:nvSpPr>
        <dsp:cNvPr id="0" name=""/>
        <dsp:cNvSpPr/>
      </dsp:nvSpPr>
      <dsp:spPr>
        <a:xfrm>
          <a:off x="1096215" y="1166466"/>
          <a:ext cx="290209" cy="283183"/>
        </a:xfrm>
        <a:custGeom>
          <a:avLst/>
          <a:gdLst/>
          <a:ahLst/>
          <a:cxnLst/>
          <a:rect l="0" t="0" r="0" b="0"/>
          <a:pathLst>
            <a:path>
              <a:moveTo>
                <a:pt x="0" y="0"/>
              </a:moveTo>
              <a:lnTo>
                <a:pt x="145104" y="0"/>
              </a:lnTo>
              <a:lnTo>
                <a:pt x="145104" y="283183"/>
              </a:lnTo>
              <a:lnTo>
                <a:pt x="290209" y="283183"/>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1231183" y="1297921"/>
        <a:ext cx="20274" cy="20274"/>
      </dsp:txXfrm>
    </dsp:sp>
    <dsp:sp modelId="{8FDD8224-612E-4D18-9D3A-216E5928768C}">
      <dsp:nvSpPr>
        <dsp:cNvPr id="0" name=""/>
        <dsp:cNvSpPr/>
      </dsp:nvSpPr>
      <dsp:spPr>
        <a:xfrm>
          <a:off x="1096215" y="906786"/>
          <a:ext cx="290209" cy="259679"/>
        </a:xfrm>
        <a:custGeom>
          <a:avLst/>
          <a:gdLst/>
          <a:ahLst/>
          <a:cxnLst/>
          <a:rect l="0" t="0" r="0" b="0"/>
          <a:pathLst>
            <a:path>
              <a:moveTo>
                <a:pt x="0" y="259679"/>
              </a:moveTo>
              <a:lnTo>
                <a:pt x="145104" y="259679"/>
              </a:lnTo>
              <a:lnTo>
                <a:pt x="145104" y="0"/>
              </a:lnTo>
              <a:lnTo>
                <a:pt x="290209" y="0"/>
              </a:lnTo>
            </a:path>
          </a:pathLst>
        </a:custGeom>
        <a:noFill/>
        <a:ln w="12700" cap="flat" cmpd="sng" algn="ctr">
          <a:solidFill>
            <a:srgbClr val="C00000"/>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1231584" y="1026890"/>
        <a:ext cx="19471" cy="19471"/>
      </dsp:txXfrm>
    </dsp:sp>
    <dsp:sp modelId="{50668DE7-9948-4DB8-9F78-572BDEC7EF8C}">
      <dsp:nvSpPr>
        <dsp:cNvPr id="0" name=""/>
        <dsp:cNvSpPr/>
      </dsp:nvSpPr>
      <dsp:spPr>
        <a:xfrm>
          <a:off x="1096215" y="363923"/>
          <a:ext cx="290209" cy="802543"/>
        </a:xfrm>
        <a:custGeom>
          <a:avLst/>
          <a:gdLst/>
          <a:ahLst/>
          <a:cxnLst/>
          <a:rect l="0" t="0" r="0" b="0"/>
          <a:pathLst>
            <a:path>
              <a:moveTo>
                <a:pt x="0" y="802543"/>
              </a:moveTo>
              <a:lnTo>
                <a:pt x="145104" y="802543"/>
              </a:lnTo>
              <a:lnTo>
                <a:pt x="145104" y="0"/>
              </a:lnTo>
              <a:lnTo>
                <a:pt x="290209" y="0"/>
              </a:lnTo>
            </a:path>
          </a:pathLst>
        </a:custGeom>
        <a:noFill/>
        <a:ln w="12700" cap="flat" cmpd="sng" algn="ctr">
          <a:solidFill>
            <a:srgbClr val="C00000"/>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622300">
            <a:lnSpc>
              <a:spcPct val="90000"/>
            </a:lnSpc>
            <a:spcBef>
              <a:spcPct val="0"/>
            </a:spcBef>
            <a:spcAft>
              <a:spcPct val="35000"/>
            </a:spcAft>
          </a:pPr>
          <a:endParaRPr lang="zh-CN" altLang="en-US" sz="1400" kern="1200"/>
        </a:p>
      </dsp:txBody>
      <dsp:txXfrm>
        <a:off x="1219985" y="743859"/>
        <a:ext cx="42670" cy="42670"/>
      </dsp:txXfrm>
    </dsp:sp>
    <dsp:sp modelId="{12FC50FE-73DA-44F5-BD72-A99896E335C0}">
      <dsp:nvSpPr>
        <dsp:cNvPr id="0" name=""/>
        <dsp:cNvSpPr/>
      </dsp:nvSpPr>
      <dsp:spPr>
        <a:xfrm rot="16200000">
          <a:off x="336978" y="686634"/>
          <a:ext cx="558810" cy="959663"/>
        </a:xfrm>
        <a:prstGeom prst="rect">
          <a:avLst/>
        </a:prstGeom>
        <a:solidFill>
          <a:schemeClr val="lt1">
            <a:hueOff val="0"/>
            <a:satOff val="0"/>
            <a:lumOff val="0"/>
            <a:alphaOff val="0"/>
          </a:schemeClr>
        </a:solidFill>
        <a:ln w="12700" cap="flat" cmpd="sng" algn="ctr">
          <a:solidFill>
            <a:srgbClr val="C0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vert" wrap="square" lIns="7620" tIns="7620" rIns="7620" bIns="7620" numCol="1" spcCol="1270" anchor="ctr" anchorCtr="0">
          <a:noAutofit/>
        </a:bodyPr>
        <a:lstStyle/>
        <a:p>
          <a:pPr lvl="0" algn="ctr" defTabSz="533400">
            <a:lnSpc>
              <a:spcPct val="90000"/>
            </a:lnSpc>
            <a:spcBef>
              <a:spcPct val="0"/>
            </a:spcBef>
            <a:spcAft>
              <a:spcPct val="35000"/>
            </a:spcAft>
          </a:pPr>
          <a:r>
            <a:rPr lang="en-US" altLang="zh-CN" sz="1200" kern="1200" dirty="0" smtClean="0">
              <a:latin typeface="微软雅黑" panose="020B0503020204020204" pitchFamily="34" charset="-122"/>
              <a:ea typeface="微软雅黑" panose="020B0503020204020204" pitchFamily="34" charset="-122"/>
            </a:rPr>
            <a:t>《</a:t>
          </a:r>
          <a:r>
            <a:rPr lang="zh-CN" altLang="en-US" sz="1200" kern="1200" dirty="0" smtClean="0">
              <a:latin typeface="微软雅黑" panose="020B0503020204020204" pitchFamily="34" charset="-122"/>
              <a:ea typeface="微软雅黑" panose="020B0503020204020204" pitchFamily="34" charset="-122"/>
            </a:rPr>
            <a:t>西游记</a:t>
          </a:r>
          <a:r>
            <a:rPr lang="en-US" altLang="zh-CN" sz="1200" kern="1200" dirty="0" smtClean="0">
              <a:latin typeface="微软雅黑" panose="020B0503020204020204" pitchFamily="34" charset="-122"/>
              <a:ea typeface="微软雅黑" panose="020B0503020204020204" pitchFamily="34" charset="-122"/>
            </a:rPr>
            <a:t>》</a:t>
          </a:r>
          <a:endParaRPr lang="en-US" altLang="zh-CN" sz="1200" kern="1200" dirty="0">
            <a:latin typeface="微软雅黑" panose="020B0503020204020204" pitchFamily="34" charset="-122"/>
            <a:ea typeface="微软雅黑" panose="020B0503020204020204" pitchFamily="34" charset="-122"/>
          </a:endParaRPr>
        </a:p>
      </dsp:txBody>
      <dsp:txXfrm>
        <a:off x="336978" y="686634"/>
        <a:ext cx="558810" cy="959663"/>
      </dsp:txXfrm>
    </dsp:sp>
    <dsp:sp modelId="{C0BB8BF2-CCBE-47B5-9A30-ACD9461A6D2E}">
      <dsp:nvSpPr>
        <dsp:cNvPr id="0" name=""/>
        <dsp:cNvSpPr/>
      </dsp:nvSpPr>
      <dsp:spPr>
        <a:xfrm>
          <a:off x="1386424" y="142727"/>
          <a:ext cx="1461014" cy="442391"/>
        </a:xfrm>
        <a:prstGeom prst="rect">
          <a:avLst/>
        </a:prstGeom>
        <a:solidFill>
          <a:schemeClr val="bg1"/>
        </a:solidFill>
        <a:ln w="12700" cap="flat" cmpd="sng" algn="ctr">
          <a:solidFill>
            <a:srgbClr val="C0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altLang="zh-CN" sz="1200" kern="1200" dirty="0" smtClean="0">
              <a:solidFill>
                <a:schemeClr val="tx1"/>
              </a:solidFill>
              <a:latin typeface="微软雅黑" panose="020B0503020204020204" pitchFamily="34" charset="-122"/>
              <a:ea typeface="微软雅黑" panose="020B0503020204020204" pitchFamily="34" charset="-122"/>
            </a:rPr>
            <a:t>《</a:t>
          </a:r>
          <a:r>
            <a:rPr lang="zh-CN" altLang="en-US" sz="1200" kern="1200" dirty="0" smtClean="0">
              <a:solidFill>
                <a:schemeClr val="tx1"/>
              </a:solidFill>
              <a:latin typeface="微软雅黑" panose="020B0503020204020204" pitchFamily="34" charset="-122"/>
              <a:ea typeface="微软雅黑" panose="020B0503020204020204" pitchFamily="34" charset="-122"/>
            </a:rPr>
            <a:t>西游记</a:t>
          </a:r>
          <a:r>
            <a:rPr lang="en-US" altLang="zh-CN" sz="1200" kern="1200" dirty="0" smtClean="0">
              <a:solidFill>
                <a:schemeClr val="tx1"/>
              </a:solidFill>
              <a:latin typeface="微软雅黑" panose="020B0503020204020204" pitchFamily="34" charset="-122"/>
              <a:ea typeface="微软雅黑" panose="020B0503020204020204" pitchFamily="34" charset="-122"/>
            </a:rPr>
            <a:t>》</a:t>
          </a:r>
          <a:r>
            <a:rPr lang="zh-CN" altLang="en-US" sz="1200" kern="1200" dirty="0" smtClean="0">
              <a:solidFill>
                <a:schemeClr val="tx1"/>
              </a:solidFill>
              <a:latin typeface="微软雅黑" panose="020B0503020204020204" pitchFamily="34" charset="-122"/>
              <a:ea typeface="微软雅黑" panose="020B0503020204020204" pitchFamily="34" charset="-122"/>
            </a:rPr>
            <a:t>的成书、作者和版本</a:t>
          </a:r>
          <a:endParaRPr lang="zh-CN" altLang="en-US" sz="1200" kern="1200" dirty="0">
            <a:solidFill>
              <a:schemeClr val="tx1"/>
            </a:solidFill>
            <a:latin typeface="微软雅黑" panose="020B0503020204020204" pitchFamily="34" charset="-122"/>
            <a:ea typeface="微软雅黑" panose="020B0503020204020204" pitchFamily="34" charset="-122"/>
          </a:endParaRPr>
        </a:p>
      </dsp:txBody>
      <dsp:txXfrm>
        <a:off x="1386424" y="142727"/>
        <a:ext cx="1461014" cy="442391"/>
      </dsp:txXfrm>
    </dsp:sp>
    <dsp:sp modelId="{99937229-FB4F-4A6C-A5D3-ABE37A1AAF37}">
      <dsp:nvSpPr>
        <dsp:cNvPr id="0" name=""/>
        <dsp:cNvSpPr/>
      </dsp:nvSpPr>
      <dsp:spPr>
        <a:xfrm>
          <a:off x="1386424" y="695717"/>
          <a:ext cx="1461464" cy="422139"/>
        </a:xfrm>
        <a:prstGeom prst="rect">
          <a:avLst/>
        </a:prstGeom>
        <a:solidFill>
          <a:schemeClr val="bg1"/>
        </a:solidFill>
        <a:ln w="12700" cap="flat" cmpd="sng" algn="ctr">
          <a:solidFill>
            <a:srgbClr val="C0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altLang="zh-CN" sz="1200" kern="1200" dirty="0" smtClean="0">
              <a:solidFill>
                <a:schemeClr val="tx1"/>
              </a:solidFill>
              <a:latin typeface="微软雅黑" panose="020B0503020204020204" pitchFamily="34" charset="-122"/>
              <a:ea typeface="微软雅黑" panose="020B0503020204020204" pitchFamily="34" charset="-122"/>
            </a:rPr>
            <a:t>《</a:t>
          </a:r>
          <a:r>
            <a:rPr lang="zh-CN" altLang="en-US" sz="1200" kern="1200" dirty="0" smtClean="0">
              <a:solidFill>
                <a:schemeClr val="tx1"/>
              </a:solidFill>
              <a:latin typeface="微软雅黑" panose="020B0503020204020204" pitchFamily="34" charset="-122"/>
              <a:ea typeface="微软雅黑" panose="020B0503020204020204" pitchFamily="34" charset="-122"/>
            </a:rPr>
            <a:t>西游记</a:t>
          </a:r>
          <a:r>
            <a:rPr lang="en-US" altLang="zh-CN" sz="1200" kern="1200" dirty="0" smtClean="0">
              <a:solidFill>
                <a:schemeClr val="tx1"/>
              </a:solidFill>
              <a:latin typeface="微软雅黑" panose="020B0503020204020204" pitchFamily="34" charset="-122"/>
              <a:ea typeface="微软雅黑" panose="020B0503020204020204" pitchFamily="34" charset="-122"/>
            </a:rPr>
            <a:t>》</a:t>
          </a:r>
          <a:r>
            <a:rPr lang="zh-CN" altLang="en-US" sz="1200" kern="1200" dirty="0" smtClean="0">
              <a:solidFill>
                <a:schemeClr val="tx1"/>
              </a:solidFill>
              <a:latin typeface="微软雅黑" panose="020B0503020204020204" pitchFamily="34" charset="-122"/>
              <a:ea typeface="微软雅黑" panose="020B0503020204020204" pitchFamily="34" charset="-122"/>
            </a:rPr>
            <a:t>的内容和主旨</a:t>
          </a:r>
        </a:p>
      </dsp:txBody>
      <dsp:txXfrm>
        <a:off x="1386424" y="695717"/>
        <a:ext cx="1461464" cy="422139"/>
      </dsp:txXfrm>
    </dsp:sp>
    <dsp:sp modelId="{5E6A714C-2DA9-41A6-BBC4-E5B1BA1D47B4}">
      <dsp:nvSpPr>
        <dsp:cNvPr id="0" name=""/>
        <dsp:cNvSpPr/>
      </dsp:nvSpPr>
      <dsp:spPr>
        <a:xfrm>
          <a:off x="1386424" y="1228454"/>
          <a:ext cx="1481053" cy="442391"/>
        </a:xfrm>
        <a:prstGeom prst="rect">
          <a:avLst/>
        </a:prstGeom>
        <a:solidFill>
          <a:srgbClr val="C00000"/>
        </a:solidFill>
        <a:ln w="12700" cap="flat" cmpd="sng" algn="ctr">
          <a:solidFill>
            <a:srgbClr val="C0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altLang="zh-CN" sz="1200" kern="1200" dirty="0" smtClean="0">
              <a:solidFill>
                <a:schemeClr val="bg1"/>
              </a:solidFill>
              <a:latin typeface="微软雅黑" panose="020B0503020204020204" pitchFamily="34" charset="-122"/>
              <a:ea typeface="微软雅黑" panose="020B0503020204020204" pitchFamily="34" charset="-122"/>
            </a:rPr>
            <a:t>《</a:t>
          </a:r>
          <a:r>
            <a:rPr lang="zh-CN" altLang="en-US" sz="1200" kern="1200" dirty="0" smtClean="0">
              <a:solidFill>
                <a:schemeClr val="bg1"/>
              </a:solidFill>
              <a:latin typeface="微软雅黑" panose="020B0503020204020204" pitchFamily="34" charset="-122"/>
              <a:ea typeface="微软雅黑" panose="020B0503020204020204" pitchFamily="34" charset="-122"/>
            </a:rPr>
            <a:t>西游记</a:t>
          </a:r>
          <a:r>
            <a:rPr lang="en-US" altLang="zh-CN" sz="1200" kern="1200" dirty="0" smtClean="0">
              <a:solidFill>
                <a:schemeClr val="bg1"/>
              </a:solidFill>
              <a:latin typeface="微软雅黑" panose="020B0503020204020204" pitchFamily="34" charset="-122"/>
              <a:ea typeface="微软雅黑" panose="020B0503020204020204" pitchFamily="34" charset="-122"/>
            </a:rPr>
            <a:t>》</a:t>
          </a:r>
          <a:r>
            <a:rPr lang="zh-CN" altLang="en-US" sz="1200" kern="1200" dirty="0" smtClean="0">
              <a:solidFill>
                <a:schemeClr val="bg1"/>
              </a:solidFill>
              <a:latin typeface="微软雅黑" panose="020B0503020204020204" pitchFamily="34" charset="-122"/>
              <a:ea typeface="微软雅黑" panose="020B0503020204020204" pitchFamily="34" charset="-122"/>
            </a:rPr>
            <a:t>的艺术特色</a:t>
          </a:r>
        </a:p>
      </dsp:txBody>
      <dsp:txXfrm>
        <a:off x="1386424" y="1228454"/>
        <a:ext cx="1481053" cy="442391"/>
      </dsp:txXfrm>
    </dsp:sp>
    <dsp:sp modelId="{0E41B927-DE22-4765-9FD6-1A5AE6109259}">
      <dsp:nvSpPr>
        <dsp:cNvPr id="0" name=""/>
        <dsp:cNvSpPr/>
      </dsp:nvSpPr>
      <dsp:spPr>
        <a:xfrm>
          <a:off x="1386424" y="1781444"/>
          <a:ext cx="1494025" cy="408761"/>
        </a:xfrm>
        <a:prstGeom prst="rect">
          <a:avLst/>
        </a:prstGeom>
        <a:solidFill>
          <a:schemeClr val="lt1">
            <a:hueOff val="0"/>
            <a:satOff val="0"/>
            <a:lumOff val="0"/>
            <a:alphaOff val="0"/>
          </a:schemeClr>
        </a:solidFill>
        <a:ln w="12700" cap="flat" cmpd="sng" algn="ctr">
          <a:solidFill>
            <a:srgbClr val="C0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altLang="zh-CN" sz="1200" kern="1200" dirty="0" smtClean="0">
              <a:solidFill>
                <a:schemeClr val="tx1"/>
              </a:solidFill>
              <a:latin typeface="微软雅黑" panose="020B0503020204020204" pitchFamily="34" charset="-122"/>
              <a:ea typeface="微软雅黑" panose="020B0503020204020204" pitchFamily="34" charset="-122"/>
            </a:rPr>
            <a:t>《</a:t>
          </a:r>
          <a:r>
            <a:rPr lang="zh-CN" altLang="en-US" sz="1200" kern="1200" dirty="0" smtClean="0">
              <a:solidFill>
                <a:schemeClr val="tx1"/>
              </a:solidFill>
              <a:latin typeface="微软雅黑" panose="020B0503020204020204" pitchFamily="34" charset="-122"/>
              <a:ea typeface="微软雅黑" panose="020B0503020204020204" pitchFamily="34" charset="-122"/>
            </a:rPr>
            <a:t>西游记</a:t>
          </a:r>
          <a:r>
            <a:rPr lang="en-US" altLang="zh-CN" sz="1200" kern="1200" dirty="0" smtClean="0">
              <a:solidFill>
                <a:schemeClr val="tx1"/>
              </a:solidFill>
              <a:latin typeface="微软雅黑" panose="020B0503020204020204" pitchFamily="34" charset="-122"/>
              <a:ea typeface="微软雅黑" panose="020B0503020204020204" pitchFamily="34" charset="-122"/>
            </a:rPr>
            <a:t>》</a:t>
          </a:r>
          <a:r>
            <a:rPr lang="zh-CN" altLang="en-US" sz="1200" kern="1200" dirty="0" smtClean="0">
              <a:solidFill>
                <a:schemeClr val="tx1"/>
              </a:solidFill>
              <a:latin typeface="微软雅黑" panose="020B0503020204020204" pitchFamily="34" charset="-122"/>
              <a:ea typeface="微软雅黑" panose="020B0503020204020204" pitchFamily="34" charset="-122"/>
            </a:rPr>
            <a:t>的影响</a:t>
          </a:r>
        </a:p>
      </dsp:txBody>
      <dsp:txXfrm>
        <a:off x="1386424" y="1781444"/>
        <a:ext cx="1494025" cy="408761"/>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954FFE-8FF5-493E-9BC8-49212FC4F257}">
      <dsp:nvSpPr>
        <dsp:cNvPr id="0" name=""/>
        <dsp:cNvSpPr/>
      </dsp:nvSpPr>
      <dsp:spPr>
        <a:xfrm>
          <a:off x="1096215" y="1166466"/>
          <a:ext cx="290209" cy="819358"/>
        </a:xfrm>
        <a:custGeom>
          <a:avLst/>
          <a:gdLst/>
          <a:ahLst/>
          <a:cxnLst/>
          <a:rect l="0" t="0" r="0" b="0"/>
          <a:pathLst>
            <a:path>
              <a:moveTo>
                <a:pt x="0" y="0"/>
              </a:moveTo>
              <a:lnTo>
                <a:pt x="145104" y="0"/>
              </a:lnTo>
              <a:lnTo>
                <a:pt x="145104" y="819358"/>
              </a:lnTo>
              <a:lnTo>
                <a:pt x="290209" y="819358"/>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1219589" y="1554414"/>
        <a:ext cx="43461" cy="43461"/>
      </dsp:txXfrm>
    </dsp:sp>
    <dsp:sp modelId="{F408E1F9-080B-4F7E-9409-4A212A9912FF}">
      <dsp:nvSpPr>
        <dsp:cNvPr id="0" name=""/>
        <dsp:cNvSpPr/>
      </dsp:nvSpPr>
      <dsp:spPr>
        <a:xfrm>
          <a:off x="1096215" y="1166466"/>
          <a:ext cx="290209" cy="283183"/>
        </a:xfrm>
        <a:custGeom>
          <a:avLst/>
          <a:gdLst/>
          <a:ahLst/>
          <a:cxnLst/>
          <a:rect l="0" t="0" r="0" b="0"/>
          <a:pathLst>
            <a:path>
              <a:moveTo>
                <a:pt x="0" y="0"/>
              </a:moveTo>
              <a:lnTo>
                <a:pt x="145104" y="0"/>
              </a:lnTo>
              <a:lnTo>
                <a:pt x="145104" y="283183"/>
              </a:lnTo>
              <a:lnTo>
                <a:pt x="290209" y="283183"/>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1231183" y="1297921"/>
        <a:ext cx="20274" cy="20274"/>
      </dsp:txXfrm>
    </dsp:sp>
    <dsp:sp modelId="{8FDD8224-612E-4D18-9D3A-216E5928768C}">
      <dsp:nvSpPr>
        <dsp:cNvPr id="0" name=""/>
        <dsp:cNvSpPr/>
      </dsp:nvSpPr>
      <dsp:spPr>
        <a:xfrm>
          <a:off x="1096215" y="906786"/>
          <a:ext cx="290209" cy="259679"/>
        </a:xfrm>
        <a:custGeom>
          <a:avLst/>
          <a:gdLst/>
          <a:ahLst/>
          <a:cxnLst/>
          <a:rect l="0" t="0" r="0" b="0"/>
          <a:pathLst>
            <a:path>
              <a:moveTo>
                <a:pt x="0" y="259679"/>
              </a:moveTo>
              <a:lnTo>
                <a:pt x="145104" y="259679"/>
              </a:lnTo>
              <a:lnTo>
                <a:pt x="145104" y="0"/>
              </a:lnTo>
              <a:lnTo>
                <a:pt x="290209" y="0"/>
              </a:lnTo>
            </a:path>
          </a:pathLst>
        </a:custGeom>
        <a:noFill/>
        <a:ln w="12700" cap="flat" cmpd="sng" algn="ctr">
          <a:solidFill>
            <a:srgbClr val="C00000"/>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1231584" y="1026890"/>
        <a:ext cx="19471" cy="19471"/>
      </dsp:txXfrm>
    </dsp:sp>
    <dsp:sp modelId="{50668DE7-9948-4DB8-9F78-572BDEC7EF8C}">
      <dsp:nvSpPr>
        <dsp:cNvPr id="0" name=""/>
        <dsp:cNvSpPr/>
      </dsp:nvSpPr>
      <dsp:spPr>
        <a:xfrm>
          <a:off x="1096215" y="363923"/>
          <a:ext cx="290209" cy="802543"/>
        </a:xfrm>
        <a:custGeom>
          <a:avLst/>
          <a:gdLst/>
          <a:ahLst/>
          <a:cxnLst/>
          <a:rect l="0" t="0" r="0" b="0"/>
          <a:pathLst>
            <a:path>
              <a:moveTo>
                <a:pt x="0" y="802543"/>
              </a:moveTo>
              <a:lnTo>
                <a:pt x="145104" y="802543"/>
              </a:lnTo>
              <a:lnTo>
                <a:pt x="145104" y="0"/>
              </a:lnTo>
              <a:lnTo>
                <a:pt x="290209" y="0"/>
              </a:lnTo>
            </a:path>
          </a:pathLst>
        </a:custGeom>
        <a:noFill/>
        <a:ln w="12700" cap="flat" cmpd="sng" algn="ctr">
          <a:solidFill>
            <a:srgbClr val="C00000"/>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622300">
            <a:lnSpc>
              <a:spcPct val="90000"/>
            </a:lnSpc>
            <a:spcBef>
              <a:spcPct val="0"/>
            </a:spcBef>
            <a:spcAft>
              <a:spcPct val="35000"/>
            </a:spcAft>
          </a:pPr>
          <a:endParaRPr lang="zh-CN" altLang="en-US" sz="1400" kern="1200"/>
        </a:p>
      </dsp:txBody>
      <dsp:txXfrm>
        <a:off x="1219985" y="743859"/>
        <a:ext cx="42670" cy="42670"/>
      </dsp:txXfrm>
    </dsp:sp>
    <dsp:sp modelId="{12FC50FE-73DA-44F5-BD72-A99896E335C0}">
      <dsp:nvSpPr>
        <dsp:cNvPr id="0" name=""/>
        <dsp:cNvSpPr/>
      </dsp:nvSpPr>
      <dsp:spPr>
        <a:xfrm rot="16200000">
          <a:off x="336978" y="686634"/>
          <a:ext cx="558810" cy="959663"/>
        </a:xfrm>
        <a:prstGeom prst="rect">
          <a:avLst/>
        </a:prstGeom>
        <a:solidFill>
          <a:schemeClr val="lt1">
            <a:hueOff val="0"/>
            <a:satOff val="0"/>
            <a:lumOff val="0"/>
            <a:alphaOff val="0"/>
          </a:schemeClr>
        </a:solidFill>
        <a:ln w="12700" cap="flat" cmpd="sng" algn="ctr">
          <a:solidFill>
            <a:srgbClr val="C0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vert" wrap="square" lIns="7620" tIns="7620" rIns="7620" bIns="7620" numCol="1" spcCol="1270" anchor="ctr" anchorCtr="0">
          <a:noAutofit/>
        </a:bodyPr>
        <a:lstStyle/>
        <a:p>
          <a:pPr lvl="0" algn="ctr" defTabSz="533400">
            <a:lnSpc>
              <a:spcPct val="90000"/>
            </a:lnSpc>
            <a:spcBef>
              <a:spcPct val="0"/>
            </a:spcBef>
            <a:spcAft>
              <a:spcPct val="35000"/>
            </a:spcAft>
          </a:pPr>
          <a:r>
            <a:rPr lang="en-US" altLang="zh-CN" sz="1200" kern="1200" dirty="0" smtClean="0">
              <a:latin typeface="微软雅黑" panose="020B0503020204020204" pitchFamily="34" charset="-122"/>
              <a:ea typeface="微软雅黑" panose="020B0503020204020204" pitchFamily="34" charset="-122"/>
            </a:rPr>
            <a:t>《</a:t>
          </a:r>
          <a:r>
            <a:rPr lang="zh-CN" altLang="en-US" sz="1200" kern="1200" dirty="0" smtClean="0">
              <a:latin typeface="微软雅黑" panose="020B0503020204020204" pitchFamily="34" charset="-122"/>
              <a:ea typeface="微软雅黑" panose="020B0503020204020204" pitchFamily="34" charset="-122"/>
            </a:rPr>
            <a:t>西游记</a:t>
          </a:r>
          <a:r>
            <a:rPr lang="en-US" altLang="zh-CN" sz="1200" kern="1200" dirty="0" smtClean="0">
              <a:latin typeface="微软雅黑" panose="020B0503020204020204" pitchFamily="34" charset="-122"/>
              <a:ea typeface="微软雅黑" panose="020B0503020204020204" pitchFamily="34" charset="-122"/>
            </a:rPr>
            <a:t>》</a:t>
          </a:r>
          <a:endParaRPr lang="en-US" altLang="zh-CN" sz="1200" kern="1200" dirty="0">
            <a:latin typeface="微软雅黑" panose="020B0503020204020204" pitchFamily="34" charset="-122"/>
            <a:ea typeface="微软雅黑" panose="020B0503020204020204" pitchFamily="34" charset="-122"/>
          </a:endParaRPr>
        </a:p>
      </dsp:txBody>
      <dsp:txXfrm>
        <a:off x="336978" y="686634"/>
        <a:ext cx="558810" cy="959663"/>
      </dsp:txXfrm>
    </dsp:sp>
    <dsp:sp modelId="{C0BB8BF2-CCBE-47B5-9A30-ACD9461A6D2E}">
      <dsp:nvSpPr>
        <dsp:cNvPr id="0" name=""/>
        <dsp:cNvSpPr/>
      </dsp:nvSpPr>
      <dsp:spPr>
        <a:xfrm>
          <a:off x="1386424" y="142727"/>
          <a:ext cx="1461014" cy="442391"/>
        </a:xfrm>
        <a:prstGeom prst="rect">
          <a:avLst/>
        </a:prstGeom>
        <a:solidFill>
          <a:schemeClr val="bg1"/>
        </a:solidFill>
        <a:ln w="12700" cap="flat" cmpd="sng" algn="ctr">
          <a:solidFill>
            <a:srgbClr val="C0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altLang="zh-CN" sz="1200" kern="1200" dirty="0" smtClean="0">
              <a:solidFill>
                <a:schemeClr val="tx1"/>
              </a:solidFill>
              <a:latin typeface="微软雅黑" panose="020B0503020204020204" pitchFamily="34" charset="-122"/>
              <a:ea typeface="微软雅黑" panose="020B0503020204020204" pitchFamily="34" charset="-122"/>
            </a:rPr>
            <a:t>《</a:t>
          </a:r>
          <a:r>
            <a:rPr lang="zh-CN" altLang="en-US" sz="1200" kern="1200" dirty="0" smtClean="0">
              <a:solidFill>
                <a:schemeClr val="tx1"/>
              </a:solidFill>
              <a:latin typeface="微软雅黑" panose="020B0503020204020204" pitchFamily="34" charset="-122"/>
              <a:ea typeface="微软雅黑" panose="020B0503020204020204" pitchFamily="34" charset="-122"/>
            </a:rPr>
            <a:t>西游记</a:t>
          </a:r>
          <a:r>
            <a:rPr lang="en-US" altLang="zh-CN" sz="1200" kern="1200" dirty="0" smtClean="0">
              <a:solidFill>
                <a:schemeClr val="tx1"/>
              </a:solidFill>
              <a:latin typeface="微软雅黑" panose="020B0503020204020204" pitchFamily="34" charset="-122"/>
              <a:ea typeface="微软雅黑" panose="020B0503020204020204" pitchFamily="34" charset="-122"/>
            </a:rPr>
            <a:t>》</a:t>
          </a:r>
          <a:r>
            <a:rPr lang="zh-CN" altLang="en-US" sz="1200" kern="1200" dirty="0" smtClean="0">
              <a:solidFill>
                <a:schemeClr val="tx1"/>
              </a:solidFill>
              <a:latin typeface="微软雅黑" panose="020B0503020204020204" pitchFamily="34" charset="-122"/>
              <a:ea typeface="微软雅黑" panose="020B0503020204020204" pitchFamily="34" charset="-122"/>
            </a:rPr>
            <a:t>的成书、作者和版本</a:t>
          </a:r>
          <a:endParaRPr lang="zh-CN" altLang="en-US" sz="1200" kern="1200" dirty="0">
            <a:solidFill>
              <a:schemeClr val="tx1"/>
            </a:solidFill>
            <a:latin typeface="微软雅黑" panose="020B0503020204020204" pitchFamily="34" charset="-122"/>
            <a:ea typeface="微软雅黑" panose="020B0503020204020204" pitchFamily="34" charset="-122"/>
          </a:endParaRPr>
        </a:p>
      </dsp:txBody>
      <dsp:txXfrm>
        <a:off x="1386424" y="142727"/>
        <a:ext cx="1461014" cy="442391"/>
      </dsp:txXfrm>
    </dsp:sp>
    <dsp:sp modelId="{99937229-FB4F-4A6C-A5D3-ABE37A1AAF37}">
      <dsp:nvSpPr>
        <dsp:cNvPr id="0" name=""/>
        <dsp:cNvSpPr/>
      </dsp:nvSpPr>
      <dsp:spPr>
        <a:xfrm>
          <a:off x="1386424" y="695717"/>
          <a:ext cx="1461464" cy="422139"/>
        </a:xfrm>
        <a:prstGeom prst="rect">
          <a:avLst/>
        </a:prstGeom>
        <a:solidFill>
          <a:schemeClr val="bg1"/>
        </a:solidFill>
        <a:ln w="12700" cap="flat" cmpd="sng" algn="ctr">
          <a:solidFill>
            <a:srgbClr val="C0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altLang="zh-CN" sz="1200" kern="1200" dirty="0" smtClean="0">
              <a:solidFill>
                <a:schemeClr val="tx1"/>
              </a:solidFill>
              <a:latin typeface="微软雅黑" panose="020B0503020204020204" pitchFamily="34" charset="-122"/>
              <a:ea typeface="微软雅黑" panose="020B0503020204020204" pitchFamily="34" charset="-122"/>
            </a:rPr>
            <a:t>《</a:t>
          </a:r>
          <a:r>
            <a:rPr lang="zh-CN" altLang="en-US" sz="1200" kern="1200" dirty="0" smtClean="0">
              <a:solidFill>
                <a:schemeClr val="tx1"/>
              </a:solidFill>
              <a:latin typeface="微软雅黑" panose="020B0503020204020204" pitchFamily="34" charset="-122"/>
              <a:ea typeface="微软雅黑" panose="020B0503020204020204" pitchFamily="34" charset="-122"/>
            </a:rPr>
            <a:t>西游记</a:t>
          </a:r>
          <a:r>
            <a:rPr lang="en-US" altLang="zh-CN" sz="1200" kern="1200" dirty="0" smtClean="0">
              <a:solidFill>
                <a:schemeClr val="tx1"/>
              </a:solidFill>
              <a:latin typeface="微软雅黑" panose="020B0503020204020204" pitchFamily="34" charset="-122"/>
              <a:ea typeface="微软雅黑" panose="020B0503020204020204" pitchFamily="34" charset="-122"/>
            </a:rPr>
            <a:t>》</a:t>
          </a:r>
          <a:r>
            <a:rPr lang="zh-CN" altLang="en-US" sz="1200" kern="1200" dirty="0" smtClean="0">
              <a:solidFill>
                <a:schemeClr val="tx1"/>
              </a:solidFill>
              <a:latin typeface="微软雅黑" panose="020B0503020204020204" pitchFamily="34" charset="-122"/>
              <a:ea typeface="微软雅黑" panose="020B0503020204020204" pitchFamily="34" charset="-122"/>
            </a:rPr>
            <a:t>的内容和主旨</a:t>
          </a:r>
        </a:p>
      </dsp:txBody>
      <dsp:txXfrm>
        <a:off x="1386424" y="695717"/>
        <a:ext cx="1461464" cy="422139"/>
      </dsp:txXfrm>
    </dsp:sp>
    <dsp:sp modelId="{5E6A714C-2DA9-41A6-BBC4-E5B1BA1D47B4}">
      <dsp:nvSpPr>
        <dsp:cNvPr id="0" name=""/>
        <dsp:cNvSpPr/>
      </dsp:nvSpPr>
      <dsp:spPr>
        <a:xfrm>
          <a:off x="1386424" y="1228454"/>
          <a:ext cx="1481053" cy="442391"/>
        </a:xfrm>
        <a:prstGeom prst="rect">
          <a:avLst/>
        </a:prstGeom>
        <a:solidFill>
          <a:srgbClr val="C00000"/>
        </a:solidFill>
        <a:ln w="12700" cap="flat" cmpd="sng" algn="ctr">
          <a:solidFill>
            <a:srgbClr val="C0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altLang="zh-CN" sz="1200" kern="1200" dirty="0" smtClean="0">
              <a:solidFill>
                <a:schemeClr val="bg1"/>
              </a:solidFill>
              <a:latin typeface="微软雅黑" panose="020B0503020204020204" pitchFamily="34" charset="-122"/>
              <a:ea typeface="微软雅黑" panose="020B0503020204020204" pitchFamily="34" charset="-122"/>
            </a:rPr>
            <a:t>《</a:t>
          </a:r>
          <a:r>
            <a:rPr lang="zh-CN" altLang="en-US" sz="1200" kern="1200" dirty="0" smtClean="0">
              <a:solidFill>
                <a:schemeClr val="bg1"/>
              </a:solidFill>
              <a:latin typeface="微软雅黑" panose="020B0503020204020204" pitchFamily="34" charset="-122"/>
              <a:ea typeface="微软雅黑" panose="020B0503020204020204" pitchFamily="34" charset="-122"/>
            </a:rPr>
            <a:t>西游记</a:t>
          </a:r>
          <a:r>
            <a:rPr lang="en-US" altLang="zh-CN" sz="1200" kern="1200" dirty="0" smtClean="0">
              <a:solidFill>
                <a:schemeClr val="bg1"/>
              </a:solidFill>
              <a:latin typeface="微软雅黑" panose="020B0503020204020204" pitchFamily="34" charset="-122"/>
              <a:ea typeface="微软雅黑" panose="020B0503020204020204" pitchFamily="34" charset="-122"/>
            </a:rPr>
            <a:t>》</a:t>
          </a:r>
          <a:r>
            <a:rPr lang="zh-CN" altLang="en-US" sz="1200" kern="1200" dirty="0" smtClean="0">
              <a:solidFill>
                <a:schemeClr val="bg1"/>
              </a:solidFill>
              <a:latin typeface="微软雅黑" panose="020B0503020204020204" pitchFamily="34" charset="-122"/>
              <a:ea typeface="微软雅黑" panose="020B0503020204020204" pitchFamily="34" charset="-122"/>
            </a:rPr>
            <a:t>的艺术特色</a:t>
          </a:r>
        </a:p>
      </dsp:txBody>
      <dsp:txXfrm>
        <a:off x="1386424" y="1228454"/>
        <a:ext cx="1481053" cy="442391"/>
      </dsp:txXfrm>
    </dsp:sp>
    <dsp:sp modelId="{0E41B927-DE22-4765-9FD6-1A5AE6109259}">
      <dsp:nvSpPr>
        <dsp:cNvPr id="0" name=""/>
        <dsp:cNvSpPr/>
      </dsp:nvSpPr>
      <dsp:spPr>
        <a:xfrm>
          <a:off x="1386424" y="1781444"/>
          <a:ext cx="1494025" cy="408761"/>
        </a:xfrm>
        <a:prstGeom prst="rect">
          <a:avLst/>
        </a:prstGeom>
        <a:solidFill>
          <a:schemeClr val="lt1">
            <a:hueOff val="0"/>
            <a:satOff val="0"/>
            <a:lumOff val="0"/>
            <a:alphaOff val="0"/>
          </a:schemeClr>
        </a:solidFill>
        <a:ln w="12700" cap="flat" cmpd="sng" algn="ctr">
          <a:solidFill>
            <a:srgbClr val="C0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altLang="zh-CN" sz="1200" kern="1200" dirty="0" smtClean="0">
              <a:solidFill>
                <a:schemeClr val="tx1"/>
              </a:solidFill>
              <a:latin typeface="微软雅黑" panose="020B0503020204020204" pitchFamily="34" charset="-122"/>
              <a:ea typeface="微软雅黑" panose="020B0503020204020204" pitchFamily="34" charset="-122"/>
            </a:rPr>
            <a:t>《</a:t>
          </a:r>
          <a:r>
            <a:rPr lang="zh-CN" altLang="en-US" sz="1200" kern="1200" dirty="0" smtClean="0">
              <a:solidFill>
                <a:schemeClr val="tx1"/>
              </a:solidFill>
              <a:latin typeface="微软雅黑" panose="020B0503020204020204" pitchFamily="34" charset="-122"/>
              <a:ea typeface="微软雅黑" panose="020B0503020204020204" pitchFamily="34" charset="-122"/>
            </a:rPr>
            <a:t>西游记</a:t>
          </a:r>
          <a:r>
            <a:rPr lang="en-US" altLang="zh-CN" sz="1200" kern="1200" dirty="0" smtClean="0">
              <a:solidFill>
                <a:schemeClr val="tx1"/>
              </a:solidFill>
              <a:latin typeface="微软雅黑" panose="020B0503020204020204" pitchFamily="34" charset="-122"/>
              <a:ea typeface="微软雅黑" panose="020B0503020204020204" pitchFamily="34" charset="-122"/>
            </a:rPr>
            <a:t>》</a:t>
          </a:r>
          <a:r>
            <a:rPr lang="zh-CN" altLang="en-US" sz="1200" kern="1200" dirty="0" smtClean="0">
              <a:solidFill>
                <a:schemeClr val="tx1"/>
              </a:solidFill>
              <a:latin typeface="微软雅黑" panose="020B0503020204020204" pitchFamily="34" charset="-122"/>
              <a:ea typeface="微软雅黑" panose="020B0503020204020204" pitchFamily="34" charset="-122"/>
            </a:rPr>
            <a:t>的影响</a:t>
          </a:r>
        </a:p>
      </dsp:txBody>
      <dsp:txXfrm>
        <a:off x="1386424" y="1781444"/>
        <a:ext cx="1494025" cy="408761"/>
      </dsp:txXfrm>
    </dsp:sp>
  </dsp:spTree>
</dsp:drawing>
</file>

<file path=ppt/diagrams/layout1.xml><?xml version="1.0" encoding="utf-8"?>
<dgm:layoutDef xmlns:dgm="http://schemas.openxmlformats.org/drawingml/2006/diagram" xmlns:a="http://schemas.openxmlformats.org/drawingml/2006/main" uniqueId="urn:microsoft.com/office/officeart/2008/layout/HorizontalMultiLevelHierarchy#1">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endSty" val="noArr"/>
                        <dgm:param type="connRout" val="bend"/>
                        <dgm:param type="begPts" val="midR"/>
                        <dgm:param type="endPts" val="midL"/>
                      </dgm:alg>
                    </dgm:if>
                    <dgm:else name="Name18">
                      <dgm:alg type="conn">
                        <dgm:param type="dim" val="1D"/>
                        <dgm:param type="endSty" val="noArr"/>
                        <dgm:param type="connRout" val="bend"/>
                        <dgm:param type="begPts" val="midL"/>
                        <dgm:param type="endPts" val="midR"/>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8/layout/HorizontalMultiLevelHierarchy#1">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endSty" val="noArr"/>
                        <dgm:param type="connRout" val="bend"/>
                        <dgm:param type="begPts" val="midR"/>
                        <dgm:param type="endPts" val="midL"/>
                      </dgm:alg>
                    </dgm:if>
                    <dgm:else name="Name18">
                      <dgm:alg type="conn">
                        <dgm:param type="dim" val="1D"/>
                        <dgm:param type="endSty" val="noArr"/>
                        <dgm:param type="connRout" val="bend"/>
                        <dgm:param type="begPts" val="midL"/>
                        <dgm:param type="endPts" val="midR"/>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8/layout/HorizontalMultiLevelHierarchy#1">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endSty" val="noArr"/>
                        <dgm:param type="connRout" val="bend"/>
                        <dgm:param type="begPts" val="midR"/>
                        <dgm:param type="endPts" val="midL"/>
                      </dgm:alg>
                    </dgm:if>
                    <dgm:else name="Name18">
                      <dgm:alg type="conn">
                        <dgm:param type="dim" val="1D"/>
                        <dgm:param type="endSty" val="noArr"/>
                        <dgm:param type="connRout" val="bend"/>
                        <dgm:param type="begPts" val="midL"/>
                        <dgm:param type="endPts" val="midR"/>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HorizontalMultiLevelHierarchy#1">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endSty" val="noArr"/>
                        <dgm:param type="connRout" val="bend"/>
                        <dgm:param type="begPts" val="midR"/>
                        <dgm:param type="endPts" val="midL"/>
                      </dgm:alg>
                    </dgm:if>
                    <dgm:else name="Name18">
                      <dgm:alg type="conn">
                        <dgm:param type="dim" val="1D"/>
                        <dgm:param type="endSty" val="noArr"/>
                        <dgm:param type="connRout" val="bend"/>
                        <dgm:param type="begPts" val="midL"/>
                        <dgm:param type="endPts" val="midR"/>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HorizontalMultiLevelHierarchy#1">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endSty" val="noArr"/>
                        <dgm:param type="connRout" val="bend"/>
                        <dgm:param type="begPts" val="midR"/>
                        <dgm:param type="endPts" val="midL"/>
                      </dgm:alg>
                    </dgm:if>
                    <dgm:else name="Name18">
                      <dgm:alg type="conn">
                        <dgm:param type="dim" val="1D"/>
                        <dgm:param type="endSty" val="noArr"/>
                        <dgm:param type="connRout" val="bend"/>
                        <dgm:param type="begPts" val="midL"/>
                        <dgm:param type="endPts" val="midR"/>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8/layout/HorizontalMultiLevelHierarchy#1">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endSty" val="noArr"/>
                        <dgm:param type="connRout" val="bend"/>
                        <dgm:param type="begPts" val="midR"/>
                        <dgm:param type="endPts" val="midL"/>
                      </dgm:alg>
                    </dgm:if>
                    <dgm:else name="Name18">
                      <dgm:alg type="conn">
                        <dgm:param type="dim" val="1D"/>
                        <dgm:param type="endSty" val="noArr"/>
                        <dgm:param type="connRout" val="bend"/>
                        <dgm:param type="begPts" val="midL"/>
                        <dgm:param type="endPts" val="midR"/>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8/layout/HorizontalMultiLevelHierarchy#1">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endSty" val="noArr"/>
                        <dgm:param type="connRout" val="bend"/>
                        <dgm:param type="begPts" val="midR"/>
                        <dgm:param type="endPts" val="midL"/>
                      </dgm:alg>
                    </dgm:if>
                    <dgm:else name="Name18">
                      <dgm:alg type="conn">
                        <dgm:param type="dim" val="1D"/>
                        <dgm:param type="endSty" val="noArr"/>
                        <dgm:param type="connRout" val="bend"/>
                        <dgm:param type="begPts" val="midL"/>
                        <dgm:param type="endPts" val="midR"/>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8/layout/HorizontalMultiLevelHierarchy#1">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endSty" val="noArr"/>
                        <dgm:param type="connRout" val="bend"/>
                        <dgm:param type="begPts" val="midR"/>
                        <dgm:param type="endPts" val="midL"/>
                      </dgm:alg>
                    </dgm:if>
                    <dgm:else name="Name18">
                      <dgm:alg type="conn">
                        <dgm:param type="dim" val="1D"/>
                        <dgm:param type="endSty" val="noArr"/>
                        <dgm:param type="connRout" val="bend"/>
                        <dgm:param type="begPts" val="midL"/>
                        <dgm:param type="endPts" val="midR"/>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8/layout/HorizontalMultiLevelHierarchy#1">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endSty" val="noArr"/>
                        <dgm:param type="connRout" val="bend"/>
                        <dgm:param type="begPts" val="midR"/>
                        <dgm:param type="endPts" val="midL"/>
                      </dgm:alg>
                    </dgm:if>
                    <dgm:else name="Name18">
                      <dgm:alg type="conn">
                        <dgm:param type="dim" val="1D"/>
                        <dgm:param type="endSty" val="noArr"/>
                        <dgm:param type="connRout" val="bend"/>
                        <dgm:param type="begPts" val="midL"/>
                        <dgm:param type="endPts" val="midR"/>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8/layout/HorizontalMultiLevelHierarchy#1">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endSty" val="noArr"/>
                        <dgm:param type="connRout" val="bend"/>
                        <dgm:param type="begPts" val="midR"/>
                        <dgm:param type="endPts" val="midL"/>
                      </dgm:alg>
                    </dgm:if>
                    <dgm:else name="Name18">
                      <dgm:alg type="conn">
                        <dgm:param type="dim" val="1D"/>
                        <dgm:param type="endSty" val="noArr"/>
                        <dgm:param type="connRout" val="bend"/>
                        <dgm:param type="begPts" val="midL"/>
                        <dgm:param type="endPts" val="midR"/>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8/layout/HorizontalMultiLevelHierarchy#1">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endSty" val="noArr"/>
                        <dgm:param type="connRout" val="bend"/>
                        <dgm:param type="begPts" val="midR"/>
                        <dgm:param type="endPts" val="midL"/>
                      </dgm:alg>
                    </dgm:if>
                    <dgm:else name="Name18">
                      <dgm:alg type="conn">
                        <dgm:param type="dim" val="1D"/>
                        <dgm:param type="endSty" val="noArr"/>
                        <dgm:param type="connRout" val="bend"/>
                        <dgm:param type="begPts" val="midL"/>
                        <dgm:param type="endPts" val="midR"/>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20/9/17</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微软雅黑" panose="020B0503020204020204" pitchFamily="34" charset="-122"/>
                <a:ea typeface="微软雅黑" panose="020B0503020204020204" pitchFamily="34" charset="-122"/>
                <a:cs typeface="微软雅黑" panose="020B0503020204020204" pitchFamily="34" charset="-122"/>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微软雅黑" panose="020B0503020204020204" pitchFamily="34" charset="-122"/>
                <a:ea typeface="微软雅黑" panose="020B0503020204020204" pitchFamily="34" charset="-122"/>
                <a:cs typeface="微软雅黑" panose="020B0503020204020204" pitchFamily="34" charset="-122"/>
              </a:defRPr>
            </a:lvl1pPr>
          </a:lstStyle>
          <a:p>
            <a:fld id="{7F25A8C7-CC1A-4A08-9B4B-31F43B054C7F}" type="datetimeFigureOut">
              <a:rPr lang="zh-CN" altLang="en-US" smtClean="0"/>
              <a:t>20/9/17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微软雅黑" panose="020B0503020204020204" pitchFamily="34" charset="-122"/>
                <a:ea typeface="微软雅黑" panose="020B0503020204020204" pitchFamily="34" charset="-122"/>
                <a:cs typeface="微软雅黑" panose="020B0503020204020204" pitchFamily="34" charset="-122"/>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微软雅黑" panose="020B0503020204020204" pitchFamily="34" charset="-122"/>
                <a:ea typeface="微软雅黑" panose="020B0503020204020204" pitchFamily="34" charset="-122"/>
                <a:cs typeface="微软雅黑" panose="020B0503020204020204" pitchFamily="34" charset="-122"/>
              </a:defRPr>
            </a:lvl1pPr>
          </a:lstStyle>
          <a:p>
            <a:fld id="{F9E1B693-632D-4080-9CF6-EA28B66DC801}"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defRPr>
    </a:lvl1pPr>
    <a:lvl2pPr marL="4572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defRPr>
    </a:lvl2pPr>
    <a:lvl3pPr marL="9144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defRPr>
    </a:lvl3pPr>
    <a:lvl4pPr marL="13716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defRPr>
    </a:lvl4pPr>
    <a:lvl5pPr marL="18288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0.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6.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7.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8.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9.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0.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2.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3.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4.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5.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6.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7.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5.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6.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3.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4.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5.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6.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7.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8.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9.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2.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3.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4.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5.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0.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2.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3.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5.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6.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7.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8.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9.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4.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5.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6.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7.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9.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2.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3.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4.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5.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6.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7.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C2176457-18D9-5546-8800-5EDC465BC995}" type="slidenum">
              <a:rPr kumimoji="1" lang="zh-CN" altLang="en-US" smtClean="0"/>
              <a:t>2</a:t>
            </a:fld>
            <a:endParaRPr kumimoji="1" lang="zh-CN" altLang="en-US"/>
          </a:p>
        </p:txBody>
      </p:sp>
    </p:spTree>
    <p:extLst>
      <p:ext uri="{BB962C8B-B14F-4D97-AF65-F5344CB8AC3E}">
        <p14:creationId xmlns:p14="http://schemas.microsoft.com/office/powerpoint/2010/main" val="21266001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17869212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8530132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14114852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5652258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4505984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17076630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14969791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8430937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16221782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5580547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14801660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sym typeface="+mn-ea"/>
            </a:endParaRPr>
          </a:p>
        </p:txBody>
      </p:sp>
    </p:spTree>
    <p:extLst>
      <p:ext uri="{BB962C8B-B14F-4D97-AF65-F5344CB8AC3E}">
        <p14:creationId xmlns:p14="http://schemas.microsoft.com/office/powerpoint/2010/main" val="4699363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10042576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a:lnSpc>
                <a:spcPct val="130000"/>
              </a:lnSpc>
            </a:pPr>
            <a:endParaRPr lang="zh-CN" altLang="en-US"/>
          </a:p>
        </p:txBody>
      </p:sp>
    </p:spTree>
    <p:extLst>
      <p:ext uri="{BB962C8B-B14F-4D97-AF65-F5344CB8AC3E}">
        <p14:creationId xmlns:p14="http://schemas.microsoft.com/office/powerpoint/2010/main" val="41263455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107560666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38111576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151700770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126103102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85281144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sym typeface="+mn-ea"/>
            </a:endParaRPr>
          </a:p>
        </p:txBody>
      </p:sp>
    </p:spTree>
    <p:extLst>
      <p:ext uri="{BB962C8B-B14F-4D97-AF65-F5344CB8AC3E}">
        <p14:creationId xmlns:p14="http://schemas.microsoft.com/office/powerpoint/2010/main" val="5033361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9E1B693-632D-4080-9CF6-EA28B66DC801}" type="slidenum">
              <a:rPr lang="zh-CN" altLang="en-US" smtClean="0"/>
              <a:t>4</a:t>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a:lnSpc>
                <a:spcPct val="130000"/>
              </a:lnSpc>
            </a:pPr>
            <a:endParaRPr lang="zh-CN" altLang="en-US" dirty="0"/>
          </a:p>
        </p:txBody>
      </p:sp>
    </p:spTree>
    <p:extLst>
      <p:ext uri="{BB962C8B-B14F-4D97-AF65-F5344CB8AC3E}">
        <p14:creationId xmlns:p14="http://schemas.microsoft.com/office/powerpoint/2010/main" val="35484456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sym typeface="+mn-ea"/>
            </a:endParaRPr>
          </a:p>
        </p:txBody>
      </p:sp>
    </p:spTree>
    <p:extLst>
      <p:ext uri="{BB962C8B-B14F-4D97-AF65-F5344CB8AC3E}">
        <p14:creationId xmlns:p14="http://schemas.microsoft.com/office/powerpoint/2010/main" val="136398735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155088798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9E1B693-632D-4080-9CF6-EA28B66DC801}" type="slidenum">
              <a:rPr lang="zh-CN" altLang="en-US" smtClean="0"/>
              <a:t>134</a:t>
            </a:fld>
            <a:endParaRPr lang="zh-CN" altLang="en-US"/>
          </a:p>
        </p:txBody>
      </p:sp>
    </p:spTree>
    <p:extLst>
      <p:ext uri="{BB962C8B-B14F-4D97-AF65-F5344CB8AC3E}">
        <p14:creationId xmlns:p14="http://schemas.microsoft.com/office/powerpoint/2010/main" val="100456613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en-US" altLang="zh-CN"/>
          </a:p>
        </p:txBody>
      </p:sp>
    </p:spTree>
    <p:extLst>
      <p:ext uri="{BB962C8B-B14F-4D97-AF65-F5344CB8AC3E}">
        <p14:creationId xmlns:p14="http://schemas.microsoft.com/office/powerpoint/2010/main" val="53224125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41175256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85748960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104558866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21646562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9E1B693-632D-4080-9CF6-EA28B66DC801}" type="slidenum">
              <a:rPr lang="zh-CN" altLang="en-US" smtClean="0"/>
              <a:t>140</a:t>
            </a:fld>
            <a:endParaRPr lang="zh-CN" altLang="en-US"/>
          </a:p>
        </p:txBody>
      </p:sp>
    </p:spTree>
    <p:extLst>
      <p:ext uri="{BB962C8B-B14F-4D97-AF65-F5344CB8AC3E}">
        <p14:creationId xmlns:p14="http://schemas.microsoft.com/office/powerpoint/2010/main" val="4882276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175110364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88673207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83696716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206349258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76035362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119376853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123284688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9E1B693-632D-4080-9CF6-EA28B66DC801}" type="slidenum">
              <a:rPr lang="zh-CN" altLang="en-US" smtClean="0"/>
              <a:t>151</a:t>
            </a:fld>
            <a:endParaRPr lang="zh-CN" altLang="en-US"/>
          </a:p>
        </p:txBody>
      </p:sp>
    </p:spTree>
    <p:extLst>
      <p:ext uri="{BB962C8B-B14F-4D97-AF65-F5344CB8AC3E}">
        <p14:creationId xmlns:p14="http://schemas.microsoft.com/office/powerpoint/2010/main" val="16404106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193137529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17270844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20684824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14834342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200212517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9E1B693-632D-4080-9CF6-EA28B66DC801}" type="slidenum">
              <a:rPr lang="zh-CN" altLang="en-US" smtClean="0"/>
              <a:t>156</a:t>
            </a:fld>
            <a:endParaRPr lang="zh-CN" altLang="en-US"/>
          </a:p>
        </p:txBody>
      </p:sp>
    </p:spTree>
    <p:extLst>
      <p:ext uri="{BB962C8B-B14F-4D97-AF65-F5344CB8AC3E}">
        <p14:creationId xmlns:p14="http://schemas.microsoft.com/office/powerpoint/2010/main" val="308864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Tree>
    <p:extLst>
      <p:ext uri="{BB962C8B-B14F-4D97-AF65-F5344CB8AC3E}">
        <p14:creationId xmlns:p14="http://schemas.microsoft.com/office/powerpoint/2010/main" val="9763386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114177844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128732443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46125835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9E1B693-632D-4080-9CF6-EA28B66DC801}" type="slidenum">
              <a:rPr lang="zh-CN" altLang="en-US" smtClean="0"/>
              <a:t>165</a:t>
            </a:fld>
            <a:endParaRPr lang="zh-CN" altLang="en-US"/>
          </a:p>
        </p:txBody>
      </p:sp>
    </p:spTree>
    <p:extLst>
      <p:ext uri="{BB962C8B-B14F-4D97-AF65-F5344CB8AC3E}">
        <p14:creationId xmlns:p14="http://schemas.microsoft.com/office/powerpoint/2010/main" val="139096290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en-US" altLang="zh-CN"/>
          </a:p>
        </p:txBody>
      </p:sp>
    </p:spTree>
    <p:extLst>
      <p:ext uri="{BB962C8B-B14F-4D97-AF65-F5344CB8AC3E}">
        <p14:creationId xmlns:p14="http://schemas.microsoft.com/office/powerpoint/2010/main" val="3984232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en-US" altLang="zh-CN"/>
          </a:p>
        </p:txBody>
      </p:sp>
    </p:spTree>
    <p:extLst>
      <p:ext uri="{BB962C8B-B14F-4D97-AF65-F5344CB8AC3E}">
        <p14:creationId xmlns:p14="http://schemas.microsoft.com/office/powerpoint/2010/main" val="62547362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en-US" altLang="zh-CN" dirty="0">
              <a:sym typeface="+mn-ea"/>
            </a:endParaRPr>
          </a:p>
        </p:txBody>
      </p:sp>
    </p:spTree>
    <p:extLst>
      <p:ext uri="{BB962C8B-B14F-4D97-AF65-F5344CB8AC3E}">
        <p14:creationId xmlns:p14="http://schemas.microsoft.com/office/powerpoint/2010/main" val="20724112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159571654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159204891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明初统治者对文艺控制很严，朝廷曾颁布律条，规定乐人搬演杂剧或戏文者不得装扮历代帝妃和忠臣烈士、先圣先贤，不许有亵渎帝王圣贤的言词，</a:t>
            </a:r>
          </a:p>
          <a:p>
            <a:r>
              <a:rPr lang="zh-CN" altLang="en-US" dirty="0"/>
              <a:t>他们提倡的是歌功颂德、粉饰太平的作品。在这种社会政治氛围之下，杂剧缺乏动人心魄的艺术感染力。朱权和朱有燉是这一时期代表作家，</a:t>
            </a:r>
          </a:p>
          <a:p>
            <a:r>
              <a:rPr lang="zh-CN" altLang="en-US" dirty="0"/>
              <a:t>他们周围形成了一个宫廷派的杂剧作家群。</a:t>
            </a:r>
          </a:p>
          <a:p>
            <a:r>
              <a:rPr lang="en-US" altLang="zh-CN" dirty="0"/>
              <a:t>1.</a:t>
            </a:r>
            <a:r>
              <a:rPr lang="zh-CN" altLang="en-US" dirty="0"/>
              <a:t>朱元璋的第</a:t>
            </a:r>
            <a:r>
              <a:rPr lang="en-US" altLang="zh-CN" dirty="0"/>
              <a:t>17</a:t>
            </a:r>
            <a:r>
              <a:rPr lang="zh-CN" altLang="en-US" dirty="0"/>
              <a:t>个儿子。当时的皇室争权夺利，斗争很激烈，朱权他不想争，就整天沉浸在戏曲、音乐、道家学说当中。他精通音律。自称自己完成了杂剧</a:t>
            </a:r>
            <a:r>
              <a:rPr lang="en-US" altLang="zh-CN" dirty="0"/>
              <a:t>12</a:t>
            </a:r>
            <a:r>
              <a:rPr lang="zh-CN" altLang="en-US" dirty="0"/>
              <a:t>种，但是现在只剩下</a:t>
            </a:r>
            <a:r>
              <a:rPr lang="en-US" altLang="zh-CN" dirty="0"/>
              <a:t>2</a:t>
            </a:r>
            <a:r>
              <a:rPr lang="zh-CN" altLang="en-US" dirty="0"/>
              <a:t>种，</a:t>
            </a:r>
            <a:r>
              <a:rPr lang="en-US" altLang="zh-CN" dirty="0"/>
              <a:t>1.</a:t>
            </a:r>
            <a:r>
              <a:rPr lang="zh-CN" altLang="en-US" dirty="0"/>
              <a:t>讲的是冲莫子入道，其实冲莫子是朱权的道号。也是用道家来自我安慰。</a:t>
            </a:r>
          </a:p>
          <a:p>
            <a:r>
              <a:rPr lang="en-US" altLang="zh-CN" dirty="0"/>
              <a:t>2.</a:t>
            </a:r>
            <a:r>
              <a:rPr lang="zh-CN" altLang="en-US" dirty="0"/>
              <a:t>是朱元璋的孙子，做有杂剧</a:t>
            </a:r>
            <a:r>
              <a:rPr lang="en-US" altLang="zh-CN" dirty="0"/>
              <a:t>31</a:t>
            </a:r>
            <a:r>
              <a:rPr lang="zh-CN" altLang="en-US" dirty="0"/>
              <a:t>种。虽然思想上比较普通，但是音律很优美，他的有独唱，对唱，轮唱、合唱多种形式。</a:t>
            </a:r>
          </a:p>
          <a:p>
            <a:r>
              <a:rPr lang="zh-CN" altLang="en-US" dirty="0"/>
              <a:t>有粉饰太平的喜庆剧《牡丹仙》、《八仙庆寿》等10种，度脱入道的神仙剧《小桃红》、《十长生》、《辰钓月》等10种，节义道德剧《烟花梦》、</a:t>
            </a:r>
          </a:p>
          <a:p>
            <a:r>
              <a:rPr lang="zh-CN" altLang="en-US" dirty="0"/>
              <a:t>《香囊怨》（妓女刘盼春钟情于秀才周恭，老鸨让她与富商苟合，不愿意最后自杀了，火化的时候香囊不化，原来里面有周恭写给他的词，周最后发誓一辈子不再娶妻，强调封建妇德，表彰妓女的贞洁，男女之间感情的坚贞。）、《团圆梦》等9种。还有《豹子和尚》（鲁智深杀害平民，被宋江赶上梁山后他当上了和尚。）、《黑旋风仗义疏财》两种水浒题材的杂剧。</a:t>
            </a:r>
          </a:p>
        </p:txBody>
      </p:sp>
    </p:spTree>
    <p:extLst>
      <p:ext uri="{BB962C8B-B14F-4D97-AF65-F5344CB8AC3E}">
        <p14:creationId xmlns:p14="http://schemas.microsoft.com/office/powerpoint/2010/main" val="71556963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多才多艺，精通诗文书画。在戏剧创作  和戏曲上成就卓越，但是一生非常坎坷，考了</a:t>
            </a:r>
            <a:r>
              <a:rPr lang="en-US" altLang="zh-CN" dirty="0"/>
              <a:t>8</a:t>
            </a:r>
            <a:r>
              <a:rPr lang="zh-CN" altLang="en-US" dirty="0"/>
              <a:t>次乡试，都没有中举人。</a:t>
            </a:r>
            <a:r>
              <a:rPr lang="zh-CN" altLang="zh-CN" b="1" dirty="0">
                <a:sym typeface="+mn-ea"/>
              </a:rPr>
              <a:t>徐渭因为屡遭迫害，精神出现问题，</a:t>
            </a:r>
          </a:p>
          <a:p>
            <a:r>
              <a:rPr lang="zh-CN" altLang="en-US" dirty="0"/>
              <a:t>徐渭在忧惧发狂之下自杀九次却不死。。自戕杀妻子，入狱多年，穷困潦倒，靠卖字画为生。</a:t>
            </a:r>
          </a:p>
          <a:p>
            <a:r>
              <a:rPr lang="zh-CN" altLang="en-US" dirty="0"/>
              <a:t>王骥德（1540～1623） [1]  ，明代戏曲理论家</a:t>
            </a:r>
          </a:p>
          <a:p>
            <a:endParaRPr lang="zh-CN" altLang="zh-CN" b="1" dirty="0">
              <a:solidFill>
                <a:srgbClr val="FF0000"/>
              </a:solidFill>
              <a:sym typeface="+mn-ea"/>
            </a:endParaRPr>
          </a:p>
        </p:txBody>
      </p:sp>
    </p:spTree>
    <p:extLst>
      <p:ext uri="{BB962C8B-B14F-4D97-AF65-F5344CB8AC3E}">
        <p14:creationId xmlns:p14="http://schemas.microsoft.com/office/powerpoint/2010/main" val="8910636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1.</a:t>
            </a:r>
            <a:r>
              <a:rPr lang="zh-CN" altLang="en-US"/>
              <a:t>因为他上书批评朝政被削职。所以可以看出李开先是个关心朝政，想要抨击黑暗朝政的的热情。因为他被严嵩迫害罢职在家，心中不平，想借用林冲来表达。</a:t>
            </a:r>
          </a:p>
          <a:p>
            <a:r>
              <a:rPr lang="zh-CN" altLang="en-US"/>
              <a:t>以忠奸斗争为全剧的主要矛盾，把林冲塑造成一个忧国忧民、敢于和权贵斗争的士大夫形象。</a:t>
            </a:r>
          </a:p>
          <a:p>
            <a:r>
              <a:rPr lang="en-US" altLang="zh-CN"/>
              <a:t>2.</a:t>
            </a:r>
            <a:r>
              <a:rPr lang="zh-CN" altLang="en-US"/>
              <a:t>对科举无感。喜欢结交四方好友</a:t>
            </a:r>
          </a:p>
          <a:p>
            <a:r>
              <a:rPr lang="zh-CN" altLang="en-US"/>
              <a:t>[lǐ]  蠡 以赞扬的笔调写范蠡和西施为国家利益而牺牲自己的爱情和幸福，同时也以较大的篇幅渲染了西施成为政治牺牲品后所感受到的深切悲哀；在表彰越国君臣卧薪尝胆、艰难复国的同时，也嘲弄了吴国君臣的腐化贪婪、奸诈狠毒。透露出作者看破历史兴亡的沧桑无奈之感，赋予作品以浓厚的悲剧意味。</a:t>
            </a:r>
          </a:p>
          <a:p>
            <a:r>
              <a:rPr lang="zh-CN" altLang="en-US"/>
              <a:t>《浣纱记》把爱情故事和历史兴亡两种主题自然融合，对后来的《长生殿》、《桃花扇》等名剧都有所启发</a:t>
            </a:r>
          </a:p>
          <a:p>
            <a:r>
              <a:rPr lang="en-US" altLang="zh-CN"/>
              <a:t>3.广泛而深刻地揭露了当时的政治黑暗，具有重大的现实意义。全剧矛盾冲突十分激烈，成功塑造了几位忧国忧民、刚正不阿、临危不惧的义士形象。该剧开拓了政治悲剧现实化的创作道路，在其影响下还出现了秋孝子的《飞丸记》、朱期的《玉丸记》和李玉的《一捧雪》等表现反严崇斗争的传奇。</a:t>
            </a:r>
          </a:p>
        </p:txBody>
      </p:sp>
    </p:spTree>
    <p:extLst>
      <p:ext uri="{BB962C8B-B14F-4D97-AF65-F5344CB8AC3E}">
        <p14:creationId xmlns:p14="http://schemas.microsoft.com/office/powerpoint/2010/main" val="138472574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1.</a:t>
            </a:r>
            <a:r>
              <a:rPr lang="zh-CN" altLang="en-US"/>
              <a:t>万历以后，明代传奇进入了百花齐放的繁荣期，传奇数量多且质量高，数百种传奇都比较成功，</a:t>
            </a:r>
          </a:p>
          <a:p>
            <a:r>
              <a:rPr lang="zh-CN" altLang="en-US"/>
              <a:t>以汤显祖和沈璟为代表的临川派和吴江派最为突出。</a:t>
            </a:r>
          </a:p>
          <a:p>
            <a:r>
              <a:rPr lang="en-US" altLang="zh-CN"/>
              <a:t>2.</a:t>
            </a:r>
            <a:r>
              <a:rPr lang="zh-CN" altLang="zh-CN" b="1" dirty="0">
                <a:sym typeface="+mn-ea"/>
              </a:rPr>
              <a:t>璟[jǐng】他当过一段时间的官，辞官回乡之后，潜心研究词曲，他把在前人的基础上，把</a:t>
            </a:r>
            <a:r>
              <a:rPr lang="en-US" altLang="zh-CN" b="1" dirty="0">
                <a:sym typeface="+mn-ea"/>
              </a:rPr>
              <a:t>700</a:t>
            </a:r>
            <a:r>
              <a:rPr lang="zh-CN" altLang="en-US" b="1" dirty="0">
                <a:sym typeface="+mn-ea"/>
              </a:rPr>
              <a:t>多个曲牌进行了规范，</a:t>
            </a:r>
            <a:r>
              <a:rPr lang="zh-CN" altLang="zh-CN" dirty="0">
                <a:sym typeface="+mn-ea"/>
              </a:rPr>
              <a:t>成为曲家制曲和演唱必备的法则</a:t>
            </a:r>
            <a:r>
              <a:rPr lang="zh-CN" altLang="zh-CN" dirty="0" smtClean="0">
                <a:sym typeface="+mn-ea"/>
              </a:rPr>
              <a:t>。</a:t>
            </a:r>
          </a:p>
          <a:p>
            <a:r>
              <a:rPr lang="zh-CN" altLang="en-US" b="1" dirty="0">
                <a:sym typeface="+mn-ea"/>
              </a:rPr>
              <a:t>他认为曲文应当朴素自然。论曲强调曲文要“本色”，语言朴素自然，又强调协律。沈璟曲论核心是对场上之曲的强调. 主要表现: 一是格律至上, 二是推出本色语言。沈璟不仅提倡“场上之曲”，在创作实践中还努力实践这一主张，他的现存作品都符合曲牌格律、语言通俗的风格，作品具有可演性。</a:t>
            </a:r>
            <a:br>
              <a:rPr lang="zh-CN" altLang="en-US" b="1" dirty="0">
                <a:sym typeface="+mn-ea"/>
              </a:rPr>
            </a:br>
            <a:r>
              <a:rPr lang="zh-CN" altLang="en-US" b="1" dirty="0">
                <a:sym typeface="+mn-ea"/>
              </a:rPr>
              <a:t>曾经因为不满意汤显祖的《牡丹亭》给改成了《同梦记》，然后二人结下了梁子。</a:t>
            </a:r>
          </a:p>
        </p:txBody>
      </p:sp>
    </p:spTree>
    <p:extLst>
      <p:ext uri="{BB962C8B-B14F-4D97-AF65-F5344CB8AC3E}">
        <p14:creationId xmlns:p14="http://schemas.microsoft.com/office/powerpoint/2010/main" val="169102755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zh-CN" b="1" dirty="0">
                <a:sym typeface="+mn-ea"/>
              </a:rPr>
              <a:t>汤显祖  生活在一个社会动荡、内忧外患的局势之下，虽然年轻的时候考乡试得了第</a:t>
            </a:r>
            <a:r>
              <a:rPr lang="en-US" altLang="zh-CN" b="1" dirty="0">
                <a:sym typeface="+mn-ea"/>
              </a:rPr>
              <a:t>8</a:t>
            </a:r>
            <a:r>
              <a:rPr lang="zh-CN" altLang="en-US" b="1" dirty="0">
                <a:sym typeface="+mn-ea"/>
              </a:rPr>
              <a:t>名的好成绩，但是由于他不一附权贵，随意进士考试就很不顺利</a:t>
            </a:r>
          </a:p>
          <a:p>
            <a:r>
              <a:rPr lang="zh-CN" altLang="en-US" b="1" dirty="0">
                <a:sym typeface="+mn-ea"/>
              </a:rPr>
              <a:t>因为看到百姓疾苦，瘟疫流行，他关怀现实，上了一道奏折，直接抨击了当红四的内阁大臣，激怒了黄帝和大臣，因此被贬。他想当个好官，可是现实是不可能</a:t>
            </a:r>
          </a:p>
          <a:p>
            <a:r>
              <a:rPr lang="zh-CN" altLang="en-US" b="1" dirty="0">
                <a:sym typeface="+mn-ea"/>
              </a:rPr>
              <a:t>所以一直没有升迁的机会，看清楚了朝廷的腐败。最后辞官还乡。</a:t>
            </a:r>
          </a:p>
          <a:p>
            <a:r>
              <a:rPr lang="zh-CN" altLang="en-US" b="1" dirty="0">
                <a:sym typeface="+mn-ea"/>
              </a:rPr>
              <a:t>他反对程朱理学对人性的桎梏，张扬个性，肯定真情，认为“情有者理必无，理有者情必无。”同时也以佛、道虚无主义的观点看待尘世，但又不能完全派遣内心的忧愤。其传奇“临川四梦”正是他的复杂感情与独特个性的立体展示。</a:t>
            </a:r>
          </a:p>
          <a:p>
            <a:r>
              <a:rPr lang="zh-CN" altLang="en-US" b="1" dirty="0">
                <a:sym typeface="+mn-ea"/>
              </a:rPr>
              <a:t>贫寒书生柳梦梅梦见在一座花园的梅树下立着一位佳人，说同他有姻缘之分，从此经常思念她。南安太守杜宝之女名丽娘，才貌端妍，从师陈最良读书。她由《诗经·关雎》章而伤春寻春，从花园回来后在昏昏睡梦中见一书生持半枝垂柳前来求爱，两人在牡丹亭畔幽会。杜丽娘从此愁闷消瘦，一病不起。她在弥留之际要求母亲把她葬在花园的梅树下，嘱咐丫鬟春香将其自画像藏在太湖石底。其父升任淮阳安抚使，委托陈最良葬女并修建“梅花庵观”。三年后，柳梦梅赴京应试，借宿梅花庵观中，在太湖石下拾得杜丽娘画像，发现杜丽娘就是他梦中见到的佳人。杜丽娘魂游后园，和柳梦梅再度幽会。柳梦梅掘墓开棺，杜丽娘起死回生，两人结为夫妻，前往临安。杜丽娘的老师陈最良看到杜丽娘的坟墓被发掘，就告发柳梦梅盗墓之罪。柳梦梅在临安应试后，受杜丽娘之托，送家信传报还魂喜讯，结果被杜宝囚禁。发榜后，柳梦梅由阶下囚一变而为状元，但杜宝拒不承认女儿的婚事，强迫她离异，纠纷闹到皇帝面前，皇帝感慨二人的旷世奇缘，于是杜丽娘和柳梦梅二人终成眷属。</a:t>
            </a:r>
          </a:p>
        </p:txBody>
      </p:sp>
    </p:spTree>
    <p:extLst>
      <p:ext uri="{BB962C8B-B14F-4D97-AF65-F5344CB8AC3E}">
        <p14:creationId xmlns:p14="http://schemas.microsoft.com/office/powerpoint/2010/main" val="22026535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杜丽娘处在一个压抑自由人性的生活氛围里，性格有温良贤淑的一面，但她没有泯灭的自然天性也在不断成长。杜丽娘因感春而入梦，在梦中与柳梦梅相会，以自然人性中必有的情望开端，虚幻的梦境开启了她少女的情窦，使她不能忘怀。梦醒回到无情的现实之中，她倍感痛楚，执着而徒劳的追寻使她一病不起，这时她已经是带有叛逆色彩的对于自由和爱情的追求者。为情而死，是杜丽娘性格的一次升华。身为鬼魂，对柳梦梅仍旧一往情深，历尽艰阻之后，为情复生，终于与柳梦梅在现实中结合。为情再生，是她性格的又一次升华。杜丽娘的由生而死、由死而生，体现了“至情”力量的强大。剧本结尾，回到现实的杜丽娘敢于在朝堂之上公然对抗父亲的严命，敢于向黄帝诉说自己的心曲，又可以说是她的性格的再一次升华。</a:t>
            </a:r>
          </a:p>
        </p:txBody>
      </p:sp>
    </p:spTree>
    <p:extLst>
      <p:ext uri="{BB962C8B-B14F-4D97-AF65-F5344CB8AC3E}">
        <p14:creationId xmlns:p14="http://schemas.microsoft.com/office/powerpoint/2010/main" val="72626549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在艺术上，《牡丹亭》的最大特色是浓郁的浪漫气息和抒情色彩。剧本的主要情节是离奇的，用看似荒诞的情节来表现“情之必有”的人生理想。</a:t>
            </a:r>
          </a:p>
          <a:p>
            <a:r>
              <a:rPr lang="zh-CN" altLang="en-US"/>
              <a:t>剧本的大量唱词是主人公的内心独白，写得深情绵邈，富有诗情画意，具有抒情诗一般的感染人心的力量。</a:t>
            </a:r>
          </a:p>
        </p:txBody>
      </p:sp>
    </p:spTree>
    <p:extLst>
      <p:ext uri="{BB962C8B-B14F-4D97-AF65-F5344CB8AC3E}">
        <p14:creationId xmlns:p14="http://schemas.microsoft.com/office/powerpoint/2010/main" val="4544400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sym typeface="+mn-ea"/>
            </a:endParaRPr>
          </a:p>
        </p:txBody>
      </p:sp>
    </p:spTree>
    <p:extLst>
      <p:ext uri="{BB962C8B-B14F-4D97-AF65-F5344CB8AC3E}">
        <p14:creationId xmlns:p14="http://schemas.microsoft.com/office/powerpoint/2010/main" val="14214539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sym typeface="+mn-ea"/>
            </a:endParaRPr>
          </a:p>
        </p:txBody>
      </p:sp>
    </p:spTree>
    <p:extLst>
      <p:ext uri="{BB962C8B-B14F-4D97-AF65-F5344CB8AC3E}">
        <p14:creationId xmlns:p14="http://schemas.microsoft.com/office/powerpoint/2010/main" val="18545899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sym typeface="+mn-ea"/>
            </a:endParaRPr>
          </a:p>
        </p:txBody>
      </p:sp>
    </p:spTree>
    <p:extLst>
      <p:ext uri="{BB962C8B-B14F-4D97-AF65-F5344CB8AC3E}">
        <p14:creationId xmlns:p14="http://schemas.microsoft.com/office/powerpoint/2010/main" val="14474764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714500" y="3561715"/>
            <a:ext cx="6629400" cy="853440"/>
          </a:xfrm>
        </p:spPr>
        <p:txBody>
          <a:bodyPr anchor="b"/>
          <a:lstStyle>
            <a:lvl1pPr algn="ctr">
              <a:defRPr sz="4000" b="1">
                <a:solidFill>
                  <a:schemeClr val="bg2">
                    <a:lumMod val="25000"/>
                  </a:schemeClr>
                </a:solidFill>
                <a:latin typeface="微软雅黑" panose="020B0503020204020204" pitchFamily="34" charset="-122"/>
                <a:ea typeface="微软雅黑" panose="020B0503020204020204" pitchFamily="34" charset="-122"/>
              </a:defRPr>
            </a:lvl1pPr>
          </a:lstStyle>
          <a:p>
            <a:r>
              <a:rPr kumimoji="1" lang="zh-CN" altLang="en-US"/>
              <a:t>单击此处编辑母版标题样式</a:t>
            </a:r>
          </a:p>
        </p:txBody>
      </p:sp>
      <p:sp>
        <p:nvSpPr>
          <p:cNvPr id="3" name="副标题 2"/>
          <p:cNvSpPr>
            <a:spLocks noGrp="1"/>
          </p:cNvSpPr>
          <p:nvPr>
            <p:ph type="subTitle" idx="1" hasCustomPrompt="1"/>
          </p:nvPr>
        </p:nvSpPr>
        <p:spPr>
          <a:xfrm>
            <a:off x="1714500" y="4986655"/>
            <a:ext cx="4669790" cy="502285"/>
          </a:xfrm>
        </p:spPr>
        <p:txBody>
          <a:bodyPr/>
          <a:lstStyle>
            <a:lvl1pPr marL="0" indent="0" algn="ctr">
              <a:buNone/>
              <a:defRPr sz="2400">
                <a:latin typeface="微软雅黑" panose="020B0503020204020204" pitchFamily="34" charset="-122"/>
                <a:ea typeface="微软雅黑" panose="020B0503020204020204"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kumimoji="1" lang="zh-CN" altLang="en-US"/>
          </a:p>
        </p:txBody>
      </p:sp>
      <p:sp>
        <p:nvSpPr>
          <p:cNvPr id="4" name="日期占位符 3"/>
          <p:cNvSpPr>
            <a:spLocks noGrp="1"/>
          </p:cNvSpPr>
          <p:nvPr>
            <p:ph type="dt" sz="half" idx="10"/>
          </p:nvPr>
        </p:nvSpPr>
        <p:spPr/>
        <p:txBody>
          <a:bodyPr/>
          <a:lstStyle>
            <a:lvl1pPr>
              <a:defRPr>
                <a:latin typeface="微软雅黑" panose="020B0503020204020204" pitchFamily="34" charset="-122"/>
                <a:ea typeface="微软雅黑" panose="020B0503020204020204" pitchFamily="34" charset="-122"/>
                <a:cs typeface="微软雅黑" panose="020B0503020204020204" pitchFamily="34" charset="-122"/>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endParaRPr>
          </a:p>
        </p:txBody>
      </p:sp>
      <p:sp>
        <p:nvSpPr>
          <p:cNvPr id="5" name="页脚占位符 4"/>
          <p:cNvSpPr>
            <a:spLocks noGrp="1"/>
          </p:cNvSpPr>
          <p:nvPr>
            <p:ph type="ftr" sz="quarter" idx="11"/>
          </p:nvPr>
        </p:nvSpPr>
        <p:spPr/>
        <p:txBody>
          <a:bodyPr/>
          <a:lstStyle>
            <a:lvl1pPr>
              <a:defRPr>
                <a:latin typeface="微软雅黑" panose="020B0503020204020204" pitchFamily="34" charset="-122"/>
                <a:ea typeface="微软雅黑" panose="020B0503020204020204" pitchFamily="34" charset="-122"/>
                <a:cs typeface="微软雅黑" panose="020B0503020204020204" pitchFamily="34" charset="-122"/>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endParaRPr>
          </a:p>
        </p:txBody>
      </p:sp>
      <p:sp>
        <p:nvSpPr>
          <p:cNvPr id="6" name="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09A97C3-AF9F-524B-BCB6-7987EEDA47D3}" type="slidenum">
              <a:rPr kumimoji="1" lang="zh-CN" altLang="en-US" sz="1200" b="0" i="0" u="none" strike="noStrike" kern="1200" cap="none" spc="0" normalizeH="0" baseline="0" noProof="0" smtClean="0">
                <a:ln>
                  <a:noFill/>
                </a:ln>
                <a:solidFill>
                  <a:schemeClr val="tx1">
                    <a:tint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a:t>
            </a:fld>
            <a:endParaRPr kumimoji="1" lang="zh-CN" altLang="en-US" sz="1200" b="0" i="0" u="none" strike="noStrike" kern="1200" cap="none" spc="0" normalizeH="0" baseline="0" noProof="0">
              <a:ln>
                <a:noFill/>
              </a:ln>
              <a:solidFill>
                <a:schemeClr val="tx1">
                  <a:tint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lvl1pPr>
              <a:defRPr>
                <a:latin typeface="微软雅黑" panose="020B0503020204020204" pitchFamily="34" charset="-122"/>
                <a:ea typeface="微软雅黑" panose="020B0503020204020204" pitchFamily="34" charset="-122"/>
                <a:cs typeface="微软雅黑" panose="020B0503020204020204" pitchFamily="34" charset="-122"/>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endParaRPr>
          </a:p>
        </p:txBody>
      </p:sp>
      <p:sp>
        <p:nvSpPr>
          <p:cNvPr id="4" name="页脚占位符 3"/>
          <p:cNvSpPr>
            <a:spLocks noGrp="1"/>
          </p:cNvSpPr>
          <p:nvPr>
            <p:ph type="ftr" sz="quarter" idx="11"/>
          </p:nvPr>
        </p:nvSpPr>
        <p:spPr/>
        <p:txBody>
          <a:bodyPr/>
          <a:lstStyle>
            <a:lvl1pPr>
              <a:defRPr>
                <a:latin typeface="微软雅黑" panose="020B0503020204020204" pitchFamily="34" charset="-122"/>
                <a:ea typeface="微软雅黑" panose="020B0503020204020204" pitchFamily="34" charset="-122"/>
                <a:cs typeface="微软雅黑" panose="020B0503020204020204" pitchFamily="34" charset="-122"/>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endParaRPr>
          </a:p>
        </p:txBody>
      </p:sp>
      <p:sp>
        <p:nvSpPr>
          <p:cNvPr id="5" name="灯片编号占位符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09A97C3-AF9F-524B-BCB6-7987EEDA47D3}" type="slidenum">
              <a:rPr kumimoji="1" lang="zh-CN" altLang="en-US" sz="1200" b="0" i="0" u="none" strike="noStrike" kern="1200" cap="none" spc="0" normalizeH="0" baseline="0" noProof="0" smtClean="0">
                <a:ln>
                  <a:noFill/>
                </a:ln>
                <a:solidFill>
                  <a:schemeClr val="tx1">
                    <a:tint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a:t>
            </a:fld>
            <a:endParaRPr kumimoji="1" lang="zh-CN" altLang="en-US" sz="1200" b="0" i="0" u="none" strike="noStrike" kern="1200" cap="none" spc="0" normalizeH="0" baseline="0" noProof="0">
              <a:ln>
                <a:noFill/>
              </a:ln>
              <a:solidFill>
                <a:schemeClr val="tx1">
                  <a:tint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userDrawn="1">
  <p:cSld name="69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endParaRPr>
          </a:p>
        </p:txBody>
      </p:sp>
      <p:sp>
        <p:nvSpPr>
          <p:cNvPr id="4" name="页脚占位符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endParaRPr>
          </a:p>
        </p:txBody>
      </p:sp>
      <p:sp>
        <p:nvSpPr>
          <p:cNvPr id="5" name="灯片编号占位符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09A97C3-AF9F-524B-BCB6-7987EEDA47D3}" type="slidenum">
              <a:rPr kumimoji="1" lang="zh-CN" altLang="en-US" sz="1200" b="0" i="0" u="none" strike="noStrike" kern="1200" cap="none" spc="0" normalizeH="0" baseline="0" noProof="0" smtClean="0">
                <a:ln>
                  <a:noFill/>
                </a:ln>
                <a:solidFill>
                  <a:schemeClr val="tx1">
                    <a:tint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a:t>
            </a:fld>
            <a:endParaRPr kumimoji="1" lang="zh-CN" altLang="en-US" sz="1200" b="0" i="0" u="none" strike="noStrike" kern="1200" cap="none" spc="0" normalizeH="0" baseline="0" noProof="0">
              <a:ln>
                <a:noFill/>
              </a:ln>
              <a:solidFill>
                <a:schemeClr val="tx1">
                  <a:tint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Tree>
    <p:extLst>
      <p:ext uri="{BB962C8B-B14F-4D97-AF65-F5344CB8AC3E}">
        <p14:creationId xmlns:p14="http://schemas.microsoft.com/office/powerpoint/2010/main" val="1735692532"/>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userDrawn="1">
  <p:cSld name="85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endParaRPr>
          </a:p>
        </p:txBody>
      </p:sp>
      <p:sp>
        <p:nvSpPr>
          <p:cNvPr id="4" name="页脚占位符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endParaRPr>
          </a:p>
        </p:txBody>
      </p:sp>
      <p:sp>
        <p:nvSpPr>
          <p:cNvPr id="5" name="灯片编号占位符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09A97C3-AF9F-524B-BCB6-7987EEDA47D3}" type="slidenum">
              <a:rPr kumimoji="1" lang="zh-CN" altLang="en-US" sz="1200" b="0" i="0" u="none" strike="noStrike" kern="1200" cap="none" spc="0" normalizeH="0" baseline="0" noProof="0" smtClean="0">
                <a:ln>
                  <a:noFill/>
                </a:ln>
                <a:solidFill>
                  <a:schemeClr val="tx1">
                    <a:tint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a:t>
            </a:fld>
            <a:endParaRPr kumimoji="1" lang="zh-CN" altLang="en-US" sz="1200" b="0" i="0" u="none" strike="noStrike" kern="1200" cap="none" spc="0" normalizeH="0" baseline="0" noProof="0">
              <a:ln>
                <a:noFill/>
              </a:ln>
              <a:solidFill>
                <a:schemeClr val="tx1">
                  <a:tint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Tree>
    <p:extLst>
      <p:ext uri="{BB962C8B-B14F-4D97-AF65-F5344CB8AC3E}">
        <p14:creationId xmlns:p14="http://schemas.microsoft.com/office/powerpoint/2010/main" val="1914044150"/>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userDrawn="1">
  <p:cSld name="86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endParaRPr>
          </a:p>
        </p:txBody>
      </p:sp>
      <p:sp>
        <p:nvSpPr>
          <p:cNvPr id="4" name="页脚占位符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endParaRPr>
          </a:p>
        </p:txBody>
      </p:sp>
      <p:sp>
        <p:nvSpPr>
          <p:cNvPr id="5" name="灯片编号占位符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09A97C3-AF9F-524B-BCB6-7987EEDA47D3}" type="slidenum">
              <a:rPr kumimoji="1" lang="zh-CN" altLang="en-US" sz="1200" b="0" i="0" u="none" strike="noStrike" kern="1200" cap="none" spc="0" normalizeH="0" baseline="0" noProof="0" smtClean="0">
                <a:ln>
                  <a:noFill/>
                </a:ln>
                <a:solidFill>
                  <a:schemeClr val="tx1">
                    <a:tint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a:t>
            </a:fld>
            <a:endParaRPr kumimoji="1" lang="zh-CN" altLang="en-US" sz="1200" b="0" i="0" u="none" strike="noStrike" kern="1200" cap="none" spc="0" normalizeH="0" baseline="0" noProof="0">
              <a:ln>
                <a:noFill/>
              </a:ln>
              <a:solidFill>
                <a:schemeClr val="tx1">
                  <a:tint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Tree>
    <p:extLst>
      <p:ext uri="{BB962C8B-B14F-4D97-AF65-F5344CB8AC3E}">
        <p14:creationId xmlns:p14="http://schemas.microsoft.com/office/powerpoint/2010/main" val="1409325888"/>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userDrawn="1">
  <p:cSld name="87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endParaRPr>
          </a:p>
        </p:txBody>
      </p:sp>
      <p:sp>
        <p:nvSpPr>
          <p:cNvPr id="4" name="页脚占位符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endParaRPr>
          </a:p>
        </p:txBody>
      </p:sp>
      <p:sp>
        <p:nvSpPr>
          <p:cNvPr id="5" name="灯片编号占位符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09A97C3-AF9F-524B-BCB6-7987EEDA47D3}" type="slidenum">
              <a:rPr kumimoji="1" lang="zh-CN" altLang="en-US" sz="1200" b="0" i="0" u="none" strike="noStrike" kern="1200" cap="none" spc="0" normalizeH="0" baseline="0" noProof="0" smtClean="0">
                <a:ln>
                  <a:noFill/>
                </a:ln>
                <a:solidFill>
                  <a:schemeClr val="tx1">
                    <a:tint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a:t>
            </a:fld>
            <a:endParaRPr kumimoji="1" lang="zh-CN" altLang="en-US" sz="1200" b="0" i="0" u="none" strike="noStrike" kern="1200" cap="none" spc="0" normalizeH="0" baseline="0" noProof="0">
              <a:ln>
                <a:noFill/>
              </a:ln>
              <a:solidFill>
                <a:schemeClr val="tx1">
                  <a:tint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Tree>
    <p:extLst>
      <p:ext uri="{BB962C8B-B14F-4D97-AF65-F5344CB8AC3E}">
        <p14:creationId xmlns:p14="http://schemas.microsoft.com/office/powerpoint/2010/main" val="1460377597"/>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88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endParaRPr>
          </a:p>
        </p:txBody>
      </p:sp>
      <p:sp>
        <p:nvSpPr>
          <p:cNvPr id="4" name="页脚占位符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endParaRPr>
          </a:p>
        </p:txBody>
      </p:sp>
      <p:sp>
        <p:nvSpPr>
          <p:cNvPr id="5" name="灯片编号占位符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09A97C3-AF9F-524B-BCB6-7987EEDA47D3}" type="slidenum">
              <a:rPr kumimoji="1" lang="zh-CN" altLang="en-US" sz="1200" b="0" i="0" u="none" strike="noStrike" kern="1200" cap="none" spc="0" normalizeH="0" baseline="0" noProof="0" smtClean="0">
                <a:ln>
                  <a:noFill/>
                </a:ln>
                <a:solidFill>
                  <a:schemeClr val="tx1">
                    <a:tint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a:t>
            </a:fld>
            <a:endParaRPr kumimoji="1" lang="zh-CN" altLang="en-US" sz="1200" b="0" i="0" u="none" strike="noStrike" kern="1200" cap="none" spc="0" normalizeH="0" baseline="0" noProof="0">
              <a:ln>
                <a:noFill/>
              </a:ln>
              <a:solidFill>
                <a:schemeClr val="tx1">
                  <a:tint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Tree>
    <p:extLst>
      <p:ext uri="{BB962C8B-B14F-4D97-AF65-F5344CB8AC3E}">
        <p14:creationId xmlns:p14="http://schemas.microsoft.com/office/powerpoint/2010/main" val="1519545233"/>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91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endParaRPr>
          </a:p>
        </p:txBody>
      </p:sp>
      <p:sp>
        <p:nvSpPr>
          <p:cNvPr id="4" name="页脚占位符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endParaRPr>
          </a:p>
        </p:txBody>
      </p:sp>
      <p:sp>
        <p:nvSpPr>
          <p:cNvPr id="5" name="灯片编号占位符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09A97C3-AF9F-524B-BCB6-7987EEDA47D3}" type="slidenum">
              <a:rPr kumimoji="1" lang="zh-CN" altLang="en-US" sz="1200" b="0" i="0" u="none" strike="noStrike" kern="1200" cap="none" spc="0" normalizeH="0" baseline="0" noProof="0" smtClean="0">
                <a:ln>
                  <a:noFill/>
                </a:ln>
                <a:solidFill>
                  <a:schemeClr val="tx1">
                    <a:tint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a:t>
            </a:fld>
            <a:endParaRPr kumimoji="1" lang="zh-CN" altLang="en-US" sz="1200" b="0" i="0" u="none" strike="noStrike" kern="1200" cap="none" spc="0" normalizeH="0" baseline="0" noProof="0">
              <a:ln>
                <a:noFill/>
              </a:ln>
              <a:solidFill>
                <a:schemeClr val="tx1">
                  <a:tint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Tree>
    <p:extLst>
      <p:ext uri="{BB962C8B-B14F-4D97-AF65-F5344CB8AC3E}">
        <p14:creationId xmlns:p14="http://schemas.microsoft.com/office/powerpoint/2010/main" val="1759516184"/>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userDrawn="1">
  <p:cSld name="92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endParaRPr>
          </a:p>
        </p:txBody>
      </p:sp>
      <p:sp>
        <p:nvSpPr>
          <p:cNvPr id="4" name="页脚占位符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endParaRPr>
          </a:p>
        </p:txBody>
      </p:sp>
      <p:sp>
        <p:nvSpPr>
          <p:cNvPr id="5" name="灯片编号占位符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09A97C3-AF9F-524B-BCB6-7987EEDA47D3}" type="slidenum">
              <a:rPr kumimoji="1" lang="zh-CN" altLang="en-US" sz="1200" b="0" i="0" u="none" strike="noStrike" kern="1200" cap="none" spc="0" normalizeH="0" baseline="0" noProof="0" smtClean="0">
                <a:ln>
                  <a:noFill/>
                </a:ln>
                <a:solidFill>
                  <a:schemeClr val="tx1">
                    <a:tint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a:t>
            </a:fld>
            <a:endParaRPr kumimoji="1" lang="zh-CN" altLang="en-US" sz="1200" b="0" i="0" u="none" strike="noStrike" kern="1200" cap="none" spc="0" normalizeH="0" baseline="0" noProof="0">
              <a:ln>
                <a:noFill/>
              </a:ln>
              <a:solidFill>
                <a:schemeClr val="tx1">
                  <a:tint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Tree>
    <p:extLst>
      <p:ext uri="{BB962C8B-B14F-4D97-AF65-F5344CB8AC3E}">
        <p14:creationId xmlns:p14="http://schemas.microsoft.com/office/powerpoint/2010/main" val="254896361"/>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104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endParaRPr>
          </a:p>
        </p:txBody>
      </p:sp>
      <p:sp>
        <p:nvSpPr>
          <p:cNvPr id="4" name="页脚占位符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endParaRPr>
          </a:p>
        </p:txBody>
      </p:sp>
      <p:sp>
        <p:nvSpPr>
          <p:cNvPr id="5" name="灯片编号占位符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09A97C3-AF9F-524B-BCB6-7987EEDA47D3}" type="slidenum">
              <a:rPr kumimoji="1" lang="zh-CN" altLang="en-US" sz="1200" b="0" i="0" u="none" strike="noStrike" kern="1200" cap="none" spc="0" normalizeH="0" baseline="0" noProof="0" smtClean="0">
                <a:ln>
                  <a:noFill/>
                </a:ln>
                <a:solidFill>
                  <a:schemeClr val="tx1">
                    <a:tint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a:t>
            </a:fld>
            <a:endParaRPr kumimoji="1" lang="zh-CN" altLang="en-US" sz="1200" b="0" i="0" u="none" strike="noStrike" kern="1200" cap="none" spc="0" normalizeH="0" baseline="0" noProof="0">
              <a:ln>
                <a:noFill/>
              </a:ln>
              <a:solidFill>
                <a:schemeClr val="tx1">
                  <a:tint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Tree>
    <p:extLst>
      <p:ext uri="{BB962C8B-B14F-4D97-AF65-F5344CB8AC3E}">
        <p14:creationId xmlns:p14="http://schemas.microsoft.com/office/powerpoint/2010/main" val="224581511"/>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userDrawn="1">
  <p:cSld name="112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endParaRPr>
          </a:p>
        </p:txBody>
      </p:sp>
      <p:sp>
        <p:nvSpPr>
          <p:cNvPr id="4" name="页脚占位符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endParaRPr>
          </a:p>
        </p:txBody>
      </p:sp>
      <p:sp>
        <p:nvSpPr>
          <p:cNvPr id="5" name="灯片编号占位符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09A97C3-AF9F-524B-BCB6-7987EEDA47D3}" type="slidenum">
              <a:rPr kumimoji="1" lang="zh-CN" altLang="en-US" sz="1200" b="0" i="0" u="none" strike="noStrike" kern="1200" cap="none" spc="0" normalizeH="0" baseline="0" noProof="0" smtClean="0">
                <a:ln>
                  <a:noFill/>
                </a:ln>
                <a:solidFill>
                  <a:schemeClr val="tx1">
                    <a:tint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a:t>
            </a:fld>
            <a:endParaRPr kumimoji="1" lang="zh-CN" altLang="en-US" sz="1200" b="0" i="0" u="none" strike="noStrike" kern="1200" cap="none" spc="0" normalizeH="0" baseline="0" noProof="0">
              <a:ln>
                <a:noFill/>
              </a:ln>
              <a:solidFill>
                <a:schemeClr val="tx1">
                  <a:tint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Tree>
    <p:extLst>
      <p:ext uri="{BB962C8B-B14F-4D97-AF65-F5344CB8AC3E}">
        <p14:creationId xmlns:p14="http://schemas.microsoft.com/office/powerpoint/2010/main" val="402830538"/>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userDrawn="1">
  <p:cSld name="114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endParaRPr>
          </a:p>
        </p:txBody>
      </p:sp>
      <p:sp>
        <p:nvSpPr>
          <p:cNvPr id="4" name="页脚占位符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endParaRPr>
          </a:p>
        </p:txBody>
      </p:sp>
      <p:sp>
        <p:nvSpPr>
          <p:cNvPr id="5" name="灯片编号占位符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09A97C3-AF9F-524B-BCB6-7987EEDA47D3}" type="slidenum">
              <a:rPr kumimoji="1" lang="zh-CN" altLang="en-US" sz="1200" b="0" i="0" u="none" strike="noStrike" kern="1200" cap="none" spc="0" normalizeH="0" baseline="0" noProof="0" smtClean="0">
                <a:ln>
                  <a:noFill/>
                </a:ln>
                <a:solidFill>
                  <a:schemeClr val="tx1">
                    <a:tint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a:t>
            </a:fld>
            <a:endParaRPr kumimoji="1" lang="zh-CN" altLang="en-US" sz="1200" b="0" i="0" u="none" strike="noStrike" kern="1200" cap="none" spc="0" normalizeH="0" baseline="0" noProof="0">
              <a:ln>
                <a:noFill/>
              </a:ln>
              <a:solidFill>
                <a:schemeClr val="tx1">
                  <a:tint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Tree>
    <p:extLst>
      <p:ext uri="{BB962C8B-B14F-4D97-AF65-F5344CB8AC3E}">
        <p14:creationId xmlns:p14="http://schemas.microsoft.com/office/powerpoint/2010/main" val="19573247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lvl1pPr>
              <a:defRPr>
                <a:latin typeface="微软雅黑" panose="020B0503020204020204" pitchFamily="34" charset="-122"/>
                <a:ea typeface="微软雅黑" panose="020B0503020204020204" pitchFamily="34" charset="-122"/>
                <a:cs typeface="微软雅黑" panose="020B0503020204020204" pitchFamily="34" charset="-122"/>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endParaRPr>
          </a:p>
        </p:txBody>
      </p:sp>
      <p:sp>
        <p:nvSpPr>
          <p:cNvPr id="4" name="页脚占位符 3"/>
          <p:cNvSpPr>
            <a:spLocks noGrp="1"/>
          </p:cNvSpPr>
          <p:nvPr>
            <p:ph type="ftr" sz="quarter" idx="11"/>
          </p:nvPr>
        </p:nvSpPr>
        <p:spPr/>
        <p:txBody>
          <a:bodyPr/>
          <a:lstStyle>
            <a:lvl1pPr>
              <a:defRPr>
                <a:latin typeface="微软雅黑" panose="020B0503020204020204" pitchFamily="34" charset="-122"/>
                <a:ea typeface="微软雅黑" panose="020B0503020204020204" pitchFamily="34" charset="-122"/>
                <a:cs typeface="微软雅黑" panose="020B0503020204020204" pitchFamily="34" charset="-122"/>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endParaRPr>
          </a:p>
        </p:txBody>
      </p:sp>
      <p:sp>
        <p:nvSpPr>
          <p:cNvPr id="5" name="灯片编号占位符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09A97C3-AF9F-524B-BCB6-7987EEDA47D3}" type="slidenum">
              <a:rPr kumimoji="1" lang="zh-CN" altLang="en-US" sz="1200" b="0" i="0" u="none" strike="noStrike" kern="1200" cap="none" spc="0" normalizeH="0" baseline="0" noProof="0" smtClean="0">
                <a:ln>
                  <a:noFill/>
                </a:ln>
                <a:solidFill>
                  <a:schemeClr val="tx1">
                    <a:tint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a:t>
            </a:fld>
            <a:endParaRPr kumimoji="1" lang="zh-CN" altLang="en-US" sz="1200" b="0" i="0" u="none" strike="noStrike" kern="1200" cap="none" spc="0" normalizeH="0" baseline="0" noProof="0">
              <a:ln>
                <a:noFill/>
              </a:ln>
              <a:solidFill>
                <a:schemeClr val="tx1">
                  <a:tint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userDrawn="1">
  <p:cSld name="125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endParaRPr>
          </a:p>
        </p:txBody>
      </p:sp>
      <p:sp>
        <p:nvSpPr>
          <p:cNvPr id="4" name="页脚占位符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endParaRPr>
          </a:p>
        </p:txBody>
      </p:sp>
      <p:sp>
        <p:nvSpPr>
          <p:cNvPr id="5" name="灯片编号占位符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09A97C3-AF9F-524B-BCB6-7987EEDA47D3}" type="slidenum">
              <a:rPr kumimoji="1" lang="zh-CN" altLang="en-US" sz="1200" b="0" i="0" u="none" strike="noStrike" kern="1200" cap="none" spc="0" normalizeH="0" baseline="0" noProof="0" smtClean="0">
                <a:ln>
                  <a:noFill/>
                </a:ln>
                <a:solidFill>
                  <a:schemeClr val="tx1">
                    <a:tint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a:t>
            </a:fld>
            <a:endParaRPr kumimoji="1" lang="zh-CN" altLang="en-US" sz="1200" b="0" i="0" u="none" strike="noStrike" kern="1200" cap="none" spc="0" normalizeH="0" baseline="0" noProof="0">
              <a:ln>
                <a:noFill/>
              </a:ln>
              <a:solidFill>
                <a:schemeClr val="tx1">
                  <a:tint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Tree>
    <p:extLst>
      <p:ext uri="{BB962C8B-B14F-4D97-AF65-F5344CB8AC3E}">
        <p14:creationId xmlns:p14="http://schemas.microsoft.com/office/powerpoint/2010/main" val="602602967"/>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userDrawn="1">
  <p:cSld name="135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endParaRPr>
          </a:p>
        </p:txBody>
      </p:sp>
      <p:sp>
        <p:nvSpPr>
          <p:cNvPr id="4" name="页脚占位符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endParaRPr>
          </a:p>
        </p:txBody>
      </p:sp>
      <p:sp>
        <p:nvSpPr>
          <p:cNvPr id="5" name="灯片编号占位符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09A97C3-AF9F-524B-BCB6-7987EEDA47D3}" type="slidenum">
              <a:rPr kumimoji="1" lang="zh-CN" altLang="en-US" sz="1200" b="0" i="0" u="none" strike="noStrike" kern="1200" cap="none" spc="0" normalizeH="0" baseline="0" noProof="0" smtClean="0">
                <a:ln>
                  <a:noFill/>
                </a:ln>
                <a:solidFill>
                  <a:schemeClr val="tx1">
                    <a:tint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a:t>
            </a:fld>
            <a:endParaRPr kumimoji="1" lang="zh-CN" altLang="en-US" sz="1200" b="0" i="0" u="none" strike="noStrike" kern="1200" cap="none" spc="0" normalizeH="0" baseline="0" noProof="0">
              <a:ln>
                <a:noFill/>
              </a:ln>
              <a:solidFill>
                <a:schemeClr val="tx1">
                  <a:tint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Tree>
    <p:extLst>
      <p:ext uri="{BB962C8B-B14F-4D97-AF65-F5344CB8AC3E}">
        <p14:creationId xmlns:p14="http://schemas.microsoft.com/office/powerpoint/2010/main" val="1844368444"/>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userDrawn="1">
  <p:cSld name="124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endParaRPr>
          </a:p>
        </p:txBody>
      </p:sp>
      <p:sp>
        <p:nvSpPr>
          <p:cNvPr id="4" name="页脚占位符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endParaRPr>
          </a:p>
        </p:txBody>
      </p:sp>
      <p:sp>
        <p:nvSpPr>
          <p:cNvPr id="5" name="灯片编号占位符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09A97C3-AF9F-524B-BCB6-7987EEDA47D3}" type="slidenum">
              <a:rPr kumimoji="1" lang="zh-CN" altLang="en-US" sz="1200" b="0" i="0" u="none" strike="noStrike" kern="1200" cap="none" spc="0" normalizeH="0" baseline="0" noProof="0" smtClean="0">
                <a:ln>
                  <a:noFill/>
                </a:ln>
                <a:solidFill>
                  <a:schemeClr val="tx1">
                    <a:tint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a:t>
            </a:fld>
            <a:endParaRPr kumimoji="1" lang="zh-CN" altLang="en-US" sz="1200" b="0" i="0" u="none" strike="noStrike" kern="1200" cap="none" spc="0" normalizeH="0" baseline="0" noProof="0">
              <a:ln>
                <a:noFill/>
              </a:ln>
              <a:solidFill>
                <a:schemeClr val="tx1">
                  <a:tint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Tree>
    <p:extLst>
      <p:ext uri="{BB962C8B-B14F-4D97-AF65-F5344CB8AC3E}">
        <p14:creationId xmlns:p14="http://schemas.microsoft.com/office/powerpoint/2010/main" val="597122084"/>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userDrawn="1">
  <p:cSld name="144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endParaRPr>
          </a:p>
        </p:txBody>
      </p:sp>
      <p:sp>
        <p:nvSpPr>
          <p:cNvPr id="4" name="页脚占位符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endParaRPr>
          </a:p>
        </p:txBody>
      </p:sp>
      <p:sp>
        <p:nvSpPr>
          <p:cNvPr id="5" name="灯片编号占位符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09A97C3-AF9F-524B-BCB6-7987EEDA47D3}" type="slidenum">
              <a:rPr kumimoji="1" lang="zh-CN" altLang="en-US" sz="1200" b="0" i="0" u="none" strike="noStrike" kern="1200" cap="none" spc="0" normalizeH="0" baseline="0" noProof="0" smtClean="0">
                <a:ln>
                  <a:noFill/>
                </a:ln>
                <a:solidFill>
                  <a:schemeClr val="tx1">
                    <a:tint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a:t>
            </a:fld>
            <a:endParaRPr kumimoji="1" lang="zh-CN" altLang="en-US" sz="1200" b="0" i="0" u="none" strike="noStrike" kern="1200" cap="none" spc="0" normalizeH="0" baseline="0" noProof="0">
              <a:ln>
                <a:noFill/>
              </a:ln>
              <a:solidFill>
                <a:schemeClr val="tx1">
                  <a:tint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Tree>
    <p:extLst>
      <p:ext uri="{BB962C8B-B14F-4D97-AF65-F5344CB8AC3E}">
        <p14:creationId xmlns:p14="http://schemas.microsoft.com/office/powerpoint/2010/main" val="990009524"/>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userDrawn="1">
  <p:cSld name="146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endParaRPr>
          </a:p>
        </p:txBody>
      </p:sp>
      <p:sp>
        <p:nvSpPr>
          <p:cNvPr id="4" name="页脚占位符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endParaRPr>
          </a:p>
        </p:txBody>
      </p:sp>
      <p:sp>
        <p:nvSpPr>
          <p:cNvPr id="5" name="灯片编号占位符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09A97C3-AF9F-524B-BCB6-7987EEDA47D3}" type="slidenum">
              <a:rPr kumimoji="1" lang="zh-CN" altLang="en-US" sz="1200" b="0" i="0" u="none" strike="noStrike" kern="1200" cap="none" spc="0" normalizeH="0" baseline="0" noProof="0" smtClean="0">
                <a:ln>
                  <a:noFill/>
                </a:ln>
                <a:solidFill>
                  <a:schemeClr val="tx1">
                    <a:tint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a:t>
            </a:fld>
            <a:endParaRPr kumimoji="1" lang="zh-CN" altLang="en-US" sz="1200" b="0" i="0" u="none" strike="noStrike" kern="1200" cap="none" spc="0" normalizeH="0" baseline="0" noProof="0">
              <a:ln>
                <a:noFill/>
              </a:ln>
              <a:solidFill>
                <a:schemeClr val="tx1">
                  <a:tint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Tree>
    <p:extLst>
      <p:ext uri="{BB962C8B-B14F-4D97-AF65-F5344CB8AC3E}">
        <p14:creationId xmlns:p14="http://schemas.microsoft.com/office/powerpoint/2010/main" val="226057210"/>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userDrawn="1">
  <p:cSld name="168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endParaRPr>
          </a:p>
        </p:txBody>
      </p:sp>
      <p:sp>
        <p:nvSpPr>
          <p:cNvPr id="4" name="页脚占位符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endParaRPr>
          </a:p>
        </p:txBody>
      </p:sp>
      <p:sp>
        <p:nvSpPr>
          <p:cNvPr id="5" name="灯片编号占位符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09A97C3-AF9F-524B-BCB6-7987EEDA47D3}" type="slidenum">
              <a:rPr kumimoji="1" lang="zh-CN" altLang="en-US" sz="1200" b="0" i="0" u="none" strike="noStrike" kern="1200" cap="none" spc="0" normalizeH="0" baseline="0" noProof="0" smtClean="0">
                <a:ln>
                  <a:noFill/>
                </a:ln>
                <a:solidFill>
                  <a:schemeClr val="tx1">
                    <a:tint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a:t>
            </a:fld>
            <a:endParaRPr kumimoji="1" lang="zh-CN" altLang="en-US" sz="1200" b="0" i="0" u="none" strike="noStrike" kern="1200" cap="none" spc="0" normalizeH="0" baseline="0" noProof="0">
              <a:ln>
                <a:noFill/>
              </a:ln>
              <a:solidFill>
                <a:schemeClr val="tx1">
                  <a:tint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Tree>
    <p:extLst>
      <p:ext uri="{BB962C8B-B14F-4D97-AF65-F5344CB8AC3E}">
        <p14:creationId xmlns:p14="http://schemas.microsoft.com/office/powerpoint/2010/main" val="1556189497"/>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27567" y="365206"/>
            <a:ext cx="10192076" cy="544050"/>
          </a:xfrm>
        </p:spPr>
        <p:txBody>
          <a:bodyPr>
            <a:noAutofit/>
          </a:bodyPr>
          <a:lstStyle>
            <a:lvl1pPr>
              <a:defRPr sz="2800">
                <a:solidFill>
                  <a:schemeClr val="tx1"/>
                </a:solidFill>
                <a:latin typeface="微软雅黑" panose="020B0503020204020204" pitchFamily="34" charset="-122"/>
                <a:ea typeface="微软雅黑" panose="020B0503020204020204" pitchFamily="34" charset="-122"/>
                <a:cs typeface="微软雅黑" panose="020B0503020204020204" pitchFamily="34"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838200" y="1138943"/>
            <a:ext cx="10515600" cy="5059838"/>
          </a:xfrm>
        </p:spPr>
        <p:txBody>
          <a:bodyPr>
            <a:normAutofit/>
          </a:bodyPr>
          <a:lstStyle>
            <a:lvl1pPr marL="0" indent="0">
              <a:lnSpc>
                <a:spcPct val="150000"/>
              </a:lnSpc>
              <a:spcBef>
                <a:spcPts val="0"/>
              </a:spcBef>
              <a:buNone/>
              <a:defRPr sz="2400">
                <a:latin typeface="微软雅黑" panose="020B0503020204020204" pitchFamily="34" charset="-122"/>
                <a:ea typeface="微软雅黑" panose="020B0503020204020204" pitchFamily="34" charset="-122"/>
              </a:defRPr>
            </a:lvl1pPr>
            <a:lvl2pPr marL="457200" indent="0">
              <a:lnSpc>
                <a:spcPct val="150000"/>
              </a:lnSpc>
              <a:buNone/>
              <a:defRPr sz="1800">
                <a:latin typeface="微软雅黑" panose="020B0503020204020204" pitchFamily="34" charset="-122"/>
                <a:ea typeface="微软雅黑" panose="020B0503020204020204" pitchFamily="34" charset="-122"/>
              </a:defRPr>
            </a:lvl2pPr>
            <a:lvl3pPr marL="914400" indent="0">
              <a:lnSpc>
                <a:spcPct val="150000"/>
              </a:lnSpc>
              <a:buNone/>
              <a:defRPr sz="1800">
                <a:latin typeface="微软雅黑" panose="020B0503020204020204" pitchFamily="34" charset="-122"/>
                <a:ea typeface="微软雅黑" panose="020B0503020204020204" pitchFamily="34" charset="-122"/>
              </a:defRPr>
            </a:lvl3pPr>
            <a:lvl4pPr marL="1371600" indent="0">
              <a:lnSpc>
                <a:spcPct val="150000"/>
              </a:lnSpc>
              <a:buNone/>
              <a:defRPr sz="1800">
                <a:latin typeface="微软雅黑" panose="020B0503020204020204" pitchFamily="34" charset="-122"/>
                <a:ea typeface="微软雅黑" panose="020B0503020204020204" pitchFamily="34" charset="-122"/>
              </a:defRPr>
            </a:lvl4pPr>
            <a:lvl5pPr marL="1828800" indent="0">
              <a:lnSpc>
                <a:spcPct val="150000"/>
              </a:lnSpc>
              <a:buNone/>
              <a:defRPr sz="1800">
                <a:latin typeface="微软雅黑" panose="020B0503020204020204" pitchFamily="34" charset="-122"/>
                <a:ea typeface="微软雅黑" panose="020B0503020204020204" pitchFamily="34" charset="-122"/>
              </a:defRPr>
            </a:lvl5pPr>
          </a:lstStyle>
          <a:p>
            <a:pPr lvl="0"/>
            <a:r>
              <a:rPr lang="zh-CN" altLang="en-US" dirty="0" smtClean="0"/>
              <a:t>单击此处编辑母版文本样式</a:t>
            </a:r>
          </a:p>
        </p:txBody>
      </p:sp>
      <p:sp>
        <p:nvSpPr>
          <p:cNvPr id="4" name="日期占位符 3"/>
          <p:cNvSpPr>
            <a:spLocks noGrp="1"/>
          </p:cNvSpPr>
          <p:nvPr>
            <p:ph type="dt" sz="half" idx="10"/>
          </p:nvPr>
        </p:nvSpPr>
        <p:spPr/>
        <p:txBody>
          <a:bodyPr/>
          <a:lstStyle/>
          <a:p>
            <a:fld id="{1809D8D8-7452-4451-B174-E376E5DA4DD5}" type="datetimeFigureOut">
              <a:rPr lang="zh-CN" altLang="en-US" smtClean="0"/>
              <a:t>20/9/17</a:t>
            </a:fld>
            <a:endParaRPr lang="zh-CN" altLang="en-US" dirty="0"/>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F525CE8-A4D9-4C72-B3B7-D1ED057FD700}" type="slidenum">
              <a:rPr lang="zh-CN" altLang="en-US" smtClean="0"/>
              <a:t>‹#›</a:t>
            </a:fld>
            <a:endParaRPr lang="zh-CN" altLang="en-US"/>
          </a:p>
        </p:txBody>
      </p:sp>
      <p:pic>
        <p:nvPicPr>
          <p:cNvPr id="7" name="图片 6"/>
          <p:cNvPicPr>
            <a:picLocks noChangeAspect="1"/>
          </p:cNvPicPr>
          <p:nvPr userDrawn="1"/>
        </p:nvPicPr>
        <p:blipFill>
          <a:blip r:embed="rId2"/>
          <a:stretch>
            <a:fillRect/>
          </a:stretch>
        </p:blipFill>
        <p:spPr>
          <a:xfrm>
            <a:off x="11019790" y="-1905"/>
            <a:ext cx="1181100" cy="661670"/>
          </a:xfrm>
          <a:prstGeom prst="rect">
            <a:avLst/>
          </a:prstGeom>
        </p:spPr>
      </p:pic>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809D8D8-7452-4451-B174-E376E5DA4DD5}" type="datetimeFigureOut">
              <a:rPr lang="zh-CN" altLang="en-US" smtClean="0"/>
              <a:t>20/9/17</a:t>
            </a:fld>
            <a:endParaRPr lang="zh-CN" altLang="en-US"/>
          </a:p>
        </p:txBody>
      </p:sp>
      <p:sp>
        <p:nvSpPr>
          <p:cNvPr id="3" name="页脚占位符 2"/>
          <p:cNvSpPr>
            <a:spLocks noGrp="1"/>
          </p:cNvSpPr>
          <p:nvPr>
            <p:ph type="ftr" sz="quarter" idx="11"/>
          </p:nvPr>
        </p:nvSpPr>
        <p:spPr/>
        <p:txBody>
          <a:bodyPr/>
          <a:lstStyle/>
          <a:p>
            <a:endParaRPr lang="zh-CN" altLang="en-US"/>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838200" y="349250"/>
            <a:ext cx="10054590" cy="565785"/>
          </a:xfrm>
        </p:spPr>
        <p:txBody>
          <a:bodyPr anchor="b"/>
          <a:lstStyle>
            <a:lvl1pPr algn="l">
              <a:defRPr sz="2800" b="0">
                <a:latin typeface="微软雅黑" panose="020B0503020204020204" pitchFamily="34" charset="-122"/>
                <a:ea typeface="微软雅黑" panose="020B0503020204020204" pitchFamily="34" charset="-122"/>
                <a:cs typeface="微软雅黑" panose="020B0503020204020204" pitchFamily="34" charset="-122"/>
              </a:defRPr>
            </a:lvl1pPr>
          </a:lstStyle>
          <a:p>
            <a:r>
              <a:rPr kumimoji="1" lang="zh-CN" altLang="en-US" smtClean="0"/>
              <a:t>单击此处编辑母版标题样式</a:t>
            </a:r>
            <a:endParaRPr kumimoji="1" lang="zh-CN" altLang="en-US"/>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endParaRPr>
          </a:p>
        </p:txBody>
      </p:sp>
      <p:sp>
        <p:nvSpPr>
          <p:cNvPr id="6" name="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09A97C3-AF9F-524B-BCB6-7987EEDA47D3}" type="slidenum">
              <a:rPr kumimoji="1" lang="zh-CN" altLang="en-US" sz="1200" b="0" i="0" u="none" strike="noStrike" kern="1200" cap="none" spc="0" normalizeH="0" baseline="0" noProof="0" smtClean="0">
                <a:ln>
                  <a:noFill/>
                </a:ln>
                <a:solidFill>
                  <a:schemeClr val="tx1">
                    <a:tint val="75000"/>
                  </a:schemeClr>
                </a:solidFill>
                <a:effectLst/>
                <a:uLnTx/>
                <a:uFillTx/>
              </a:rPr>
              <a:t>‹#›</a:t>
            </a:fld>
            <a:endParaRPr kumimoji="1" lang="zh-CN" altLang="en-US" sz="1200" b="0" i="0" u="none" strike="noStrike" kern="1200" cap="none" spc="0" normalizeH="0" baseline="0" noProof="0">
              <a:ln>
                <a:noFill/>
              </a:ln>
              <a:solidFill>
                <a:schemeClr val="tx1">
                  <a:tint val="75000"/>
                </a:schemeClr>
              </a:solidFill>
              <a:effectLst/>
              <a:uLnTx/>
              <a:uFillTx/>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endParaRPr>
          </a:p>
        </p:txBody>
      </p:sp>
      <p:sp>
        <p:nvSpPr>
          <p:cNvPr id="6" name="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09A97C3-AF9F-524B-BCB6-7987EEDA47D3}" type="slidenum">
              <a:rPr kumimoji="1" lang="zh-CN" altLang="en-US" sz="1200" b="0" i="0" u="none" strike="noStrike" kern="1200" cap="none" spc="0" normalizeH="0" baseline="0" noProof="0" smtClean="0">
                <a:ln>
                  <a:noFill/>
                </a:ln>
                <a:solidFill>
                  <a:schemeClr val="tx1">
                    <a:tint val="75000"/>
                  </a:schemeClr>
                </a:solidFill>
                <a:effectLst/>
                <a:uLnTx/>
                <a:uFillTx/>
              </a:rPr>
              <a:t>‹#›</a:t>
            </a:fld>
            <a:endParaRPr kumimoji="1" lang="zh-CN" altLang="en-US" sz="1200" b="0" i="0" u="none" strike="noStrike" kern="1200" cap="none" spc="0" normalizeH="0" baseline="0" noProof="0">
              <a:ln>
                <a:noFill/>
              </a:ln>
              <a:solidFill>
                <a:schemeClr val="tx1">
                  <a:tint val="75000"/>
                </a:schemeClr>
              </a:solidFill>
              <a:effectLst/>
              <a:uLnTx/>
              <a:uFillTx/>
            </a:endParaRPr>
          </a:p>
        </p:txBody>
      </p:sp>
      <p:sp>
        <p:nvSpPr>
          <p:cNvPr id="7" name="矩形 6"/>
          <p:cNvSpPr/>
          <p:nvPr userDrawn="1"/>
        </p:nvSpPr>
        <p:spPr>
          <a:xfrm>
            <a:off x="658813" y="603250"/>
            <a:ext cx="73025" cy="48418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3" name="矩形 12"/>
          <p:cNvSpPr/>
          <p:nvPr userDrawn="1"/>
        </p:nvSpPr>
        <p:spPr>
          <a:xfrm>
            <a:off x="6231573" y="603250"/>
            <a:ext cx="73025" cy="48418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2" name="标题 11"/>
          <p:cNvSpPr>
            <a:spLocks noGrp="1"/>
          </p:cNvSpPr>
          <p:nvPr>
            <p:ph type="ctrTitle" hasCustomPrompt="1"/>
          </p:nvPr>
        </p:nvSpPr>
        <p:spPr>
          <a:xfrm>
            <a:off x="838200" y="562610"/>
            <a:ext cx="5212715" cy="565785"/>
          </a:xfrm>
        </p:spPr>
        <p:txBody>
          <a:bodyPr anchor="b"/>
          <a:lstStyle>
            <a:lvl1pPr algn="l">
              <a:defRPr sz="2400" b="0">
                <a:latin typeface="微软雅黑" panose="020B0503020204020204" pitchFamily="34" charset="-122"/>
                <a:ea typeface="微软雅黑" panose="020B0503020204020204" pitchFamily="34" charset="-122"/>
                <a:cs typeface="微软雅黑" panose="020B0503020204020204" pitchFamily="34" charset="-122"/>
              </a:defRPr>
            </a:lvl1pPr>
          </a:lstStyle>
          <a:p>
            <a:r>
              <a:rPr kumimoji="1" lang="zh-CN" altLang="en-US" smtClean="0"/>
              <a:t>标题</a:t>
            </a:r>
            <a:endParaRPr kumimoji="1"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6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lvl1pPr>
              <a:defRPr>
                <a:latin typeface="微软雅黑" panose="020B0503020204020204" pitchFamily="34" charset="-122"/>
                <a:ea typeface="微软雅黑" panose="020B0503020204020204" pitchFamily="34" charset="-122"/>
                <a:cs typeface="微软雅黑" panose="020B0503020204020204" pitchFamily="34" charset="-122"/>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endParaRPr>
          </a:p>
        </p:txBody>
      </p:sp>
      <p:sp>
        <p:nvSpPr>
          <p:cNvPr id="4" name="页脚占位符 3"/>
          <p:cNvSpPr>
            <a:spLocks noGrp="1"/>
          </p:cNvSpPr>
          <p:nvPr>
            <p:ph type="ftr" sz="quarter" idx="11"/>
          </p:nvPr>
        </p:nvSpPr>
        <p:spPr/>
        <p:txBody>
          <a:bodyPr/>
          <a:lstStyle>
            <a:lvl1pPr>
              <a:defRPr>
                <a:latin typeface="微软雅黑" panose="020B0503020204020204" pitchFamily="34" charset="-122"/>
                <a:ea typeface="微软雅黑" panose="020B0503020204020204" pitchFamily="34" charset="-122"/>
                <a:cs typeface="微软雅黑" panose="020B0503020204020204" pitchFamily="34" charset="-122"/>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endParaRPr>
          </a:p>
        </p:txBody>
      </p:sp>
      <p:sp>
        <p:nvSpPr>
          <p:cNvPr id="5" name="灯片编号占位符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09A97C3-AF9F-524B-BCB6-7987EEDA47D3}" type="slidenum">
              <a:rPr kumimoji="1" lang="zh-CN" altLang="en-US" sz="1200" b="0" i="0" u="none" strike="noStrike" kern="1200" cap="none" spc="0" normalizeH="0" baseline="0" noProof="0" smtClean="0">
                <a:ln>
                  <a:noFill/>
                </a:ln>
                <a:solidFill>
                  <a:schemeClr val="tx1">
                    <a:tint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a:t>
            </a:fld>
            <a:endParaRPr kumimoji="1" lang="zh-CN" altLang="en-US" sz="1200" b="0" i="0" u="none" strike="noStrike" kern="1200" cap="none" spc="0" normalizeH="0" baseline="0" noProof="0">
              <a:ln>
                <a:noFill/>
              </a:ln>
              <a:solidFill>
                <a:schemeClr val="tx1">
                  <a:tint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1809D8D8-7452-4451-B174-E376E5DA4DD5}" type="datetimeFigureOut">
              <a:rPr lang="zh-CN" altLang="en-US" smtClean="0"/>
              <a:t>20/9/17</a:t>
            </a:fld>
            <a:endParaRPr lang="zh-CN" altLang="en-US" dirty="0"/>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F525CE8-A4D9-4C72-B3B7-D1ED057FD700}" type="slidenum">
              <a:rPr lang="zh-CN" altLang="en-US" smtClean="0"/>
              <a:t>‹#›</a:t>
            </a:fld>
            <a:endParaRPr lang="zh-CN" altLang="en-US"/>
          </a:p>
        </p:txBody>
      </p:sp>
      <p:pic>
        <p:nvPicPr>
          <p:cNvPr id="7" name="图片 6"/>
          <p:cNvPicPr>
            <a:picLocks noChangeAspect="1"/>
          </p:cNvPicPr>
          <p:nvPr userDrawn="1"/>
        </p:nvPicPr>
        <p:blipFill>
          <a:blip r:embed="rId2"/>
          <a:stretch>
            <a:fillRect/>
          </a:stretch>
        </p:blipFill>
        <p:spPr>
          <a:xfrm>
            <a:off x="11019790" y="-1905"/>
            <a:ext cx="1181100" cy="661670"/>
          </a:xfrm>
          <a:prstGeom prst="rect">
            <a:avLst/>
          </a:prstGeom>
        </p:spPr>
      </p:pic>
    </p:spTree>
    <p:extLst>
      <p:ext uri="{BB962C8B-B14F-4D97-AF65-F5344CB8AC3E}">
        <p14:creationId xmlns:p14="http://schemas.microsoft.com/office/powerpoint/2010/main" val="978125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7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lvl1pPr>
              <a:defRPr>
                <a:latin typeface="微软雅黑" panose="020B0503020204020204" pitchFamily="34" charset="-122"/>
                <a:ea typeface="微软雅黑" panose="020B0503020204020204" pitchFamily="34" charset="-122"/>
                <a:cs typeface="微软雅黑" panose="020B0503020204020204" pitchFamily="34" charset="-122"/>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endParaRPr>
          </a:p>
        </p:txBody>
      </p:sp>
      <p:sp>
        <p:nvSpPr>
          <p:cNvPr id="4" name="页脚占位符 3"/>
          <p:cNvSpPr>
            <a:spLocks noGrp="1"/>
          </p:cNvSpPr>
          <p:nvPr>
            <p:ph type="ftr" sz="quarter" idx="11"/>
          </p:nvPr>
        </p:nvSpPr>
        <p:spPr/>
        <p:txBody>
          <a:bodyPr/>
          <a:lstStyle>
            <a:lvl1pPr>
              <a:defRPr>
                <a:latin typeface="微软雅黑" panose="020B0503020204020204" pitchFamily="34" charset="-122"/>
                <a:ea typeface="微软雅黑" panose="020B0503020204020204" pitchFamily="34" charset="-122"/>
                <a:cs typeface="微软雅黑" panose="020B0503020204020204" pitchFamily="34" charset="-122"/>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endParaRPr>
          </a:p>
        </p:txBody>
      </p:sp>
      <p:sp>
        <p:nvSpPr>
          <p:cNvPr id="5" name="灯片编号占位符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09A97C3-AF9F-524B-BCB6-7987EEDA47D3}" type="slidenum">
              <a:rPr kumimoji="1" lang="zh-CN" altLang="en-US" sz="1200" b="0" i="0" u="none" strike="noStrike" kern="1200" cap="none" spc="0" normalizeH="0" baseline="0" noProof="0" smtClean="0">
                <a:ln>
                  <a:noFill/>
                </a:ln>
                <a:solidFill>
                  <a:schemeClr val="tx1">
                    <a:tint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a:t>
            </a:fld>
            <a:endParaRPr kumimoji="1" lang="zh-CN" altLang="en-US" sz="1200" b="0" i="0" u="none" strike="noStrike" kern="1200" cap="none" spc="0" normalizeH="0" baseline="0" noProof="0">
              <a:ln>
                <a:noFill/>
              </a:ln>
              <a:solidFill>
                <a:schemeClr val="tx1">
                  <a:tint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8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lvl1pPr>
              <a:defRPr>
                <a:latin typeface="微软雅黑" panose="020B0503020204020204" pitchFamily="34" charset="-122"/>
                <a:ea typeface="微软雅黑" panose="020B0503020204020204" pitchFamily="34" charset="-122"/>
                <a:cs typeface="微软雅黑" panose="020B0503020204020204" pitchFamily="34" charset="-122"/>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endParaRPr>
          </a:p>
        </p:txBody>
      </p:sp>
      <p:sp>
        <p:nvSpPr>
          <p:cNvPr id="4" name="页脚占位符 3"/>
          <p:cNvSpPr>
            <a:spLocks noGrp="1"/>
          </p:cNvSpPr>
          <p:nvPr>
            <p:ph type="ftr" sz="quarter" idx="11"/>
          </p:nvPr>
        </p:nvSpPr>
        <p:spPr/>
        <p:txBody>
          <a:bodyPr/>
          <a:lstStyle>
            <a:lvl1pPr>
              <a:defRPr>
                <a:latin typeface="微软雅黑" panose="020B0503020204020204" pitchFamily="34" charset="-122"/>
                <a:ea typeface="微软雅黑" panose="020B0503020204020204" pitchFamily="34" charset="-122"/>
                <a:cs typeface="微软雅黑" panose="020B0503020204020204" pitchFamily="34" charset="-122"/>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endParaRPr>
          </a:p>
        </p:txBody>
      </p:sp>
      <p:sp>
        <p:nvSpPr>
          <p:cNvPr id="5" name="灯片编号占位符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09A97C3-AF9F-524B-BCB6-7987EEDA47D3}" type="slidenum">
              <a:rPr kumimoji="1" lang="zh-CN" altLang="en-US" sz="1200" b="0" i="0" u="none" strike="noStrike" kern="1200" cap="none" spc="0" normalizeH="0" baseline="0" noProof="0" smtClean="0">
                <a:ln>
                  <a:noFill/>
                </a:ln>
                <a:solidFill>
                  <a:schemeClr val="tx1">
                    <a:tint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a:t>
            </a:fld>
            <a:endParaRPr kumimoji="1" lang="zh-CN" altLang="en-US" sz="1200" b="0" i="0" u="none" strike="noStrike" kern="1200" cap="none" spc="0" normalizeH="0" baseline="0" noProof="0">
              <a:ln>
                <a:noFill/>
              </a:ln>
              <a:solidFill>
                <a:schemeClr val="tx1">
                  <a:tint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9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lvl1pPr>
              <a:defRPr>
                <a:latin typeface="微软雅黑" panose="020B0503020204020204" pitchFamily="34" charset="-122"/>
                <a:ea typeface="微软雅黑" panose="020B0503020204020204" pitchFamily="34" charset="-122"/>
                <a:cs typeface="微软雅黑" panose="020B0503020204020204" pitchFamily="34" charset="-122"/>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endParaRPr>
          </a:p>
        </p:txBody>
      </p:sp>
      <p:sp>
        <p:nvSpPr>
          <p:cNvPr id="4" name="页脚占位符 3"/>
          <p:cNvSpPr>
            <a:spLocks noGrp="1"/>
          </p:cNvSpPr>
          <p:nvPr>
            <p:ph type="ftr" sz="quarter" idx="11"/>
          </p:nvPr>
        </p:nvSpPr>
        <p:spPr/>
        <p:txBody>
          <a:bodyPr/>
          <a:lstStyle>
            <a:lvl1pPr>
              <a:defRPr>
                <a:latin typeface="微软雅黑" panose="020B0503020204020204" pitchFamily="34" charset="-122"/>
                <a:ea typeface="微软雅黑" panose="020B0503020204020204" pitchFamily="34" charset="-122"/>
                <a:cs typeface="微软雅黑" panose="020B0503020204020204" pitchFamily="34" charset="-122"/>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endParaRPr>
          </a:p>
        </p:txBody>
      </p:sp>
      <p:sp>
        <p:nvSpPr>
          <p:cNvPr id="5" name="灯片编号占位符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09A97C3-AF9F-524B-BCB6-7987EEDA47D3}" type="slidenum">
              <a:rPr kumimoji="1" lang="zh-CN" altLang="en-US" sz="1200" b="0" i="0" u="none" strike="noStrike" kern="1200" cap="none" spc="0" normalizeH="0" baseline="0" noProof="0" smtClean="0">
                <a:ln>
                  <a:noFill/>
                </a:ln>
                <a:solidFill>
                  <a:schemeClr val="tx1">
                    <a:tint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a:t>
            </a:fld>
            <a:endParaRPr kumimoji="1" lang="zh-CN" altLang="en-US" sz="1200" b="0" i="0" u="none" strike="noStrike" kern="1200" cap="none" spc="0" normalizeH="0" baseline="0" noProof="0">
              <a:ln>
                <a:noFill/>
              </a:ln>
              <a:solidFill>
                <a:schemeClr val="tx1">
                  <a:tint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0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lvl1pPr>
              <a:defRPr>
                <a:latin typeface="微软雅黑" panose="020B0503020204020204" pitchFamily="34" charset="-122"/>
                <a:ea typeface="微软雅黑" panose="020B0503020204020204" pitchFamily="34" charset="-122"/>
                <a:cs typeface="微软雅黑" panose="020B0503020204020204" pitchFamily="34" charset="-122"/>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endParaRPr>
          </a:p>
        </p:txBody>
      </p:sp>
      <p:sp>
        <p:nvSpPr>
          <p:cNvPr id="4" name="页脚占位符 3"/>
          <p:cNvSpPr>
            <a:spLocks noGrp="1"/>
          </p:cNvSpPr>
          <p:nvPr>
            <p:ph type="ftr" sz="quarter" idx="11"/>
          </p:nvPr>
        </p:nvSpPr>
        <p:spPr/>
        <p:txBody>
          <a:bodyPr/>
          <a:lstStyle>
            <a:lvl1pPr>
              <a:defRPr>
                <a:latin typeface="微软雅黑" panose="020B0503020204020204" pitchFamily="34" charset="-122"/>
                <a:ea typeface="微软雅黑" panose="020B0503020204020204" pitchFamily="34" charset="-122"/>
                <a:cs typeface="微软雅黑" panose="020B0503020204020204" pitchFamily="34" charset="-122"/>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endParaRPr>
          </a:p>
        </p:txBody>
      </p:sp>
      <p:sp>
        <p:nvSpPr>
          <p:cNvPr id="5" name="灯片编号占位符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09A97C3-AF9F-524B-BCB6-7987EEDA47D3}" type="slidenum">
              <a:rPr kumimoji="1" lang="zh-CN" altLang="en-US" sz="1200" b="0" i="0" u="none" strike="noStrike" kern="1200" cap="none" spc="0" normalizeH="0" baseline="0" noProof="0" smtClean="0">
                <a:ln>
                  <a:noFill/>
                </a:ln>
                <a:solidFill>
                  <a:schemeClr val="tx1">
                    <a:tint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a:t>
            </a:fld>
            <a:endParaRPr kumimoji="1" lang="zh-CN" altLang="en-US" sz="1200" b="0" i="0" u="none" strike="noStrike" kern="1200" cap="none" spc="0" normalizeH="0" baseline="0" noProof="0">
              <a:ln>
                <a:noFill/>
              </a:ln>
              <a:solidFill>
                <a:schemeClr val="tx1">
                  <a:tint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1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lvl1pPr>
              <a:defRPr>
                <a:latin typeface="微软雅黑" panose="020B0503020204020204" pitchFamily="34" charset="-122"/>
                <a:ea typeface="微软雅黑" panose="020B0503020204020204" pitchFamily="34" charset="-122"/>
                <a:cs typeface="微软雅黑" panose="020B0503020204020204" pitchFamily="34" charset="-122"/>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endParaRPr>
          </a:p>
        </p:txBody>
      </p:sp>
      <p:sp>
        <p:nvSpPr>
          <p:cNvPr id="4" name="页脚占位符 3"/>
          <p:cNvSpPr>
            <a:spLocks noGrp="1"/>
          </p:cNvSpPr>
          <p:nvPr>
            <p:ph type="ftr" sz="quarter" idx="11"/>
          </p:nvPr>
        </p:nvSpPr>
        <p:spPr/>
        <p:txBody>
          <a:bodyPr/>
          <a:lstStyle>
            <a:lvl1pPr>
              <a:defRPr>
                <a:latin typeface="微软雅黑" panose="020B0503020204020204" pitchFamily="34" charset="-122"/>
                <a:ea typeface="微软雅黑" panose="020B0503020204020204" pitchFamily="34" charset="-122"/>
                <a:cs typeface="微软雅黑" panose="020B0503020204020204" pitchFamily="34" charset="-122"/>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endParaRPr>
          </a:p>
        </p:txBody>
      </p:sp>
      <p:sp>
        <p:nvSpPr>
          <p:cNvPr id="5" name="灯片编号占位符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09A97C3-AF9F-524B-BCB6-7987EEDA47D3}" type="slidenum">
              <a:rPr kumimoji="1" lang="zh-CN" altLang="en-US" sz="1200" b="0" i="0" u="none" strike="noStrike" kern="1200" cap="none" spc="0" normalizeH="0" baseline="0" noProof="0" smtClean="0">
                <a:ln>
                  <a:noFill/>
                </a:ln>
                <a:solidFill>
                  <a:schemeClr val="tx1">
                    <a:tint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a:t>
            </a:fld>
            <a:endParaRPr kumimoji="1" lang="zh-CN" altLang="en-US" sz="1200" b="0" i="0" u="none" strike="noStrike" kern="1200" cap="none" spc="0" normalizeH="0" baseline="0" noProof="0">
              <a:ln>
                <a:noFill/>
              </a:ln>
              <a:solidFill>
                <a:schemeClr val="tx1">
                  <a:tint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2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lvl1pPr>
              <a:defRPr>
                <a:latin typeface="微软雅黑" panose="020B0503020204020204" pitchFamily="34" charset="-122"/>
                <a:ea typeface="微软雅黑" panose="020B0503020204020204" pitchFamily="34" charset="-122"/>
                <a:cs typeface="微软雅黑" panose="020B0503020204020204" pitchFamily="34" charset="-122"/>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endParaRPr>
          </a:p>
        </p:txBody>
      </p:sp>
      <p:sp>
        <p:nvSpPr>
          <p:cNvPr id="4" name="页脚占位符 3"/>
          <p:cNvSpPr>
            <a:spLocks noGrp="1"/>
          </p:cNvSpPr>
          <p:nvPr>
            <p:ph type="ftr" sz="quarter" idx="11"/>
          </p:nvPr>
        </p:nvSpPr>
        <p:spPr/>
        <p:txBody>
          <a:bodyPr/>
          <a:lstStyle>
            <a:lvl1pPr>
              <a:defRPr>
                <a:latin typeface="微软雅黑" panose="020B0503020204020204" pitchFamily="34" charset="-122"/>
                <a:ea typeface="微软雅黑" panose="020B0503020204020204" pitchFamily="34" charset="-122"/>
                <a:cs typeface="微软雅黑" panose="020B0503020204020204" pitchFamily="34" charset="-122"/>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endParaRPr>
          </a:p>
        </p:txBody>
      </p:sp>
      <p:sp>
        <p:nvSpPr>
          <p:cNvPr id="5" name="灯片编号占位符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09A97C3-AF9F-524B-BCB6-7987EEDA47D3}" type="slidenum">
              <a:rPr kumimoji="1" lang="zh-CN" altLang="en-US" sz="1200" b="0" i="0" u="none" strike="noStrike" kern="1200" cap="none" spc="0" normalizeH="0" baseline="0" noProof="0" smtClean="0">
                <a:ln>
                  <a:noFill/>
                </a:ln>
                <a:solidFill>
                  <a:schemeClr val="tx1">
                    <a:tint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a:t>
            </a:fld>
            <a:endParaRPr kumimoji="1" lang="zh-CN" altLang="en-US" sz="1200" b="0" i="0" u="none" strike="noStrike" kern="1200" cap="none" spc="0" normalizeH="0" baseline="0" noProof="0">
              <a:ln>
                <a:noFill/>
              </a:ln>
              <a:solidFill>
                <a:schemeClr val="tx1">
                  <a:tint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3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lvl1pPr>
              <a:defRPr>
                <a:latin typeface="微软雅黑" panose="020B0503020204020204" pitchFamily="34" charset="-122"/>
                <a:ea typeface="微软雅黑" panose="020B0503020204020204" pitchFamily="34" charset="-122"/>
                <a:cs typeface="微软雅黑" panose="020B0503020204020204" pitchFamily="34" charset="-122"/>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endParaRPr>
          </a:p>
        </p:txBody>
      </p:sp>
      <p:sp>
        <p:nvSpPr>
          <p:cNvPr id="4" name="页脚占位符 3"/>
          <p:cNvSpPr>
            <a:spLocks noGrp="1"/>
          </p:cNvSpPr>
          <p:nvPr>
            <p:ph type="ftr" sz="quarter" idx="11"/>
          </p:nvPr>
        </p:nvSpPr>
        <p:spPr/>
        <p:txBody>
          <a:bodyPr/>
          <a:lstStyle>
            <a:lvl1pPr>
              <a:defRPr>
                <a:latin typeface="微软雅黑" panose="020B0503020204020204" pitchFamily="34" charset="-122"/>
                <a:ea typeface="微软雅黑" panose="020B0503020204020204" pitchFamily="34" charset="-122"/>
                <a:cs typeface="微软雅黑" panose="020B0503020204020204" pitchFamily="34" charset="-122"/>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endParaRPr>
          </a:p>
        </p:txBody>
      </p:sp>
      <p:sp>
        <p:nvSpPr>
          <p:cNvPr id="5" name="灯片编号占位符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09A97C3-AF9F-524B-BCB6-7987EEDA47D3}" type="slidenum">
              <a:rPr kumimoji="1" lang="zh-CN" altLang="en-US" sz="1200" b="0" i="0" u="none" strike="noStrike" kern="1200" cap="none" spc="0" normalizeH="0" baseline="0" noProof="0" smtClean="0">
                <a:ln>
                  <a:noFill/>
                </a:ln>
                <a:solidFill>
                  <a:schemeClr val="tx1">
                    <a:tint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a:t>
            </a:fld>
            <a:endParaRPr kumimoji="1" lang="zh-CN" altLang="en-US" sz="1200" b="0" i="0" u="none" strike="noStrike" kern="1200" cap="none" spc="0" normalizeH="0" baseline="0" noProof="0">
              <a:ln>
                <a:noFill/>
              </a:ln>
              <a:solidFill>
                <a:schemeClr val="tx1">
                  <a:tint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143000" y="364490"/>
            <a:ext cx="9730105" cy="722630"/>
          </a:xfrm>
        </p:spPr>
        <p:txBody>
          <a:bodyPr/>
          <a:lstStyle>
            <a:lvl1pPr>
              <a:defRPr sz="3200" b="1">
                <a:solidFill>
                  <a:schemeClr val="tx1"/>
                </a:solidFill>
                <a:latin typeface="微软雅黑" panose="020B0503020204020204" pitchFamily="34" charset="-122"/>
                <a:ea typeface="微软雅黑" panose="020B0503020204020204" pitchFamily="34" charset="-122"/>
              </a:defRPr>
            </a:lvl1pPr>
          </a:lstStyle>
          <a:p>
            <a:r>
              <a:rPr kumimoji="1" lang="zh-CN" altLang="en-US"/>
              <a:t>单击此处编辑母版标题样式</a:t>
            </a:r>
          </a:p>
        </p:txBody>
      </p:sp>
      <p:sp>
        <p:nvSpPr>
          <p:cNvPr id="3" name="内容占位符 2"/>
          <p:cNvSpPr>
            <a:spLocks noGrp="1"/>
          </p:cNvSpPr>
          <p:nvPr>
            <p:ph idx="1"/>
          </p:nvPr>
        </p:nvSpPr>
        <p:spPr>
          <a:xfrm>
            <a:off x="838200" y="1470660"/>
            <a:ext cx="10515600" cy="4351338"/>
          </a:xfrm>
        </p:spPr>
        <p:txBody>
          <a:bodyPr/>
          <a:lstStyle>
            <a:lvl1pPr marL="0" indent="0" eaLnBrk="1" fontAlgn="auto" latinLnBrk="0" hangingPunct="1">
              <a:lnSpc>
                <a:spcPct val="150000"/>
              </a:lnSpc>
              <a:buNone/>
              <a:defRPr sz="2000">
                <a:latin typeface="微软雅黑" panose="020B0503020204020204" pitchFamily="34" charset="-122"/>
                <a:ea typeface="微软雅黑" panose="020B0503020204020204" pitchFamily="34" charset="-122"/>
              </a:defRPr>
            </a:lvl1pPr>
            <a:lvl2pPr marL="457200" indent="0" eaLnBrk="1" fontAlgn="auto" latinLnBrk="0" hangingPunct="1">
              <a:lnSpc>
                <a:spcPct val="150000"/>
              </a:lnSpc>
              <a:buNone/>
              <a:defRPr sz="2000">
                <a:latin typeface="微软雅黑" panose="020B0503020204020204" pitchFamily="34" charset="-122"/>
                <a:ea typeface="微软雅黑" panose="020B0503020204020204" pitchFamily="34" charset="-122"/>
              </a:defRPr>
            </a:lvl2pPr>
            <a:lvl3pPr marL="914400" indent="0" eaLnBrk="1" fontAlgn="auto" latinLnBrk="0" hangingPunct="1">
              <a:lnSpc>
                <a:spcPct val="150000"/>
              </a:lnSpc>
              <a:buNone/>
              <a:defRPr sz="2000">
                <a:latin typeface="微软雅黑" panose="020B0503020204020204" pitchFamily="34" charset="-122"/>
                <a:ea typeface="微软雅黑" panose="020B0503020204020204" pitchFamily="34" charset="-122"/>
              </a:defRPr>
            </a:lvl3pPr>
            <a:lvl4pPr marL="1371600" indent="0" eaLnBrk="1" fontAlgn="auto" latinLnBrk="0" hangingPunct="1">
              <a:lnSpc>
                <a:spcPct val="150000"/>
              </a:lnSpc>
              <a:buNone/>
              <a:defRPr sz="2000">
                <a:latin typeface="微软雅黑" panose="020B0503020204020204" pitchFamily="34" charset="-122"/>
                <a:ea typeface="微软雅黑" panose="020B0503020204020204" pitchFamily="34" charset="-122"/>
              </a:defRPr>
            </a:lvl4pPr>
            <a:lvl5pPr marL="1828800" indent="0" eaLnBrk="1" fontAlgn="auto" latinLnBrk="0" hangingPunct="1">
              <a:lnSpc>
                <a:spcPct val="150000"/>
              </a:lnSpc>
              <a:buNone/>
              <a:defRPr sz="2000">
                <a:latin typeface="微软雅黑" panose="020B0503020204020204" pitchFamily="34" charset="-122"/>
                <a:ea typeface="微软雅黑" panose="020B0503020204020204" pitchFamily="34" charset="-122"/>
              </a:defRPr>
            </a:lvl5pPr>
          </a:lstStyle>
          <a:p>
            <a:pPr lvl="0"/>
            <a:r>
              <a:rPr kumimoji="1" lang="zh-CN" altLang="en-US" dirty="0"/>
              <a:t>单击此处编辑母版文本样式</a:t>
            </a:r>
          </a:p>
          <a:p>
            <a:pPr lvl="1"/>
            <a:r>
              <a:rPr kumimoji="1" lang="zh-CN" altLang="en-US" dirty="0"/>
              <a:t>二级</a:t>
            </a:r>
          </a:p>
          <a:p>
            <a:pPr lvl="2"/>
            <a:r>
              <a:rPr kumimoji="1" lang="zh-CN" altLang="en-US" dirty="0"/>
              <a:t>三级</a:t>
            </a:r>
          </a:p>
          <a:p>
            <a:pPr lvl="3"/>
            <a:r>
              <a:rPr kumimoji="1" lang="zh-CN" altLang="en-US" dirty="0"/>
              <a:t>四级</a:t>
            </a:r>
          </a:p>
          <a:p>
            <a:pPr lvl="4"/>
            <a:r>
              <a:rPr kumimoji="1" lang="zh-CN" altLang="en-US" dirty="0"/>
              <a:t>五级</a:t>
            </a:r>
          </a:p>
        </p:txBody>
      </p:sp>
      <p:sp>
        <p:nvSpPr>
          <p:cNvPr id="4" name="日期占位符 3"/>
          <p:cNvSpPr>
            <a:spLocks noGrp="1"/>
          </p:cNvSpPr>
          <p:nvPr>
            <p:ph type="dt" sz="half" idx="10"/>
          </p:nvPr>
        </p:nvSpPr>
        <p:spPr/>
        <p:txBody>
          <a:bodyPr/>
          <a:lstStyle>
            <a:lvl1pPr>
              <a:defRPr>
                <a:latin typeface="微软雅黑" panose="020B0503020204020204" pitchFamily="34" charset="-122"/>
                <a:ea typeface="微软雅黑" panose="020B0503020204020204" pitchFamily="34" charset="-122"/>
                <a:cs typeface="微软雅黑" panose="020B0503020204020204" pitchFamily="34" charset="-122"/>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endParaRPr>
          </a:p>
        </p:txBody>
      </p:sp>
      <p:sp>
        <p:nvSpPr>
          <p:cNvPr id="5" name="页脚占位符 4"/>
          <p:cNvSpPr>
            <a:spLocks noGrp="1"/>
          </p:cNvSpPr>
          <p:nvPr>
            <p:ph type="ftr" sz="quarter" idx="11"/>
          </p:nvPr>
        </p:nvSpPr>
        <p:spPr/>
        <p:txBody>
          <a:bodyPr/>
          <a:lstStyle>
            <a:lvl1pPr>
              <a:defRPr>
                <a:latin typeface="微软雅黑" panose="020B0503020204020204" pitchFamily="34" charset="-122"/>
                <a:ea typeface="微软雅黑" panose="020B0503020204020204" pitchFamily="34" charset="-122"/>
                <a:cs typeface="微软雅黑" panose="020B0503020204020204" pitchFamily="34" charset="-122"/>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dirty="0">
              <a:ln>
                <a:noFill/>
              </a:ln>
              <a:solidFill>
                <a:schemeClr val="tx1">
                  <a:tint val="75000"/>
                </a:schemeClr>
              </a:solidFill>
              <a:effectLst/>
              <a:uLnTx/>
              <a:uFillTx/>
            </a:endParaRPr>
          </a:p>
        </p:txBody>
      </p:sp>
      <p:sp>
        <p:nvSpPr>
          <p:cNvPr id="6" name="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09A97C3-AF9F-524B-BCB6-7987EEDA47D3}" type="slidenum">
              <a:rPr kumimoji="1" lang="zh-CN" altLang="en-US" sz="1200" b="0" i="0" u="none" strike="noStrike" kern="1200" cap="none" spc="0" normalizeH="0" baseline="0" noProof="0" smtClean="0">
                <a:ln>
                  <a:noFill/>
                </a:ln>
                <a:solidFill>
                  <a:schemeClr val="tx1">
                    <a:tint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a:t>
            </a:fld>
            <a:endParaRPr kumimoji="1" lang="zh-CN" altLang="en-US" sz="1200" b="0" i="0" u="none" strike="noStrike" kern="1200" cap="none" spc="0" normalizeH="0" baseline="0" noProof="0">
              <a:ln>
                <a:noFill/>
              </a:ln>
              <a:solidFill>
                <a:schemeClr val="tx1">
                  <a:tint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grpSp>
        <p:nvGrpSpPr>
          <p:cNvPr id="9" name="组合 8"/>
          <p:cNvGrpSpPr/>
          <p:nvPr userDrawn="1"/>
        </p:nvGrpSpPr>
        <p:grpSpPr>
          <a:xfrm>
            <a:off x="481965" y="483870"/>
            <a:ext cx="428625" cy="483870"/>
            <a:chOff x="1038" y="950"/>
            <a:chExt cx="675" cy="762"/>
          </a:xfrm>
        </p:grpSpPr>
        <p:sp>
          <p:nvSpPr>
            <p:cNvPr id="7" name="矩形 6"/>
            <p:cNvSpPr/>
            <p:nvPr userDrawn="1"/>
          </p:nvSpPr>
          <p:spPr>
            <a:xfrm>
              <a:off x="1038" y="950"/>
              <a:ext cx="115" cy="763"/>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3" name="矩形 12"/>
            <p:cNvSpPr/>
            <p:nvPr userDrawn="1"/>
          </p:nvSpPr>
          <p:spPr>
            <a:xfrm>
              <a:off x="1320" y="950"/>
              <a:ext cx="115" cy="763"/>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8" name="矩形 7"/>
            <p:cNvSpPr/>
            <p:nvPr userDrawn="1"/>
          </p:nvSpPr>
          <p:spPr>
            <a:xfrm>
              <a:off x="1599" y="950"/>
              <a:ext cx="115" cy="763"/>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grpSp>
      <p:sp>
        <p:nvSpPr>
          <p:cNvPr id="5131" name="文本框 15"/>
          <p:cNvSpPr txBox="1"/>
          <p:nvPr/>
        </p:nvSpPr>
        <p:spPr>
          <a:xfrm>
            <a:off x="2950210" y="598805"/>
            <a:ext cx="4518025" cy="369570"/>
          </a:xfrm>
          <a:prstGeom prst="rect">
            <a:avLst/>
          </a:prstGeom>
          <a:noFill/>
          <a:ln w="9525">
            <a:noFill/>
          </a:ln>
        </p:spPr>
        <p:txBody>
          <a:bodyPr wrap="square">
            <a:spAutoFit/>
          </a:bodyPr>
          <a:lstStyle/>
          <a:p>
            <a:pPr eaLnBrk="1" hangingPunct="1"/>
            <a:endParaRPr lang="en-US" altLang="zh-CN"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4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lvl1pPr>
              <a:defRPr>
                <a:latin typeface="微软雅黑" panose="020B0503020204020204" pitchFamily="34" charset="-122"/>
                <a:ea typeface="微软雅黑" panose="020B0503020204020204" pitchFamily="34" charset="-122"/>
                <a:cs typeface="微软雅黑" panose="020B0503020204020204" pitchFamily="34" charset="-122"/>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endParaRPr>
          </a:p>
        </p:txBody>
      </p:sp>
      <p:sp>
        <p:nvSpPr>
          <p:cNvPr id="4" name="页脚占位符 3"/>
          <p:cNvSpPr>
            <a:spLocks noGrp="1"/>
          </p:cNvSpPr>
          <p:nvPr>
            <p:ph type="ftr" sz="quarter" idx="11"/>
          </p:nvPr>
        </p:nvSpPr>
        <p:spPr/>
        <p:txBody>
          <a:bodyPr/>
          <a:lstStyle>
            <a:lvl1pPr>
              <a:defRPr>
                <a:latin typeface="微软雅黑" panose="020B0503020204020204" pitchFamily="34" charset="-122"/>
                <a:ea typeface="微软雅黑" panose="020B0503020204020204" pitchFamily="34" charset="-122"/>
                <a:cs typeface="微软雅黑" panose="020B0503020204020204" pitchFamily="34" charset="-122"/>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endParaRPr>
          </a:p>
        </p:txBody>
      </p:sp>
      <p:sp>
        <p:nvSpPr>
          <p:cNvPr id="5" name="灯片编号占位符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09A97C3-AF9F-524B-BCB6-7987EEDA47D3}" type="slidenum">
              <a:rPr kumimoji="1" lang="zh-CN" altLang="en-US" sz="1200" b="0" i="0" u="none" strike="noStrike" kern="1200" cap="none" spc="0" normalizeH="0" baseline="0" noProof="0" smtClean="0">
                <a:ln>
                  <a:noFill/>
                </a:ln>
                <a:solidFill>
                  <a:schemeClr val="tx1">
                    <a:tint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a:t>
            </a:fld>
            <a:endParaRPr kumimoji="1" lang="zh-CN" altLang="en-US" sz="1200" b="0" i="0" u="none" strike="noStrike" kern="1200" cap="none" spc="0" normalizeH="0" baseline="0" noProof="0">
              <a:ln>
                <a:noFill/>
              </a:ln>
              <a:solidFill>
                <a:schemeClr val="tx1">
                  <a:tint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5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lvl1pPr>
              <a:defRPr>
                <a:latin typeface="微软雅黑" panose="020B0503020204020204" pitchFamily="34" charset="-122"/>
                <a:ea typeface="微软雅黑" panose="020B0503020204020204" pitchFamily="34" charset="-122"/>
                <a:cs typeface="微软雅黑" panose="020B0503020204020204" pitchFamily="34" charset="-122"/>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endParaRPr>
          </a:p>
        </p:txBody>
      </p:sp>
      <p:sp>
        <p:nvSpPr>
          <p:cNvPr id="4" name="页脚占位符 3"/>
          <p:cNvSpPr>
            <a:spLocks noGrp="1"/>
          </p:cNvSpPr>
          <p:nvPr>
            <p:ph type="ftr" sz="quarter" idx="11"/>
          </p:nvPr>
        </p:nvSpPr>
        <p:spPr/>
        <p:txBody>
          <a:bodyPr/>
          <a:lstStyle>
            <a:lvl1pPr>
              <a:defRPr>
                <a:latin typeface="微软雅黑" panose="020B0503020204020204" pitchFamily="34" charset="-122"/>
                <a:ea typeface="微软雅黑" panose="020B0503020204020204" pitchFamily="34" charset="-122"/>
                <a:cs typeface="微软雅黑" panose="020B0503020204020204" pitchFamily="34" charset="-122"/>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endParaRPr>
          </a:p>
        </p:txBody>
      </p:sp>
      <p:sp>
        <p:nvSpPr>
          <p:cNvPr id="5" name="灯片编号占位符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09A97C3-AF9F-524B-BCB6-7987EEDA47D3}" type="slidenum">
              <a:rPr kumimoji="1" lang="zh-CN" altLang="en-US" sz="1200" b="0" i="0" u="none" strike="noStrike" kern="1200" cap="none" spc="0" normalizeH="0" baseline="0" noProof="0" smtClean="0">
                <a:ln>
                  <a:noFill/>
                </a:ln>
                <a:solidFill>
                  <a:schemeClr val="tx1">
                    <a:tint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a:t>
            </a:fld>
            <a:endParaRPr kumimoji="1" lang="zh-CN" altLang="en-US" sz="1200" b="0" i="0" u="none" strike="noStrike" kern="1200" cap="none" spc="0" normalizeH="0" baseline="0" noProof="0">
              <a:ln>
                <a:noFill/>
              </a:ln>
              <a:solidFill>
                <a:schemeClr val="tx1">
                  <a:tint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6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lvl1pPr>
              <a:defRPr>
                <a:latin typeface="微软雅黑" panose="020B0503020204020204" pitchFamily="34" charset="-122"/>
                <a:ea typeface="微软雅黑" panose="020B0503020204020204" pitchFamily="34" charset="-122"/>
                <a:cs typeface="微软雅黑" panose="020B0503020204020204" pitchFamily="34" charset="-122"/>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endParaRPr>
          </a:p>
        </p:txBody>
      </p:sp>
      <p:sp>
        <p:nvSpPr>
          <p:cNvPr id="4" name="页脚占位符 3"/>
          <p:cNvSpPr>
            <a:spLocks noGrp="1"/>
          </p:cNvSpPr>
          <p:nvPr>
            <p:ph type="ftr" sz="quarter" idx="11"/>
          </p:nvPr>
        </p:nvSpPr>
        <p:spPr/>
        <p:txBody>
          <a:bodyPr/>
          <a:lstStyle>
            <a:lvl1pPr>
              <a:defRPr>
                <a:latin typeface="微软雅黑" panose="020B0503020204020204" pitchFamily="34" charset="-122"/>
                <a:ea typeface="微软雅黑" panose="020B0503020204020204" pitchFamily="34" charset="-122"/>
                <a:cs typeface="微软雅黑" panose="020B0503020204020204" pitchFamily="34" charset="-122"/>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endParaRPr>
          </a:p>
        </p:txBody>
      </p:sp>
      <p:sp>
        <p:nvSpPr>
          <p:cNvPr id="5" name="灯片编号占位符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09A97C3-AF9F-524B-BCB6-7987EEDA47D3}" type="slidenum">
              <a:rPr kumimoji="1" lang="zh-CN" altLang="en-US" sz="1200" b="0" i="0" u="none" strike="noStrike" kern="1200" cap="none" spc="0" normalizeH="0" baseline="0" noProof="0" smtClean="0">
                <a:ln>
                  <a:noFill/>
                </a:ln>
                <a:solidFill>
                  <a:schemeClr val="tx1">
                    <a:tint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a:t>
            </a:fld>
            <a:endParaRPr kumimoji="1" lang="zh-CN" altLang="en-US" sz="1200" b="0" i="0" u="none" strike="noStrike" kern="1200" cap="none" spc="0" normalizeH="0" baseline="0" noProof="0">
              <a:ln>
                <a:noFill/>
              </a:ln>
              <a:solidFill>
                <a:schemeClr val="tx1">
                  <a:tint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7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lvl1pPr>
              <a:defRPr>
                <a:latin typeface="微软雅黑" panose="020B0503020204020204" pitchFamily="34" charset="-122"/>
                <a:ea typeface="微软雅黑" panose="020B0503020204020204" pitchFamily="34" charset="-122"/>
                <a:cs typeface="微软雅黑" panose="020B0503020204020204" pitchFamily="34" charset="-122"/>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endParaRPr>
          </a:p>
        </p:txBody>
      </p:sp>
      <p:sp>
        <p:nvSpPr>
          <p:cNvPr id="4" name="页脚占位符 3"/>
          <p:cNvSpPr>
            <a:spLocks noGrp="1"/>
          </p:cNvSpPr>
          <p:nvPr>
            <p:ph type="ftr" sz="quarter" idx="11"/>
          </p:nvPr>
        </p:nvSpPr>
        <p:spPr/>
        <p:txBody>
          <a:bodyPr/>
          <a:lstStyle>
            <a:lvl1pPr>
              <a:defRPr>
                <a:latin typeface="微软雅黑" panose="020B0503020204020204" pitchFamily="34" charset="-122"/>
                <a:ea typeface="微软雅黑" panose="020B0503020204020204" pitchFamily="34" charset="-122"/>
                <a:cs typeface="微软雅黑" panose="020B0503020204020204" pitchFamily="34" charset="-122"/>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endParaRPr>
          </a:p>
        </p:txBody>
      </p:sp>
      <p:sp>
        <p:nvSpPr>
          <p:cNvPr id="5" name="灯片编号占位符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09A97C3-AF9F-524B-BCB6-7987EEDA47D3}" type="slidenum">
              <a:rPr kumimoji="1" lang="zh-CN" altLang="en-US" sz="1200" b="0" i="0" u="none" strike="noStrike" kern="1200" cap="none" spc="0" normalizeH="0" baseline="0" noProof="0" smtClean="0">
                <a:ln>
                  <a:noFill/>
                </a:ln>
                <a:solidFill>
                  <a:schemeClr val="tx1">
                    <a:tint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a:t>
            </a:fld>
            <a:endParaRPr kumimoji="1" lang="zh-CN" altLang="en-US" sz="1200" b="0" i="0" u="none" strike="noStrike" kern="1200" cap="none" spc="0" normalizeH="0" baseline="0" noProof="0">
              <a:ln>
                <a:noFill/>
              </a:ln>
              <a:solidFill>
                <a:schemeClr val="tx1">
                  <a:tint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8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sz="3200"/>
            </a:lvl1p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lvl1pPr>
              <a:defRPr>
                <a:latin typeface="微软雅黑" panose="020B0503020204020204" pitchFamily="34" charset="-122"/>
                <a:ea typeface="微软雅黑" panose="020B0503020204020204" pitchFamily="34" charset="-122"/>
                <a:cs typeface="微软雅黑" panose="020B0503020204020204" pitchFamily="34" charset="-122"/>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endParaRPr>
          </a:p>
        </p:txBody>
      </p:sp>
      <p:sp>
        <p:nvSpPr>
          <p:cNvPr id="4" name="页脚占位符 3"/>
          <p:cNvSpPr>
            <a:spLocks noGrp="1"/>
          </p:cNvSpPr>
          <p:nvPr>
            <p:ph type="ftr" sz="quarter" idx="11"/>
          </p:nvPr>
        </p:nvSpPr>
        <p:spPr/>
        <p:txBody>
          <a:bodyPr/>
          <a:lstStyle>
            <a:lvl1pPr>
              <a:defRPr>
                <a:latin typeface="微软雅黑" panose="020B0503020204020204" pitchFamily="34" charset="-122"/>
                <a:ea typeface="微软雅黑" panose="020B0503020204020204" pitchFamily="34" charset="-122"/>
                <a:cs typeface="微软雅黑" panose="020B0503020204020204" pitchFamily="34" charset="-122"/>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endParaRPr>
          </a:p>
        </p:txBody>
      </p:sp>
      <p:sp>
        <p:nvSpPr>
          <p:cNvPr id="5" name="灯片编号占位符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09A97C3-AF9F-524B-BCB6-7987EEDA47D3}" type="slidenum">
              <a:rPr kumimoji="1" lang="zh-CN" altLang="en-US" sz="1200" b="0" i="0" u="none" strike="noStrike" kern="1200" cap="none" spc="0" normalizeH="0" baseline="0" noProof="0" smtClean="0">
                <a:ln>
                  <a:noFill/>
                </a:ln>
                <a:solidFill>
                  <a:schemeClr val="tx1">
                    <a:tint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a:t>
            </a:fld>
            <a:endParaRPr kumimoji="1" lang="zh-CN" altLang="en-US" sz="1200" b="0" i="0" u="none" strike="noStrike" kern="1200" cap="none" spc="0" normalizeH="0" baseline="0" noProof="0">
              <a:ln>
                <a:noFill/>
              </a:ln>
              <a:solidFill>
                <a:schemeClr val="tx1">
                  <a:tint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9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lvl1pPr>
              <a:defRPr>
                <a:latin typeface="微软雅黑" panose="020B0503020204020204" pitchFamily="34" charset="-122"/>
                <a:ea typeface="微软雅黑" panose="020B0503020204020204" pitchFamily="34" charset="-122"/>
                <a:cs typeface="微软雅黑" panose="020B0503020204020204" pitchFamily="34" charset="-122"/>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endParaRPr>
          </a:p>
        </p:txBody>
      </p:sp>
      <p:sp>
        <p:nvSpPr>
          <p:cNvPr id="4" name="页脚占位符 3"/>
          <p:cNvSpPr>
            <a:spLocks noGrp="1"/>
          </p:cNvSpPr>
          <p:nvPr>
            <p:ph type="ftr" sz="quarter" idx="11"/>
          </p:nvPr>
        </p:nvSpPr>
        <p:spPr/>
        <p:txBody>
          <a:bodyPr/>
          <a:lstStyle>
            <a:lvl1pPr>
              <a:defRPr>
                <a:latin typeface="微软雅黑" panose="020B0503020204020204" pitchFamily="34" charset="-122"/>
                <a:ea typeface="微软雅黑" panose="020B0503020204020204" pitchFamily="34" charset="-122"/>
                <a:cs typeface="微软雅黑" panose="020B0503020204020204" pitchFamily="34" charset="-122"/>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endParaRPr>
          </a:p>
        </p:txBody>
      </p:sp>
      <p:sp>
        <p:nvSpPr>
          <p:cNvPr id="5" name="灯片编号占位符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09A97C3-AF9F-524B-BCB6-7987EEDA47D3}" type="slidenum">
              <a:rPr kumimoji="1" lang="zh-CN" altLang="en-US" sz="1200" b="0" i="0" u="none" strike="noStrike" kern="1200" cap="none" spc="0" normalizeH="0" baseline="0" noProof="0" smtClean="0">
                <a:ln>
                  <a:noFill/>
                </a:ln>
                <a:solidFill>
                  <a:schemeClr val="tx1">
                    <a:tint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a:t>
            </a:fld>
            <a:endParaRPr kumimoji="1" lang="zh-CN" altLang="en-US" sz="1200" b="0" i="0" u="none" strike="noStrike" kern="1200" cap="none" spc="0" normalizeH="0" baseline="0" noProof="0">
              <a:ln>
                <a:noFill/>
              </a:ln>
              <a:solidFill>
                <a:schemeClr val="tx1">
                  <a:tint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0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lvl1pPr>
              <a:defRPr>
                <a:latin typeface="微软雅黑" panose="020B0503020204020204" pitchFamily="34" charset="-122"/>
                <a:ea typeface="微软雅黑" panose="020B0503020204020204" pitchFamily="34" charset="-122"/>
                <a:cs typeface="微软雅黑" panose="020B0503020204020204" pitchFamily="34" charset="-122"/>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endParaRPr>
          </a:p>
        </p:txBody>
      </p:sp>
      <p:sp>
        <p:nvSpPr>
          <p:cNvPr id="4" name="页脚占位符 3"/>
          <p:cNvSpPr>
            <a:spLocks noGrp="1"/>
          </p:cNvSpPr>
          <p:nvPr>
            <p:ph type="ftr" sz="quarter" idx="11"/>
          </p:nvPr>
        </p:nvSpPr>
        <p:spPr/>
        <p:txBody>
          <a:bodyPr/>
          <a:lstStyle>
            <a:lvl1pPr>
              <a:defRPr>
                <a:latin typeface="微软雅黑" panose="020B0503020204020204" pitchFamily="34" charset="-122"/>
                <a:ea typeface="微软雅黑" panose="020B0503020204020204" pitchFamily="34" charset="-122"/>
                <a:cs typeface="微软雅黑" panose="020B0503020204020204" pitchFamily="34" charset="-122"/>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endParaRPr>
          </a:p>
        </p:txBody>
      </p:sp>
      <p:sp>
        <p:nvSpPr>
          <p:cNvPr id="5" name="灯片编号占位符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09A97C3-AF9F-524B-BCB6-7987EEDA47D3}" type="slidenum">
              <a:rPr kumimoji="1" lang="zh-CN" altLang="en-US" sz="1200" b="0" i="0" u="none" strike="noStrike" kern="1200" cap="none" spc="0" normalizeH="0" baseline="0" noProof="0" smtClean="0">
                <a:ln>
                  <a:noFill/>
                </a:ln>
                <a:solidFill>
                  <a:schemeClr val="tx1">
                    <a:tint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a:t>
            </a:fld>
            <a:endParaRPr kumimoji="1" lang="zh-CN" altLang="en-US" sz="1200" b="0" i="0" u="none" strike="noStrike" kern="1200" cap="none" spc="0" normalizeH="0" baseline="0" noProof="0">
              <a:ln>
                <a:noFill/>
              </a:ln>
              <a:solidFill>
                <a:schemeClr val="tx1">
                  <a:tint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1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lvl1pPr>
              <a:defRPr>
                <a:latin typeface="微软雅黑" panose="020B0503020204020204" pitchFamily="34" charset="-122"/>
                <a:ea typeface="微软雅黑" panose="020B0503020204020204" pitchFamily="34" charset="-122"/>
                <a:cs typeface="微软雅黑" panose="020B0503020204020204" pitchFamily="34" charset="-122"/>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endParaRPr>
          </a:p>
        </p:txBody>
      </p:sp>
      <p:sp>
        <p:nvSpPr>
          <p:cNvPr id="4" name="页脚占位符 3"/>
          <p:cNvSpPr>
            <a:spLocks noGrp="1"/>
          </p:cNvSpPr>
          <p:nvPr>
            <p:ph type="ftr" sz="quarter" idx="11"/>
          </p:nvPr>
        </p:nvSpPr>
        <p:spPr/>
        <p:txBody>
          <a:bodyPr/>
          <a:lstStyle>
            <a:lvl1pPr>
              <a:defRPr>
                <a:latin typeface="微软雅黑" panose="020B0503020204020204" pitchFamily="34" charset="-122"/>
                <a:ea typeface="微软雅黑" panose="020B0503020204020204" pitchFamily="34" charset="-122"/>
                <a:cs typeface="微软雅黑" panose="020B0503020204020204" pitchFamily="34" charset="-122"/>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endParaRPr>
          </a:p>
        </p:txBody>
      </p:sp>
      <p:sp>
        <p:nvSpPr>
          <p:cNvPr id="5" name="灯片编号占位符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09A97C3-AF9F-524B-BCB6-7987EEDA47D3}" type="slidenum">
              <a:rPr kumimoji="1" lang="zh-CN" altLang="en-US" sz="1200" b="0" i="0" u="none" strike="noStrike" kern="1200" cap="none" spc="0" normalizeH="0" baseline="0" noProof="0" smtClean="0">
                <a:ln>
                  <a:noFill/>
                </a:ln>
                <a:solidFill>
                  <a:schemeClr val="tx1">
                    <a:tint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a:t>
            </a:fld>
            <a:endParaRPr kumimoji="1" lang="zh-CN" altLang="en-US" sz="1200" b="0" i="0" u="none" strike="noStrike" kern="1200" cap="none" spc="0" normalizeH="0" baseline="0" noProof="0">
              <a:ln>
                <a:noFill/>
              </a:ln>
              <a:solidFill>
                <a:schemeClr val="tx1">
                  <a:tint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2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lvl1pPr>
              <a:defRPr>
                <a:latin typeface="微软雅黑" panose="020B0503020204020204" pitchFamily="34" charset="-122"/>
                <a:ea typeface="微软雅黑" panose="020B0503020204020204" pitchFamily="34" charset="-122"/>
                <a:cs typeface="微软雅黑" panose="020B0503020204020204" pitchFamily="34" charset="-122"/>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endParaRPr>
          </a:p>
        </p:txBody>
      </p:sp>
      <p:sp>
        <p:nvSpPr>
          <p:cNvPr id="4" name="页脚占位符 3"/>
          <p:cNvSpPr>
            <a:spLocks noGrp="1"/>
          </p:cNvSpPr>
          <p:nvPr>
            <p:ph type="ftr" sz="quarter" idx="11"/>
          </p:nvPr>
        </p:nvSpPr>
        <p:spPr/>
        <p:txBody>
          <a:bodyPr/>
          <a:lstStyle>
            <a:lvl1pPr>
              <a:defRPr>
                <a:latin typeface="微软雅黑" panose="020B0503020204020204" pitchFamily="34" charset="-122"/>
                <a:ea typeface="微软雅黑" panose="020B0503020204020204" pitchFamily="34" charset="-122"/>
                <a:cs typeface="微软雅黑" panose="020B0503020204020204" pitchFamily="34" charset="-122"/>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endParaRPr>
          </a:p>
        </p:txBody>
      </p:sp>
      <p:sp>
        <p:nvSpPr>
          <p:cNvPr id="5" name="灯片编号占位符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09A97C3-AF9F-524B-BCB6-7987EEDA47D3}" type="slidenum">
              <a:rPr kumimoji="1" lang="zh-CN" altLang="en-US" sz="1200" b="0" i="0" u="none" strike="noStrike" kern="1200" cap="none" spc="0" normalizeH="0" baseline="0" noProof="0" smtClean="0">
                <a:ln>
                  <a:noFill/>
                </a:ln>
                <a:solidFill>
                  <a:schemeClr val="tx1">
                    <a:tint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a:t>
            </a:fld>
            <a:endParaRPr kumimoji="1" lang="zh-CN" altLang="en-US" sz="1200" b="0" i="0" u="none" strike="noStrike" kern="1200" cap="none" spc="0" normalizeH="0" baseline="0" noProof="0">
              <a:ln>
                <a:noFill/>
              </a:ln>
              <a:solidFill>
                <a:schemeClr val="tx1">
                  <a:tint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3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lvl1pPr>
              <a:defRPr>
                <a:latin typeface="微软雅黑" panose="020B0503020204020204" pitchFamily="34" charset="-122"/>
                <a:ea typeface="微软雅黑" panose="020B0503020204020204" pitchFamily="34" charset="-122"/>
                <a:cs typeface="微软雅黑" panose="020B0503020204020204" pitchFamily="34" charset="-122"/>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endParaRPr>
          </a:p>
        </p:txBody>
      </p:sp>
      <p:sp>
        <p:nvSpPr>
          <p:cNvPr id="4" name="页脚占位符 3"/>
          <p:cNvSpPr>
            <a:spLocks noGrp="1"/>
          </p:cNvSpPr>
          <p:nvPr>
            <p:ph type="ftr" sz="quarter" idx="11"/>
          </p:nvPr>
        </p:nvSpPr>
        <p:spPr/>
        <p:txBody>
          <a:bodyPr/>
          <a:lstStyle>
            <a:lvl1pPr>
              <a:defRPr>
                <a:latin typeface="微软雅黑" panose="020B0503020204020204" pitchFamily="34" charset="-122"/>
                <a:ea typeface="微软雅黑" panose="020B0503020204020204" pitchFamily="34" charset="-122"/>
                <a:cs typeface="微软雅黑" panose="020B0503020204020204" pitchFamily="34" charset="-122"/>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endParaRPr>
          </a:p>
        </p:txBody>
      </p:sp>
      <p:sp>
        <p:nvSpPr>
          <p:cNvPr id="5" name="灯片编号占位符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09A97C3-AF9F-524B-BCB6-7987EEDA47D3}" type="slidenum">
              <a:rPr kumimoji="1" lang="zh-CN" altLang="en-US" sz="1200" b="0" i="0" u="none" strike="noStrike" kern="1200" cap="none" spc="0" normalizeH="0" baseline="0" noProof="0" smtClean="0">
                <a:ln>
                  <a:noFill/>
                </a:ln>
                <a:solidFill>
                  <a:schemeClr val="tx1">
                    <a:tint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a:t>
            </a:fld>
            <a:endParaRPr kumimoji="1" lang="zh-CN" altLang="en-US" sz="1200" b="0" i="0" u="none" strike="noStrike" kern="1200" cap="none" spc="0" normalizeH="0" baseline="0" noProof="0">
              <a:ln>
                <a:noFill/>
              </a:ln>
              <a:solidFill>
                <a:schemeClr val="tx1">
                  <a:tint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日期占位符 2"/>
          <p:cNvSpPr>
            <a:spLocks noGrp="1"/>
          </p:cNvSpPr>
          <p:nvPr>
            <p:ph type="dt" sz="half" idx="10"/>
          </p:nvPr>
        </p:nvSpPr>
        <p:spPr/>
        <p:txBody>
          <a:bodyPr/>
          <a:lstStyle>
            <a:lvl1pPr>
              <a:defRPr>
                <a:latin typeface="微软雅黑" panose="020B0503020204020204" pitchFamily="34" charset="-122"/>
                <a:ea typeface="微软雅黑" panose="020B0503020204020204" pitchFamily="34" charset="-122"/>
                <a:cs typeface="微软雅黑" panose="020B0503020204020204" pitchFamily="34" charset="-122"/>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endParaRPr>
          </a:p>
        </p:txBody>
      </p:sp>
      <p:sp>
        <p:nvSpPr>
          <p:cNvPr id="4" name="页脚占位符 3"/>
          <p:cNvSpPr>
            <a:spLocks noGrp="1"/>
          </p:cNvSpPr>
          <p:nvPr>
            <p:ph type="ftr" sz="quarter" idx="11"/>
          </p:nvPr>
        </p:nvSpPr>
        <p:spPr/>
        <p:txBody>
          <a:bodyPr/>
          <a:lstStyle>
            <a:lvl1pPr>
              <a:defRPr>
                <a:latin typeface="微软雅黑" panose="020B0503020204020204" pitchFamily="34" charset="-122"/>
                <a:ea typeface="微软雅黑" panose="020B0503020204020204" pitchFamily="34" charset="-122"/>
                <a:cs typeface="微软雅黑" panose="020B0503020204020204" pitchFamily="34" charset="-122"/>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endParaRPr>
          </a:p>
        </p:txBody>
      </p:sp>
      <p:sp>
        <p:nvSpPr>
          <p:cNvPr id="5" name="灯片编号占位符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09A97C3-AF9F-524B-BCB6-7987EEDA47D3}" type="slidenum">
              <a:rPr kumimoji="1" lang="zh-CN" altLang="en-US" sz="1200" b="0" i="0" u="none" strike="noStrike" kern="1200" cap="none" spc="0" normalizeH="0" baseline="0" noProof="0" smtClean="0">
                <a:ln>
                  <a:noFill/>
                </a:ln>
                <a:solidFill>
                  <a:schemeClr val="tx1">
                    <a:tint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a:t>
            </a:fld>
            <a:endParaRPr kumimoji="1" lang="zh-CN" altLang="en-US" sz="1200" b="0" i="0" u="none" strike="noStrike" kern="1200" cap="none" spc="0" normalizeH="0" baseline="0" noProof="0">
              <a:ln>
                <a:noFill/>
              </a:ln>
              <a:solidFill>
                <a:schemeClr val="tx1">
                  <a:tint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4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lvl1pPr>
              <a:defRPr>
                <a:latin typeface="微软雅黑" panose="020B0503020204020204" pitchFamily="34" charset="-122"/>
                <a:ea typeface="微软雅黑" panose="020B0503020204020204" pitchFamily="34" charset="-122"/>
                <a:cs typeface="微软雅黑" panose="020B0503020204020204" pitchFamily="34" charset="-122"/>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endParaRPr>
          </a:p>
        </p:txBody>
      </p:sp>
      <p:sp>
        <p:nvSpPr>
          <p:cNvPr id="4" name="页脚占位符 3"/>
          <p:cNvSpPr>
            <a:spLocks noGrp="1"/>
          </p:cNvSpPr>
          <p:nvPr>
            <p:ph type="ftr" sz="quarter" idx="11"/>
          </p:nvPr>
        </p:nvSpPr>
        <p:spPr/>
        <p:txBody>
          <a:bodyPr/>
          <a:lstStyle>
            <a:lvl1pPr>
              <a:defRPr>
                <a:latin typeface="微软雅黑" panose="020B0503020204020204" pitchFamily="34" charset="-122"/>
                <a:ea typeface="微软雅黑" panose="020B0503020204020204" pitchFamily="34" charset="-122"/>
                <a:cs typeface="微软雅黑" panose="020B0503020204020204" pitchFamily="34" charset="-122"/>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endParaRPr>
          </a:p>
        </p:txBody>
      </p:sp>
      <p:sp>
        <p:nvSpPr>
          <p:cNvPr id="5" name="灯片编号占位符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09A97C3-AF9F-524B-BCB6-7987EEDA47D3}" type="slidenum">
              <a:rPr kumimoji="1" lang="zh-CN" altLang="en-US" sz="1200" b="0" i="0" u="none" strike="noStrike" kern="1200" cap="none" spc="0" normalizeH="0" baseline="0" noProof="0" smtClean="0">
                <a:ln>
                  <a:noFill/>
                </a:ln>
                <a:solidFill>
                  <a:schemeClr val="tx1">
                    <a:tint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a:t>
            </a:fld>
            <a:endParaRPr kumimoji="1" lang="zh-CN" altLang="en-US" sz="1200" b="0" i="0" u="none" strike="noStrike" kern="1200" cap="none" spc="0" normalizeH="0" baseline="0" noProof="0">
              <a:ln>
                <a:noFill/>
              </a:ln>
              <a:solidFill>
                <a:schemeClr val="tx1">
                  <a:tint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5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lvl1pPr>
              <a:defRPr>
                <a:latin typeface="微软雅黑" panose="020B0503020204020204" pitchFamily="34" charset="-122"/>
                <a:ea typeface="微软雅黑" panose="020B0503020204020204" pitchFamily="34" charset="-122"/>
                <a:cs typeface="微软雅黑" panose="020B0503020204020204" pitchFamily="34" charset="-122"/>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endParaRPr>
          </a:p>
        </p:txBody>
      </p:sp>
      <p:sp>
        <p:nvSpPr>
          <p:cNvPr id="4" name="页脚占位符 3"/>
          <p:cNvSpPr>
            <a:spLocks noGrp="1"/>
          </p:cNvSpPr>
          <p:nvPr>
            <p:ph type="ftr" sz="quarter" idx="11"/>
          </p:nvPr>
        </p:nvSpPr>
        <p:spPr/>
        <p:txBody>
          <a:bodyPr/>
          <a:lstStyle>
            <a:lvl1pPr>
              <a:defRPr>
                <a:latin typeface="微软雅黑" panose="020B0503020204020204" pitchFamily="34" charset="-122"/>
                <a:ea typeface="微软雅黑" panose="020B0503020204020204" pitchFamily="34" charset="-122"/>
                <a:cs typeface="微软雅黑" panose="020B0503020204020204" pitchFamily="34" charset="-122"/>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endParaRPr>
          </a:p>
        </p:txBody>
      </p:sp>
      <p:sp>
        <p:nvSpPr>
          <p:cNvPr id="5" name="灯片编号占位符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09A97C3-AF9F-524B-BCB6-7987EEDA47D3}" type="slidenum">
              <a:rPr kumimoji="1" lang="zh-CN" altLang="en-US" sz="1200" b="0" i="0" u="none" strike="noStrike" kern="1200" cap="none" spc="0" normalizeH="0" baseline="0" noProof="0" smtClean="0">
                <a:ln>
                  <a:noFill/>
                </a:ln>
                <a:solidFill>
                  <a:schemeClr val="tx1">
                    <a:tint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a:t>
            </a:fld>
            <a:endParaRPr kumimoji="1" lang="zh-CN" altLang="en-US" sz="1200" b="0" i="0" u="none" strike="noStrike" kern="1200" cap="none" spc="0" normalizeH="0" baseline="0" noProof="0">
              <a:ln>
                <a:noFill/>
              </a:ln>
              <a:solidFill>
                <a:schemeClr val="tx1">
                  <a:tint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6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lvl1pPr>
              <a:defRPr>
                <a:latin typeface="微软雅黑" panose="020B0503020204020204" pitchFamily="34" charset="-122"/>
                <a:ea typeface="微软雅黑" panose="020B0503020204020204" pitchFamily="34" charset="-122"/>
                <a:cs typeface="微软雅黑" panose="020B0503020204020204" pitchFamily="34" charset="-122"/>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endParaRPr>
          </a:p>
        </p:txBody>
      </p:sp>
      <p:sp>
        <p:nvSpPr>
          <p:cNvPr id="4" name="页脚占位符 3"/>
          <p:cNvSpPr>
            <a:spLocks noGrp="1"/>
          </p:cNvSpPr>
          <p:nvPr>
            <p:ph type="ftr" sz="quarter" idx="11"/>
          </p:nvPr>
        </p:nvSpPr>
        <p:spPr/>
        <p:txBody>
          <a:bodyPr/>
          <a:lstStyle>
            <a:lvl1pPr>
              <a:defRPr>
                <a:latin typeface="微软雅黑" panose="020B0503020204020204" pitchFamily="34" charset="-122"/>
                <a:ea typeface="微软雅黑" panose="020B0503020204020204" pitchFamily="34" charset="-122"/>
                <a:cs typeface="微软雅黑" panose="020B0503020204020204" pitchFamily="34" charset="-122"/>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endParaRPr>
          </a:p>
        </p:txBody>
      </p:sp>
      <p:sp>
        <p:nvSpPr>
          <p:cNvPr id="5" name="灯片编号占位符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09A97C3-AF9F-524B-BCB6-7987EEDA47D3}" type="slidenum">
              <a:rPr kumimoji="1" lang="zh-CN" altLang="en-US" sz="1200" b="0" i="0" u="none" strike="noStrike" kern="1200" cap="none" spc="0" normalizeH="0" baseline="0" noProof="0" smtClean="0">
                <a:ln>
                  <a:noFill/>
                </a:ln>
                <a:solidFill>
                  <a:schemeClr val="tx1">
                    <a:tint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a:t>
            </a:fld>
            <a:endParaRPr kumimoji="1" lang="zh-CN" altLang="en-US" sz="1200" b="0" i="0" u="none" strike="noStrike" kern="1200" cap="none" spc="0" normalizeH="0" baseline="0" noProof="0">
              <a:ln>
                <a:noFill/>
              </a:ln>
              <a:solidFill>
                <a:schemeClr val="tx1">
                  <a:tint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7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lvl1pPr>
              <a:defRPr>
                <a:latin typeface="微软雅黑" panose="020B0503020204020204" pitchFamily="34" charset="-122"/>
                <a:ea typeface="微软雅黑" panose="020B0503020204020204" pitchFamily="34" charset="-122"/>
                <a:cs typeface="微软雅黑" panose="020B0503020204020204" pitchFamily="34" charset="-122"/>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endParaRPr>
          </a:p>
        </p:txBody>
      </p:sp>
      <p:sp>
        <p:nvSpPr>
          <p:cNvPr id="4" name="页脚占位符 3"/>
          <p:cNvSpPr>
            <a:spLocks noGrp="1"/>
          </p:cNvSpPr>
          <p:nvPr>
            <p:ph type="ftr" sz="quarter" idx="11"/>
          </p:nvPr>
        </p:nvSpPr>
        <p:spPr/>
        <p:txBody>
          <a:bodyPr/>
          <a:lstStyle>
            <a:lvl1pPr>
              <a:defRPr>
                <a:latin typeface="微软雅黑" panose="020B0503020204020204" pitchFamily="34" charset="-122"/>
                <a:ea typeface="微软雅黑" panose="020B0503020204020204" pitchFamily="34" charset="-122"/>
                <a:cs typeface="微软雅黑" panose="020B0503020204020204" pitchFamily="34" charset="-122"/>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endParaRPr>
          </a:p>
        </p:txBody>
      </p:sp>
      <p:sp>
        <p:nvSpPr>
          <p:cNvPr id="5" name="灯片编号占位符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09A97C3-AF9F-524B-BCB6-7987EEDA47D3}" type="slidenum">
              <a:rPr kumimoji="1" lang="zh-CN" altLang="en-US" sz="1200" b="0" i="0" u="none" strike="noStrike" kern="1200" cap="none" spc="0" normalizeH="0" baseline="0" noProof="0" smtClean="0">
                <a:ln>
                  <a:noFill/>
                </a:ln>
                <a:solidFill>
                  <a:schemeClr val="tx1">
                    <a:tint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a:t>
            </a:fld>
            <a:endParaRPr kumimoji="1" lang="zh-CN" altLang="en-US" sz="1200" b="0" i="0" u="none" strike="noStrike" kern="1200" cap="none" spc="0" normalizeH="0" baseline="0" noProof="0">
              <a:ln>
                <a:noFill/>
              </a:ln>
              <a:solidFill>
                <a:schemeClr val="tx1">
                  <a:tint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8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lvl1pPr>
              <a:defRPr>
                <a:latin typeface="微软雅黑" panose="020B0503020204020204" pitchFamily="34" charset="-122"/>
                <a:ea typeface="微软雅黑" panose="020B0503020204020204" pitchFamily="34" charset="-122"/>
                <a:cs typeface="微软雅黑" panose="020B0503020204020204" pitchFamily="34" charset="-122"/>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endParaRPr>
          </a:p>
        </p:txBody>
      </p:sp>
      <p:sp>
        <p:nvSpPr>
          <p:cNvPr id="4" name="页脚占位符 3"/>
          <p:cNvSpPr>
            <a:spLocks noGrp="1"/>
          </p:cNvSpPr>
          <p:nvPr>
            <p:ph type="ftr" sz="quarter" idx="11"/>
          </p:nvPr>
        </p:nvSpPr>
        <p:spPr/>
        <p:txBody>
          <a:bodyPr/>
          <a:lstStyle>
            <a:lvl1pPr>
              <a:defRPr>
                <a:latin typeface="微软雅黑" panose="020B0503020204020204" pitchFamily="34" charset="-122"/>
                <a:ea typeface="微软雅黑" panose="020B0503020204020204" pitchFamily="34" charset="-122"/>
                <a:cs typeface="微软雅黑" panose="020B0503020204020204" pitchFamily="34" charset="-122"/>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endParaRPr>
          </a:p>
        </p:txBody>
      </p:sp>
      <p:sp>
        <p:nvSpPr>
          <p:cNvPr id="5" name="灯片编号占位符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09A97C3-AF9F-524B-BCB6-7987EEDA47D3}" type="slidenum">
              <a:rPr kumimoji="1" lang="zh-CN" altLang="en-US" sz="1200" b="0" i="0" u="none" strike="noStrike" kern="1200" cap="none" spc="0" normalizeH="0" baseline="0" noProof="0" smtClean="0">
                <a:ln>
                  <a:noFill/>
                </a:ln>
                <a:solidFill>
                  <a:schemeClr val="tx1">
                    <a:tint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a:t>
            </a:fld>
            <a:endParaRPr kumimoji="1" lang="zh-CN" altLang="en-US" sz="1200" b="0" i="0" u="none" strike="noStrike" kern="1200" cap="none" spc="0" normalizeH="0" baseline="0" noProof="0">
              <a:ln>
                <a:noFill/>
              </a:ln>
              <a:solidFill>
                <a:schemeClr val="tx1">
                  <a:tint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29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lvl1pPr>
              <a:defRPr>
                <a:latin typeface="微软雅黑" panose="020B0503020204020204" pitchFamily="34" charset="-122"/>
                <a:ea typeface="微软雅黑" panose="020B0503020204020204" pitchFamily="34" charset="-122"/>
                <a:cs typeface="微软雅黑" panose="020B0503020204020204" pitchFamily="34" charset="-122"/>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endParaRPr>
          </a:p>
        </p:txBody>
      </p:sp>
      <p:sp>
        <p:nvSpPr>
          <p:cNvPr id="4" name="页脚占位符 3"/>
          <p:cNvSpPr>
            <a:spLocks noGrp="1"/>
          </p:cNvSpPr>
          <p:nvPr>
            <p:ph type="ftr" sz="quarter" idx="11"/>
          </p:nvPr>
        </p:nvSpPr>
        <p:spPr/>
        <p:txBody>
          <a:bodyPr/>
          <a:lstStyle>
            <a:lvl1pPr>
              <a:defRPr>
                <a:latin typeface="微软雅黑" panose="020B0503020204020204" pitchFamily="34" charset="-122"/>
                <a:ea typeface="微软雅黑" panose="020B0503020204020204" pitchFamily="34" charset="-122"/>
                <a:cs typeface="微软雅黑" panose="020B0503020204020204" pitchFamily="34" charset="-122"/>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endParaRPr>
          </a:p>
        </p:txBody>
      </p:sp>
      <p:sp>
        <p:nvSpPr>
          <p:cNvPr id="5" name="灯片编号占位符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09A97C3-AF9F-524B-BCB6-7987EEDA47D3}" type="slidenum">
              <a:rPr kumimoji="1" lang="zh-CN" altLang="en-US" sz="1200" b="0" i="0" u="none" strike="noStrike" kern="1200" cap="none" spc="0" normalizeH="0" baseline="0" noProof="0" smtClean="0">
                <a:ln>
                  <a:noFill/>
                </a:ln>
                <a:solidFill>
                  <a:schemeClr val="tx1">
                    <a:tint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a:t>
            </a:fld>
            <a:endParaRPr kumimoji="1" lang="zh-CN" altLang="en-US" sz="1200" b="0" i="0" u="none" strike="noStrike" kern="1200" cap="none" spc="0" normalizeH="0" baseline="0" noProof="0">
              <a:ln>
                <a:noFill/>
              </a:ln>
              <a:solidFill>
                <a:schemeClr val="tx1">
                  <a:tint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30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lvl1pPr>
              <a:defRPr>
                <a:latin typeface="微软雅黑" panose="020B0503020204020204" pitchFamily="34" charset="-122"/>
                <a:ea typeface="微软雅黑" panose="020B0503020204020204" pitchFamily="34" charset="-122"/>
                <a:cs typeface="微软雅黑" panose="020B0503020204020204" pitchFamily="34" charset="-122"/>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endParaRPr>
          </a:p>
        </p:txBody>
      </p:sp>
      <p:sp>
        <p:nvSpPr>
          <p:cNvPr id="4" name="页脚占位符 3"/>
          <p:cNvSpPr>
            <a:spLocks noGrp="1"/>
          </p:cNvSpPr>
          <p:nvPr>
            <p:ph type="ftr" sz="quarter" idx="11"/>
          </p:nvPr>
        </p:nvSpPr>
        <p:spPr/>
        <p:txBody>
          <a:bodyPr/>
          <a:lstStyle>
            <a:lvl1pPr>
              <a:defRPr>
                <a:latin typeface="微软雅黑" panose="020B0503020204020204" pitchFamily="34" charset="-122"/>
                <a:ea typeface="微软雅黑" panose="020B0503020204020204" pitchFamily="34" charset="-122"/>
                <a:cs typeface="微软雅黑" panose="020B0503020204020204" pitchFamily="34" charset="-122"/>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endParaRPr>
          </a:p>
        </p:txBody>
      </p:sp>
      <p:sp>
        <p:nvSpPr>
          <p:cNvPr id="5" name="灯片编号占位符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09A97C3-AF9F-524B-BCB6-7987EEDA47D3}" type="slidenum">
              <a:rPr kumimoji="1" lang="zh-CN" altLang="en-US" sz="1200" b="0" i="0" u="none" strike="noStrike" kern="1200" cap="none" spc="0" normalizeH="0" baseline="0" noProof="0" smtClean="0">
                <a:ln>
                  <a:noFill/>
                </a:ln>
                <a:solidFill>
                  <a:schemeClr val="tx1">
                    <a:tint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a:t>
            </a:fld>
            <a:endParaRPr kumimoji="1" lang="zh-CN" altLang="en-US" sz="1200" b="0" i="0" u="none" strike="noStrike" kern="1200" cap="none" spc="0" normalizeH="0" baseline="0" noProof="0">
              <a:ln>
                <a:noFill/>
              </a:ln>
              <a:solidFill>
                <a:schemeClr val="tx1">
                  <a:tint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31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lvl1pPr>
              <a:defRPr>
                <a:latin typeface="微软雅黑" panose="020B0503020204020204" pitchFamily="34" charset="-122"/>
                <a:ea typeface="微软雅黑" panose="020B0503020204020204" pitchFamily="34" charset="-122"/>
                <a:cs typeface="微软雅黑" panose="020B0503020204020204" pitchFamily="34" charset="-122"/>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endParaRPr>
          </a:p>
        </p:txBody>
      </p:sp>
      <p:sp>
        <p:nvSpPr>
          <p:cNvPr id="4" name="页脚占位符 3"/>
          <p:cNvSpPr>
            <a:spLocks noGrp="1"/>
          </p:cNvSpPr>
          <p:nvPr>
            <p:ph type="ftr" sz="quarter" idx="11"/>
          </p:nvPr>
        </p:nvSpPr>
        <p:spPr/>
        <p:txBody>
          <a:bodyPr/>
          <a:lstStyle>
            <a:lvl1pPr>
              <a:defRPr>
                <a:latin typeface="微软雅黑" panose="020B0503020204020204" pitchFamily="34" charset="-122"/>
                <a:ea typeface="微软雅黑" panose="020B0503020204020204" pitchFamily="34" charset="-122"/>
                <a:cs typeface="微软雅黑" panose="020B0503020204020204" pitchFamily="34" charset="-122"/>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endParaRPr>
          </a:p>
        </p:txBody>
      </p:sp>
      <p:sp>
        <p:nvSpPr>
          <p:cNvPr id="5" name="灯片编号占位符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09A97C3-AF9F-524B-BCB6-7987EEDA47D3}" type="slidenum">
              <a:rPr kumimoji="1" lang="zh-CN" altLang="en-US" sz="1200" b="0" i="0" u="none" strike="noStrike" kern="1200" cap="none" spc="0" normalizeH="0" baseline="0" noProof="0" smtClean="0">
                <a:ln>
                  <a:noFill/>
                </a:ln>
                <a:solidFill>
                  <a:schemeClr val="tx1">
                    <a:tint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a:t>
            </a:fld>
            <a:endParaRPr kumimoji="1" lang="zh-CN" altLang="en-US" sz="1200" b="0" i="0" u="none" strike="noStrike" kern="1200" cap="none" spc="0" normalizeH="0" baseline="0" noProof="0">
              <a:ln>
                <a:noFill/>
              </a:ln>
              <a:solidFill>
                <a:schemeClr val="tx1">
                  <a:tint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32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lvl1pPr>
              <a:defRPr>
                <a:latin typeface="微软雅黑" panose="020B0503020204020204" pitchFamily="34" charset="-122"/>
                <a:ea typeface="微软雅黑" panose="020B0503020204020204" pitchFamily="34" charset="-122"/>
                <a:cs typeface="微软雅黑" panose="020B0503020204020204" pitchFamily="34" charset="-122"/>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endParaRPr>
          </a:p>
        </p:txBody>
      </p:sp>
      <p:sp>
        <p:nvSpPr>
          <p:cNvPr id="4" name="页脚占位符 3"/>
          <p:cNvSpPr>
            <a:spLocks noGrp="1"/>
          </p:cNvSpPr>
          <p:nvPr>
            <p:ph type="ftr" sz="quarter" idx="11"/>
          </p:nvPr>
        </p:nvSpPr>
        <p:spPr/>
        <p:txBody>
          <a:bodyPr/>
          <a:lstStyle>
            <a:lvl1pPr>
              <a:defRPr>
                <a:latin typeface="微软雅黑" panose="020B0503020204020204" pitchFamily="34" charset="-122"/>
                <a:ea typeface="微软雅黑" panose="020B0503020204020204" pitchFamily="34" charset="-122"/>
                <a:cs typeface="微软雅黑" panose="020B0503020204020204" pitchFamily="34" charset="-122"/>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endParaRPr>
          </a:p>
        </p:txBody>
      </p:sp>
      <p:sp>
        <p:nvSpPr>
          <p:cNvPr id="5" name="灯片编号占位符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09A97C3-AF9F-524B-BCB6-7987EEDA47D3}" type="slidenum">
              <a:rPr kumimoji="1" lang="zh-CN" altLang="en-US" sz="1200" b="0" i="0" u="none" strike="noStrike" kern="1200" cap="none" spc="0" normalizeH="0" baseline="0" noProof="0" smtClean="0">
                <a:ln>
                  <a:noFill/>
                </a:ln>
                <a:solidFill>
                  <a:schemeClr val="tx1">
                    <a:tint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a:t>
            </a:fld>
            <a:endParaRPr kumimoji="1" lang="zh-CN" altLang="en-US" sz="1200" b="0" i="0" u="none" strike="noStrike" kern="1200" cap="none" spc="0" normalizeH="0" baseline="0" noProof="0">
              <a:ln>
                <a:noFill/>
              </a:ln>
              <a:solidFill>
                <a:schemeClr val="tx1">
                  <a:tint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33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lvl1pPr>
              <a:defRPr>
                <a:latin typeface="微软雅黑" panose="020B0503020204020204" pitchFamily="34" charset="-122"/>
                <a:ea typeface="微软雅黑" panose="020B0503020204020204" pitchFamily="34" charset="-122"/>
                <a:cs typeface="微软雅黑" panose="020B0503020204020204" pitchFamily="34" charset="-122"/>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endParaRPr>
          </a:p>
        </p:txBody>
      </p:sp>
      <p:sp>
        <p:nvSpPr>
          <p:cNvPr id="4" name="页脚占位符 3"/>
          <p:cNvSpPr>
            <a:spLocks noGrp="1"/>
          </p:cNvSpPr>
          <p:nvPr>
            <p:ph type="ftr" sz="quarter" idx="11"/>
          </p:nvPr>
        </p:nvSpPr>
        <p:spPr/>
        <p:txBody>
          <a:bodyPr/>
          <a:lstStyle>
            <a:lvl1pPr>
              <a:defRPr>
                <a:latin typeface="微软雅黑" panose="020B0503020204020204" pitchFamily="34" charset="-122"/>
                <a:ea typeface="微软雅黑" panose="020B0503020204020204" pitchFamily="34" charset="-122"/>
                <a:cs typeface="微软雅黑" panose="020B0503020204020204" pitchFamily="34" charset="-122"/>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endParaRPr>
          </a:p>
        </p:txBody>
      </p:sp>
      <p:sp>
        <p:nvSpPr>
          <p:cNvPr id="5" name="灯片编号占位符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09A97C3-AF9F-524B-BCB6-7987EEDA47D3}" type="slidenum">
              <a:rPr kumimoji="1" lang="zh-CN" altLang="en-US" sz="1200" b="0" i="0" u="none" strike="noStrike" kern="1200" cap="none" spc="0" normalizeH="0" baseline="0" noProof="0" smtClean="0">
                <a:ln>
                  <a:noFill/>
                </a:ln>
                <a:solidFill>
                  <a:schemeClr val="tx1">
                    <a:tint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a:t>
            </a:fld>
            <a:endParaRPr kumimoji="1" lang="zh-CN" altLang="en-US" sz="1200" b="0" i="0" u="none" strike="noStrike" kern="1200" cap="none" spc="0" normalizeH="0" baseline="0" noProof="0">
              <a:ln>
                <a:noFill/>
              </a:ln>
              <a:solidFill>
                <a:schemeClr val="tx1">
                  <a:tint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atin typeface="微软雅黑" panose="020B0503020204020204" pitchFamily="34" charset="-122"/>
                <a:ea typeface="微软雅黑" panose="020B0503020204020204" pitchFamily="34" charset="-122"/>
                <a:cs typeface="微软雅黑" panose="020B0503020204020204" pitchFamily="34" charset="-122"/>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endParaRPr>
          </a:p>
        </p:txBody>
      </p:sp>
      <p:sp>
        <p:nvSpPr>
          <p:cNvPr id="3" name="页脚占位符 2"/>
          <p:cNvSpPr>
            <a:spLocks noGrp="1"/>
          </p:cNvSpPr>
          <p:nvPr>
            <p:ph type="ftr" sz="quarter" idx="11"/>
          </p:nvPr>
        </p:nvSpPr>
        <p:spPr/>
        <p:txBody>
          <a:bodyPr/>
          <a:lstStyle>
            <a:lvl1pPr>
              <a:defRPr>
                <a:latin typeface="微软雅黑" panose="020B0503020204020204" pitchFamily="34" charset="-122"/>
                <a:ea typeface="微软雅黑" panose="020B0503020204020204" pitchFamily="34" charset="-122"/>
                <a:cs typeface="微软雅黑" panose="020B0503020204020204" pitchFamily="34" charset="-122"/>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endParaRPr>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09A97C3-AF9F-524B-BCB6-7987EEDA47D3}" type="slidenum">
              <a:rPr kumimoji="1" lang="zh-CN" altLang="en-US" sz="1200" b="0" i="0" u="none" strike="noStrike" kern="1200" cap="none" spc="0" normalizeH="0" baseline="0" noProof="0" smtClean="0">
                <a:ln>
                  <a:noFill/>
                </a:ln>
                <a:solidFill>
                  <a:schemeClr val="tx1">
                    <a:tint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a:t>
            </a:fld>
            <a:endParaRPr kumimoji="1" lang="zh-CN" altLang="en-US" sz="1200" b="0" i="0" u="none" strike="noStrike" kern="1200" cap="none" spc="0" normalizeH="0" baseline="0" noProof="0">
              <a:ln>
                <a:noFill/>
              </a:ln>
              <a:solidFill>
                <a:schemeClr val="tx1">
                  <a:tint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34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lvl1pPr>
              <a:defRPr>
                <a:latin typeface="微软雅黑" panose="020B0503020204020204" pitchFamily="34" charset="-122"/>
                <a:ea typeface="微软雅黑" panose="020B0503020204020204" pitchFamily="34" charset="-122"/>
                <a:cs typeface="微软雅黑" panose="020B0503020204020204" pitchFamily="34" charset="-122"/>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endParaRPr>
          </a:p>
        </p:txBody>
      </p:sp>
      <p:sp>
        <p:nvSpPr>
          <p:cNvPr id="4" name="页脚占位符 3"/>
          <p:cNvSpPr>
            <a:spLocks noGrp="1"/>
          </p:cNvSpPr>
          <p:nvPr>
            <p:ph type="ftr" sz="quarter" idx="11"/>
          </p:nvPr>
        </p:nvSpPr>
        <p:spPr/>
        <p:txBody>
          <a:bodyPr/>
          <a:lstStyle>
            <a:lvl1pPr>
              <a:defRPr>
                <a:latin typeface="微软雅黑" panose="020B0503020204020204" pitchFamily="34" charset="-122"/>
                <a:ea typeface="微软雅黑" panose="020B0503020204020204" pitchFamily="34" charset="-122"/>
                <a:cs typeface="微软雅黑" panose="020B0503020204020204" pitchFamily="34" charset="-122"/>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endParaRPr>
          </a:p>
        </p:txBody>
      </p:sp>
      <p:sp>
        <p:nvSpPr>
          <p:cNvPr id="5" name="灯片编号占位符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09A97C3-AF9F-524B-BCB6-7987EEDA47D3}" type="slidenum">
              <a:rPr kumimoji="1" lang="zh-CN" altLang="en-US" sz="1200" b="0" i="0" u="none" strike="noStrike" kern="1200" cap="none" spc="0" normalizeH="0" baseline="0" noProof="0" smtClean="0">
                <a:ln>
                  <a:noFill/>
                </a:ln>
                <a:solidFill>
                  <a:schemeClr val="tx1">
                    <a:tint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a:t>
            </a:fld>
            <a:endParaRPr kumimoji="1" lang="zh-CN" altLang="en-US" sz="1200" b="0" i="0" u="none" strike="noStrike" kern="1200" cap="none" spc="0" normalizeH="0" baseline="0" noProof="0">
              <a:ln>
                <a:noFill/>
              </a:ln>
              <a:solidFill>
                <a:schemeClr val="tx1">
                  <a:tint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35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lvl1pPr>
              <a:defRPr>
                <a:latin typeface="微软雅黑" panose="020B0503020204020204" pitchFamily="34" charset="-122"/>
                <a:ea typeface="微软雅黑" panose="020B0503020204020204" pitchFamily="34" charset="-122"/>
                <a:cs typeface="微软雅黑" panose="020B0503020204020204" pitchFamily="34" charset="-122"/>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endParaRPr>
          </a:p>
        </p:txBody>
      </p:sp>
      <p:sp>
        <p:nvSpPr>
          <p:cNvPr id="4" name="页脚占位符 3"/>
          <p:cNvSpPr>
            <a:spLocks noGrp="1"/>
          </p:cNvSpPr>
          <p:nvPr>
            <p:ph type="ftr" sz="quarter" idx="11"/>
          </p:nvPr>
        </p:nvSpPr>
        <p:spPr/>
        <p:txBody>
          <a:bodyPr/>
          <a:lstStyle>
            <a:lvl1pPr>
              <a:defRPr>
                <a:latin typeface="微软雅黑" panose="020B0503020204020204" pitchFamily="34" charset="-122"/>
                <a:ea typeface="微软雅黑" panose="020B0503020204020204" pitchFamily="34" charset="-122"/>
                <a:cs typeface="微软雅黑" panose="020B0503020204020204" pitchFamily="34" charset="-122"/>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endParaRPr>
          </a:p>
        </p:txBody>
      </p:sp>
      <p:sp>
        <p:nvSpPr>
          <p:cNvPr id="5" name="灯片编号占位符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09A97C3-AF9F-524B-BCB6-7987EEDA47D3}" type="slidenum">
              <a:rPr kumimoji="1" lang="zh-CN" altLang="en-US" sz="1200" b="0" i="0" u="none" strike="noStrike" kern="1200" cap="none" spc="0" normalizeH="0" baseline="0" noProof="0" smtClean="0">
                <a:ln>
                  <a:noFill/>
                </a:ln>
                <a:solidFill>
                  <a:schemeClr val="tx1">
                    <a:tint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a:t>
            </a:fld>
            <a:endParaRPr kumimoji="1" lang="zh-CN" altLang="en-US" sz="1200" b="0" i="0" u="none" strike="noStrike" kern="1200" cap="none" spc="0" normalizeH="0" baseline="0" noProof="0">
              <a:ln>
                <a:noFill/>
              </a:ln>
              <a:solidFill>
                <a:schemeClr val="tx1">
                  <a:tint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36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lvl1pPr>
              <a:defRPr>
                <a:latin typeface="微软雅黑" panose="020B0503020204020204" pitchFamily="34" charset="-122"/>
                <a:ea typeface="微软雅黑" panose="020B0503020204020204" pitchFamily="34" charset="-122"/>
                <a:cs typeface="微软雅黑" panose="020B0503020204020204" pitchFamily="34" charset="-122"/>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endParaRPr>
          </a:p>
        </p:txBody>
      </p:sp>
      <p:sp>
        <p:nvSpPr>
          <p:cNvPr id="4" name="页脚占位符 3"/>
          <p:cNvSpPr>
            <a:spLocks noGrp="1"/>
          </p:cNvSpPr>
          <p:nvPr>
            <p:ph type="ftr" sz="quarter" idx="11"/>
          </p:nvPr>
        </p:nvSpPr>
        <p:spPr/>
        <p:txBody>
          <a:bodyPr/>
          <a:lstStyle>
            <a:lvl1pPr>
              <a:defRPr>
                <a:latin typeface="微软雅黑" panose="020B0503020204020204" pitchFamily="34" charset="-122"/>
                <a:ea typeface="微软雅黑" panose="020B0503020204020204" pitchFamily="34" charset="-122"/>
                <a:cs typeface="微软雅黑" panose="020B0503020204020204" pitchFamily="34" charset="-122"/>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endParaRPr>
          </a:p>
        </p:txBody>
      </p:sp>
      <p:sp>
        <p:nvSpPr>
          <p:cNvPr id="5" name="灯片编号占位符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09A97C3-AF9F-524B-BCB6-7987EEDA47D3}" type="slidenum">
              <a:rPr kumimoji="1" lang="zh-CN" altLang="en-US" sz="1200" b="0" i="0" u="none" strike="noStrike" kern="1200" cap="none" spc="0" normalizeH="0" baseline="0" noProof="0" smtClean="0">
                <a:ln>
                  <a:noFill/>
                </a:ln>
                <a:solidFill>
                  <a:schemeClr val="tx1">
                    <a:tint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a:t>
            </a:fld>
            <a:endParaRPr kumimoji="1" lang="zh-CN" altLang="en-US" sz="1200" b="0" i="0" u="none" strike="noStrike" kern="1200" cap="none" spc="0" normalizeH="0" baseline="0" noProof="0">
              <a:ln>
                <a:noFill/>
              </a:ln>
              <a:solidFill>
                <a:schemeClr val="tx1">
                  <a:tint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37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lvl1pPr>
              <a:defRPr>
                <a:latin typeface="微软雅黑" panose="020B0503020204020204" pitchFamily="34" charset="-122"/>
                <a:ea typeface="微软雅黑" panose="020B0503020204020204" pitchFamily="34" charset="-122"/>
                <a:cs typeface="微软雅黑" panose="020B0503020204020204" pitchFamily="34" charset="-122"/>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endParaRPr>
          </a:p>
        </p:txBody>
      </p:sp>
      <p:sp>
        <p:nvSpPr>
          <p:cNvPr id="4" name="页脚占位符 3"/>
          <p:cNvSpPr>
            <a:spLocks noGrp="1"/>
          </p:cNvSpPr>
          <p:nvPr>
            <p:ph type="ftr" sz="quarter" idx="11"/>
          </p:nvPr>
        </p:nvSpPr>
        <p:spPr/>
        <p:txBody>
          <a:bodyPr/>
          <a:lstStyle>
            <a:lvl1pPr>
              <a:defRPr>
                <a:latin typeface="微软雅黑" panose="020B0503020204020204" pitchFamily="34" charset="-122"/>
                <a:ea typeface="微软雅黑" panose="020B0503020204020204" pitchFamily="34" charset="-122"/>
                <a:cs typeface="微软雅黑" panose="020B0503020204020204" pitchFamily="34" charset="-122"/>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endParaRPr>
          </a:p>
        </p:txBody>
      </p:sp>
      <p:sp>
        <p:nvSpPr>
          <p:cNvPr id="5" name="灯片编号占位符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09A97C3-AF9F-524B-BCB6-7987EEDA47D3}" type="slidenum">
              <a:rPr kumimoji="1" lang="zh-CN" altLang="en-US" sz="1200" b="0" i="0" u="none" strike="noStrike" kern="1200" cap="none" spc="0" normalizeH="0" baseline="0" noProof="0" smtClean="0">
                <a:ln>
                  <a:noFill/>
                </a:ln>
                <a:solidFill>
                  <a:schemeClr val="tx1">
                    <a:tint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a:t>
            </a:fld>
            <a:endParaRPr kumimoji="1" lang="zh-CN" altLang="en-US" sz="1200" b="0" i="0" u="none" strike="noStrike" kern="1200" cap="none" spc="0" normalizeH="0" baseline="0" noProof="0">
              <a:ln>
                <a:noFill/>
              </a:ln>
              <a:solidFill>
                <a:schemeClr val="tx1">
                  <a:tint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38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lvl1pPr>
              <a:defRPr>
                <a:latin typeface="微软雅黑" panose="020B0503020204020204" pitchFamily="34" charset="-122"/>
                <a:ea typeface="微软雅黑" panose="020B0503020204020204" pitchFamily="34" charset="-122"/>
                <a:cs typeface="微软雅黑" panose="020B0503020204020204" pitchFamily="34" charset="-122"/>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endParaRPr>
          </a:p>
        </p:txBody>
      </p:sp>
      <p:sp>
        <p:nvSpPr>
          <p:cNvPr id="4" name="页脚占位符 3"/>
          <p:cNvSpPr>
            <a:spLocks noGrp="1"/>
          </p:cNvSpPr>
          <p:nvPr>
            <p:ph type="ftr" sz="quarter" idx="11"/>
          </p:nvPr>
        </p:nvSpPr>
        <p:spPr/>
        <p:txBody>
          <a:bodyPr/>
          <a:lstStyle>
            <a:lvl1pPr>
              <a:defRPr>
                <a:latin typeface="微软雅黑" panose="020B0503020204020204" pitchFamily="34" charset="-122"/>
                <a:ea typeface="微软雅黑" panose="020B0503020204020204" pitchFamily="34" charset="-122"/>
                <a:cs typeface="微软雅黑" panose="020B0503020204020204" pitchFamily="34" charset="-122"/>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endParaRPr>
          </a:p>
        </p:txBody>
      </p:sp>
      <p:sp>
        <p:nvSpPr>
          <p:cNvPr id="5" name="灯片编号占位符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09A97C3-AF9F-524B-BCB6-7987EEDA47D3}" type="slidenum">
              <a:rPr kumimoji="1" lang="zh-CN" altLang="en-US" sz="1200" b="0" i="0" u="none" strike="noStrike" kern="1200" cap="none" spc="0" normalizeH="0" baseline="0" noProof="0" smtClean="0">
                <a:ln>
                  <a:noFill/>
                </a:ln>
                <a:solidFill>
                  <a:schemeClr val="tx1">
                    <a:tint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a:t>
            </a:fld>
            <a:endParaRPr kumimoji="1" lang="zh-CN" altLang="en-US" sz="1200" b="0" i="0" u="none" strike="noStrike" kern="1200" cap="none" spc="0" normalizeH="0" baseline="0" noProof="0">
              <a:ln>
                <a:noFill/>
              </a:ln>
              <a:solidFill>
                <a:schemeClr val="tx1">
                  <a:tint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39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lvl1pPr>
              <a:defRPr>
                <a:latin typeface="微软雅黑" panose="020B0503020204020204" pitchFamily="34" charset="-122"/>
                <a:ea typeface="微软雅黑" panose="020B0503020204020204" pitchFamily="34" charset="-122"/>
                <a:cs typeface="微软雅黑" panose="020B0503020204020204" pitchFamily="34" charset="-122"/>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endParaRPr>
          </a:p>
        </p:txBody>
      </p:sp>
      <p:sp>
        <p:nvSpPr>
          <p:cNvPr id="4" name="页脚占位符 3"/>
          <p:cNvSpPr>
            <a:spLocks noGrp="1"/>
          </p:cNvSpPr>
          <p:nvPr>
            <p:ph type="ftr" sz="quarter" idx="11"/>
          </p:nvPr>
        </p:nvSpPr>
        <p:spPr/>
        <p:txBody>
          <a:bodyPr/>
          <a:lstStyle>
            <a:lvl1pPr>
              <a:defRPr>
                <a:latin typeface="微软雅黑" panose="020B0503020204020204" pitchFamily="34" charset="-122"/>
                <a:ea typeface="微软雅黑" panose="020B0503020204020204" pitchFamily="34" charset="-122"/>
                <a:cs typeface="微软雅黑" panose="020B0503020204020204" pitchFamily="34" charset="-122"/>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endParaRPr>
          </a:p>
        </p:txBody>
      </p:sp>
      <p:sp>
        <p:nvSpPr>
          <p:cNvPr id="5" name="灯片编号占位符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09A97C3-AF9F-524B-BCB6-7987EEDA47D3}" type="slidenum">
              <a:rPr kumimoji="1" lang="zh-CN" altLang="en-US" sz="1200" b="0" i="0" u="none" strike="noStrike" kern="1200" cap="none" spc="0" normalizeH="0" baseline="0" noProof="0" smtClean="0">
                <a:ln>
                  <a:noFill/>
                </a:ln>
                <a:solidFill>
                  <a:schemeClr val="tx1">
                    <a:tint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a:t>
            </a:fld>
            <a:endParaRPr kumimoji="1" lang="zh-CN" altLang="en-US" sz="1200" b="0" i="0" u="none" strike="noStrike" kern="1200" cap="none" spc="0" normalizeH="0" baseline="0" noProof="0">
              <a:ln>
                <a:noFill/>
              </a:ln>
              <a:solidFill>
                <a:schemeClr val="tx1">
                  <a:tint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40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lvl1pPr>
              <a:defRPr>
                <a:latin typeface="微软雅黑" panose="020B0503020204020204" pitchFamily="34" charset="-122"/>
                <a:ea typeface="微软雅黑" panose="020B0503020204020204" pitchFamily="34" charset="-122"/>
                <a:cs typeface="微软雅黑" panose="020B0503020204020204" pitchFamily="34" charset="-122"/>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endParaRPr>
          </a:p>
        </p:txBody>
      </p:sp>
      <p:sp>
        <p:nvSpPr>
          <p:cNvPr id="4" name="页脚占位符 3"/>
          <p:cNvSpPr>
            <a:spLocks noGrp="1"/>
          </p:cNvSpPr>
          <p:nvPr>
            <p:ph type="ftr" sz="quarter" idx="11"/>
          </p:nvPr>
        </p:nvSpPr>
        <p:spPr/>
        <p:txBody>
          <a:bodyPr/>
          <a:lstStyle>
            <a:lvl1pPr>
              <a:defRPr>
                <a:latin typeface="微软雅黑" panose="020B0503020204020204" pitchFamily="34" charset="-122"/>
                <a:ea typeface="微软雅黑" panose="020B0503020204020204" pitchFamily="34" charset="-122"/>
                <a:cs typeface="微软雅黑" panose="020B0503020204020204" pitchFamily="34" charset="-122"/>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endParaRPr>
          </a:p>
        </p:txBody>
      </p:sp>
      <p:sp>
        <p:nvSpPr>
          <p:cNvPr id="5" name="灯片编号占位符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09A97C3-AF9F-524B-BCB6-7987EEDA47D3}" type="slidenum">
              <a:rPr kumimoji="1" lang="zh-CN" altLang="en-US" sz="1200" b="0" i="0" u="none" strike="noStrike" kern="1200" cap="none" spc="0" normalizeH="0" baseline="0" noProof="0" smtClean="0">
                <a:ln>
                  <a:noFill/>
                </a:ln>
                <a:solidFill>
                  <a:schemeClr val="tx1">
                    <a:tint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a:t>
            </a:fld>
            <a:endParaRPr kumimoji="1" lang="zh-CN" altLang="en-US" sz="1200" b="0" i="0" u="none" strike="noStrike" kern="1200" cap="none" spc="0" normalizeH="0" baseline="0" noProof="0">
              <a:ln>
                <a:noFill/>
              </a:ln>
              <a:solidFill>
                <a:schemeClr val="tx1">
                  <a:tint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41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lvl1pPr>
              <a:defRPr>
                <a:latin typeface="微软雅黑" panose="020B0503020204020204" pitchFamily="34" charset="-122"/>
                <a:ea typeface="微软雅黑" panose="020B0503020204020204" pitchFamily="34" charset="-122"/>
                <a:cs typeface="微软雅黑" panose="020B0503020204020204" pitchFamily="34" charset="-122"/>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endParaRPr>
          </a:p>
        </p:txBody>
      </p:sp>
      <p:sp>
        <p:nvSpPr>
          <p:cNvPr id="4" name="页脚占位符 3"/>
          <p:cNvSpPr>
            <a:spLocks noGrp="1"/>
          </p:cNvSpPr>
          <p:nvPr>
            <p:ph type="ftr" sz="quarter" idx="11"/>
          </p:nvPr>
        </p:nvSpPr>
        <p:spPr/>
        <p:txBody>
          <a:bodyPr/>
          <a:lstStyle>
            <a:lvl1pPr>
              <a:defRPr>
                <a:latin typeface="微软雅黑" panose="020B0503020204020204" pitchFamily="34" charset="-122"/>
                <a:ea typeface="微软雅黑" panose="020B0503020204020204" pitchFamily="34" charset="-122"/>
                <a:cs typeface="微软雅黑" panose="020B0503020204020204" pitchFamily="34" charset="-122"/>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endParaRPr>
          </a:p>
        </p:txBody>
      </p:sp>
      <p:sp>
        <p:nvSpPr>
          <p:cNvPr id="5" name="灯片编号占位符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09A97C3-AF9F-524B-BCB6-7987EEDA47D3}" type="slidenum">
              <a:rPr kumimoji="1" lang="zh-CN" altLang="en-US" sz="1200" b="0" i="0" u="none" strike="noStrike" kern="1200" cap="none" spc="0" normalizeH="0" baseline="0" noProof="0" smtClean="0">
                <a:ln>
                  <a:noFill/>
                </a:ln>
                <a:solidFill>
                  <a:schemeClr val="tx1">
                    <a:tint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a:t>
            </a:fld>
            <a:endParaRPr kumimoji="1" lang="zh-CN" altLang="en-US" sz="1200" b="0" i="0" u="none" strike="noStrike" kern="1200" cap="none" spc="0" normalizeH="0" baseline="0" noProof="0">
              <a:ln>
                <a:noFill/>
              </a:ln>
              <a:solidFill>
                <a:schemeClr val="tx1">
                  <a:tint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42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lvl1pPr>
              <a:defRPr>
                <a:latin typeface="微软雅黑" panose="020B0503020204020204" pitchFamily="34" charset="-122"/>
                <a:ea typeface="微软雅黑" panose="020B0503020204020204" pitchFamily="34" charset="-122"/>
                <a:cs typeface="微软雅黑" panose="020B0503020204020204" pitchFamily="34" charset="-122"/>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endParaRPr>
          </a:p>
        </p:txBody>
      </p:sp>
      <p:sp>
        <p:nvSpPr>
          <p:cNvPr id="4" name="页脚占位符 3"/>
          <p:cNvSpPr>
            <a:spLocks noGrp="1"/>
          </p:cNvSpPr>
          <p:nvPr>
            <p:ph type="ftr" sz="quarter" idx="11"/>
          </p:nvPr>
        </p:nvSpPr>
        <p:spPr/>
        <p:txBody>
          <a:bodyPr/>
          <a:lstStyle>
            <a:lvl1pPr>
              <a:defRPr>
                <a:latin typeface="微软雅黑" panose="020B0503020204020204" pitchFamily="34" charset="-122"/>
                <a:ea typeface="微软雅黑" panose="020B0503020204020204" pitchFamily="34" charset="-122"/>
                <a:cs typeface="微软雅黑" panose="020B0503020204020204" pitchFamily="34" charset="-122"/>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endParaRPr>
          </a:p>
        </p:txBody>
      </p:sp>
      <p:sp>
        <p:nvSpPr>
          <p:cNvPr id="5" name="灯片编号占位符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09A97C3-AF9F-524B-BCB6-7987EEDA47D3}" type="slidenum">
              <a:rPr kumimoji="1" lang="zh-CN" altLang="en-US" sz="1200" b="0" i="0" u="none" strike="noStrike" kern="1200" cap="none" spc="0" normalizeH="0" baseline="0" noProof="0" smtClean="0">
                <a:ln>
                  <a:noFill/>
                </a:ln>
                <a:solidFill>
                  <a:schemeClr val="tx1">
                    <a:tint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a:t>
            </a:fld>
            <a:endParaRPr kumimoji="1" lang="zh-CN" altLang="en-US" sz="1200" b="0" i="0" u="none" strike="noStrike" kern="1200" cap="none" spc="0" normalizeH="0" baseline="0" noProof="0">
              <a:ln>
                <a:noFill/>
              </a:ln>
              <a:solidFill>
                <a:schemeClr val="tx1">
                  <a:tint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43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lvl1pPr>
              <a:defRPr>
                <a:latin typeface="微软雅黑" panose="020B0503020204020204" pitchFamily="34" charset="-122"/>
                <a:ea typeface="微软雅黑" panose="020B0503020204020204" pitchFamily="34" charset="-122"/>
                <a:cs typeface="微软雅黑" panose="020B0503020204020204" pitchFamily="34" charset="-122"/>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endParaRPr>
          </a:p>
        </p:txBody>
      </p:sp>
      <p:sp>
        <p:nvSpPr>
          <p:cNvPr id="4" name="页脚占位符 3"/>
          <p:cNvSpPr>
            <a:spLocks noGrp="1"/>
          </p:cNvSpPr>
          <p:nvPr>
            <p:ph type="ftr" sz="quarter" idx="11"/>
          </p:nvPr>
        </p:nvSpPr>
        <p:spPr/>
        <p:txBody>
          <a:bodyPr/>
          <a:lstStyle>
            <a:lvl1pPr>
              <a:defRPr>
                <a:latin typeface="微软雅黑" panose="020B0503020204020204" pitchFamily="34" charset="-122"/>
                <a:ea typeface="微软雅黑" panose="020B0503020204020204" pitchFamily="34" charset="-122"/>
                <a:cs typeface="微软雅黑" panose="020B0503020204020204" pitchFamily="34" charset="-122"/>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endParaRPr>
          </a:p>
        </p:txBody>
      </p:sp>
      <p:sp>
        <p:nvSpPr>
          <p:cNvPr id="5" name="灯片编号占位符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09A97C3-AF9F-524B-BCB6-7987EEDA47D3}" type="slidenum">
              <a:rPr kumimoji="1" lang="zh-CN" altLang="en-US" sz="1200" b="0" i="0" u="none" strike="noStrike" kern="1200" cap="none" spc="0" normalizeH="0" baseline="0" noProof="0" smtClean="0">
                <a:ln>
                  <a:noFill/>
                </a:ln>
                <a:solidFill>
                  <a:schemeClr val="tx1">
                    <a:tint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a:t>
            </a:fld>
            <a:endParaRPr kumimoji="1" lang="zh-CN" altLang="en-US" sz="1200" b="0" i="0" u="none" strike="noStrike" kern="1200" cap="none" spc="0" normalizeH="0" baseline="0" noProof="0">
              <a:ln>
                <a:noFill/>
              </a:ln>
              <a:solidFill>
                <a:schemeClr val="tx1">
                  <a:tint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vert="horz" lIns="91440" tIns="45720" rIns="91440" bIns="45720"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a:buNone/>
              <a:defRPr/>
            </a:pPr>
            <a:endParaRPr kumimoji="1" lang="zh-CN" altLang="en-US" sz="3200" b="0" i="0" u="none" strike="noStrike" kern="1200" cap="none" spc="0" normalizeH="0" baseline="0" noProof="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p:cNvSpPr>
            <a:spLocks noGrp="1"/>
          </p:cNvSpPr>
          <p:nvPr>
            <p:ph type="dt" sz="half" idx="10"/>
          </p:nvPr>
        </p:nvSpPr>
        <p:spPr/>
        <p:txBody>
          <a:bodyPr/>
          <a:lstStyle>
            <a:lvl1pPr>
              <a:defRPr>
                <a:latin typeface="微软雅黑" panose="020B0503020204020204" pitchFamily="34" charset="-122"/>
                <a:ea typeface="微软雅黑" panose="020B0503020204020204" pitchFamily="34" charset="-122"/>
                <a:cs typeface="微软雅黑" panose="020B0503020204020204" pitchFamily="34" charset="-122"/>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endParaRPr>
          </a:p>
        </p:txBody>
      </p:sp>
      <p:sp>
        <p:nvSpPr>
          <p:cNvPr id="6" name="页脚占位符 5"/>
          <p:cNvSpPr>
            <a:spLocks noGrp="1"/>
          </p:cNvSpPr>
          <p:nvPr>
            <p:ph type="ftr" sz="quarter" idx="11"/>
          </p:nvPr>
        </p:nvSpPr>
        <p:spPr/>
        <p:txBody>
          <a:bodyPr/>
          <a:lstStyle>
            <a:lvl1pPr>
              <a:defRPr>
                <a:latin typeface="微软雅黑" panose="020B0503020204020204" pitchFamily="34" charset="-122"/>
                <a:ea typeface="微软雅黑" panose="020B0503020204020204" pitchFamily="34" charset="-122"/>
                <a:cs typeface="微软雅黑" panose="020B0503020204020204" pitchFamily="34" charset="-122"/>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endParaRPr>
          </a:p>
        </p:txBody>
      </p:sp>
      <p:sp>
        <p:nvSpPr>
          <p:cNvPr id="7" name="灯片编号占位符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09A97C3-AF9F-524B-BCB6-7987EEDA47D3}" type="slidenum">
              <a:rPr kumimoji="1" lang="zh-CN" altLang="en-US" sz="1200" b="0" i="0" u="none" strike="noStrike" kern="1200" cap="none" spc="0" normalizeH="0" baseline="0" noProof="0" smtClean="0">
                <a:ln>
                  <a:noFill/>
                </a:ln>
                <a:solidFill>
                  <a:schemeClr val="tx1">
                    <a:tint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a:t>
            </a:fld>
            <a:endParaRPr kumimoji="1" lang="zh-CN" altLang="en-US" sz="1200" b="0" i="0" u="none" strike="noStrike" kern="1200" cap="none" spc="0" normalizeH="0" baseline="0" noProof="0">
              <a:ln>
                <a:noFill/>
              </a:ln>
              <a:solidFill>
                <a:schemeClr val="tx1">
                  <a:tint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44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lvl1pPr>
              <a:defRPr>
                <a:latin typeface="微软雅黑" panose="020B0503020204020204" pitchFamily="34" charset="-122"/>
                <a:ea typeface="微软雅黑" panose="020B0503020204020204" pitchFamily="34" charset="-122"/>
                <a:cs typeface="微软雅黑" panose="020B0503020204020204" pitchFamily="34" charset="-122"/>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endParaRPr>
          </a:p>
        </p:txBody>
      </p:sp>
      <p:sp>
        <p:nvSpPr>
          <p:cNvPr id="4" name="页脚占位符 3"/>
          <p:cNvSpPr>
            <a:spLocks noGrp="1"/>
          </p:cNvSpPr>
          <p:nvPr>
            <p:ph type="ftr" sz="quarter" idx="11"/>
          </p:nvPr>
        </p:nvSpPr>
        <p:spPr/>
        <p:txBody>
          <a:bodyPr/>
          <a:lstStyle>
            <a:lvl1pPr>
              <a:defRPr>
                <a:latin typeface="微软雅黑" panose="020B0503020204020204" pitchFamily="34" charset="-122"/>
                <a:ea typeface="微软雅黑" panose="020B0503020204020204" pitchFamily="34" charset="-122"/>
                <a:cs typeface="微软雅黑" panose="020B0503020204020204" pitchFamily="34" charset="-122"/>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endParaRPr>
          </a:p>
        </p:txBody>
      </p:sp>
      <p:sp>
        <p:nvSpPr>
          <p:cNvPr id="5" name="灯片编号占位符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09A97C3-AF9F-524B-BCB6-7987EEDA47D3}" type="slidenum">
              <a:rPr kumimoji="1" lang="zh-CN" altLang="en-US" sz="1200" b="0" i="0" u="none" strike="noStrike" kern="1200" cap="none" spc="0" normalizeH="0" baseline="0" noProof="0" smtClean="0">
                <a:ln>
                  <a:noFill/>
                </a:ln>
                <a:solidFill>
                  <a:schemeClr val="tx1">
                    <a:tint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a:t>
            </a:fld>
            <a:endParaRPr kumimoji="1" lang="zh-CN" altLang="en-US" sz="1200" b="0" i="0" u="none" strike="noStrike" kern="1200" cap="none" spc="0" normalizeH="0" baseline="0" noProof="0">
              <a:ln>
                <a:noFill/>
              </a:ln>
              <a:solidFill>
                <a:schemeClr val="tx1">
                  <a:tint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45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lvl1pPr>
              <a:defRPr>
                <a:latin typeface="微软雅黑" panose="020B0503020204020204" pitchFamily="34" charset="-122"/>
                <a:ea typeface="微软雅黑" panose="020B0503020204020204" pitchFamily="34" charset="-122"/>
                <a:cs typeface="微软雅黑" panose="020B0503020204020204" pitchFamily="34" charset="-122"/>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endParaRPr>
          </a:p>
        </p:txBody>
      </p:sp>
      <p:sp>
        <p:nvSpPr>
          <p:cNvPr id="4" name="页脚占位符 3"/>
          <p:cNvSpPr>
            <a:spLocks noGrp="1"/>
          </p:cNvSpPr>
          <p:nvPr>
            <p:ph type="ftr" sz="quarter" idx="11"/>
          </p:nvPr>
        </p:nvSpPr>
        <p:spPr/>
        <p:txBody>
          <a:bodyPr/>
          <a:lstStyle>
            <a:lvl1pPr>
              <a:defRPr>
                <a:latin typeface="微软雅黑" panose="020B0503020204020204" pitchFamily="34" charset="-122"/>
                <a:ea typeface="微软雅黑" panose="020B0503020204020204" pitchFamily="34" charset="-122"/>
                <a:cs typeface="微软雅黑" panose="020B0503020204020204" pitchFamily="34" charset="-122"/>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endParaRPr>
          </a:p>
        </p:txBody>
      </p:sp>
      <p:sp>
        <p:nvSpPr>
          <p:cNvPr id="5" name="灯片编号占位符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09A97C3-AF9F-524B-BCB6-7987EEDA47D3}" type="slidenum">
              <a:rPr kumimoji="1" lang="zh-CN" altLang="en-US" sz="1200" b="0" i="0" u="none" strike="noStrike" kern="1200" cap="none" spc="0" normalizeH="0" baseline="0" noProof="0" smtClean="0">
                <a:ln>
                  <a:noFill/>
                </a:ln>
                <a:solidFill>
                  <a:schemeClr val="tx1">
                    <a:tint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a:t>
            </a:fld>
            <a:endParaRPr kumimoji="1" lang="zh-CN" altLang="en-US" sz="1200" b="0" i="0" u="none" strike="noStrike" kern="1200" cap="none" spc="0" normalizeH="0" baseline="0" noProof="0">
              <a:ln>
                <a:noFill/>
              </a:ln>
              <a:solidFill>
                <a:schemeClr val="tx1">
                  <a:tint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46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lvl1pPr>
              <a:defRPr>
                <a:latin typeface="微软雅黑" panose="020B0503020204020204" pitchFamily="34" charset="-122"/>
                <a:ea typeface="微软雅黑" panose="020B0503020204020204" pitchFamily="34" charset="-122"/>
                <a:cs typeface="微软雅黑" panose="020B0503020204020204" pitchFamily="34" charset="-122"/>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endParaRPr>
          </a:p>
        </p:txBody>
      </p:sp>
      <p:sp>
        <p:nvSpPr>
          <p:cNvPr id="4" name="页脚占位符 3"/>
          <p:cNvSpPr>
            <a:spLocks noGrp="1"/>
          </p:cNvSpPr>
          <p:nvPr>
            <p:ph type="ftr" sz="quarter" idx="11"/>
          </p:nvPr>
        </p:nvSpPr>
        <p:spPr/>
        <p:txBody>
          <a:bodyPr/>
          <a:lstStyle>
            <a:lvl1pPr>
              <a:defRPr>
                <a:latin typeface="微软雅黑" panose="020B0503020204020204" pitchFamily="34" charset="-122"/>
                <a:ea typeface="微软雅黑" panose="020B0503020204020204" pitchFamily="34" charset="-122"/>
                <a:cs typeface="微软雅黑" panose="020B0503020204020204" pitchFamily="34" charset="-122"/>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endParaRPr>
          </a:p>
        </p:txBody>
      </p:sp>
      <p:sp>
        <p:nvSpPr>
          <p:cNvPr id="5" name="灯片编号占位符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09A97C3-AF9F-524B-BCB6-7987EEDA47D3}" type="slidenum">
              <a:rPr kumimoji="1" lang="zh-CN" altLang="en-US" sz="1200" b="0" i="0" u="none" strike="noStrike" kern="1200" cap="none" spc="0" normalizeH="0" baseline="0" noProof="0" smtClean="0">
                <a:ln>
                  <a:noFill/>
                </a:ln>
                <a:solidFill>
                  <a:schemeClr val="tx1">
                    <a:tint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a:t>
            </a:fld>
            <a:endParaRPr kumimoji="1" lang="zh-CN" altLang="en-US" sz="1200" b="0" i="0" u="none" strike="noStrike" kern="1200" cap="none" spc="0" normalizeH="0" baseline="0" noProof="0">
              <a:ln>
                <a:noFill/>
              </a:ln>
              <a:solidFill>
                <a:schemeClr val="tx1">
                  <a:tint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47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lvl1pPr>
              <a:defRPr>
                <a:latin typeface="微软雅黑" panose="020B0503020204020204" pitchFamily="34" charset="-122"/>
                <a:ea typeface="微软雅黑" panose="020B0503020204020204" pitchFamily="34" charset="-122"/>
                <a:cs typeface="微软雅黑" panose="020B0503020204020204" pitchFamily="34" charset="-122"/>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endParaRPr>
          </a:p>
        </p:txBody>
      </p:sp>
      <p:sp>
        <p:nvSpPr>
          <p:cNvPr id="4" name="页脚占位符 3"/>
          <p:cNvSpPr>
            <a:spLocks noGrp="1"/>
          </p:cNvSpPr>
          <p:nvPr>
            <p:ph type="ftr" sz="quarter" idx="11"/>
          </p:nvPr>
        </p:nvSpPr>
        <p:spPr/>
        <p:txBody>
          <a:bodyPr/>
          <a:lstStyle>
            <a:lvl1pPr>
              <a:defRPr>
                <a:latin typeface="微软雅黑" panose="020B0503020204020204" pitchFamily="34" charset="-122"/>
                <a:ea typeface="微软雅黑" panose="020B0503020204020204" pitchFamily="34" charset="-122"/>
                <a:cs typeface="微软雅黑" panose="020B0503020204020204" pitchFamily="34" charset="-122"/>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endParaRPr>
          </a:p>
        </p:txBody>
      </p:sp>
      <p:sp>
        <p:nvSpPr>
          <p:cNvPr id="5" name="灯片编号占位符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09A97C3-AF9F-524B-BCB6-7987EEDA47D3}" type="slidenum">
              <a:rPr kumimoji="1" lang="zh-CN" altLang="en-US" sz="1200" b="0" i="0" u="none" strike="noStrike" kern="1200" cap="none" spc="0" normalizeH="0" baseline="0" noProof="0" smtClean="0">
                <a:ln>
                  <a:noFill/>
                </a:ln>
                <a:solidFill>
                  <a:schemeClr val="tx1">
                    <a:tint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a:t>
            </a:fld>
            <a:endParaRPr kumimoji="1" lang="zh-CN" altLang="en-US" sz="1200" b="0" i="0" u="none" strike="noStrike" kern="1200" cap="none" spc="0" normalizeH="0" baseline="0" noProof="0">
              <a:ln>
                <a:noFill/>
              </a:ln>
              <a:solidFill>
                <a:schemeClr val="tx1">
                  <a:tint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48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lvl1pPr>
              <a:defRPr>
                <a:latin typeface="微软雅黑" panose="020B0503020204020204" pitchFamily="34" charset="-122"/>
                <a:ea typeface="微软雅黑" panose="020B0503020204020204" pitchFamily="34" charset="-122"/>
                <a:cs typeface="微软雅黑" panose="020B0503020204020204" pitchFamily="34" charset="-122"/>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endParaRPr>
          </a:p>
        </p:txBody>
      </p:sp>
      <p:sp>
        <p:nvSpPr>
          <p:cNvPr id="4" name="页脚占位符 3"/>
          <p:cNvSpPr>
            <a:spLocks noGrp="1"/>
          </p:cNvSpPr>
          <p:nvPr>
            <p:ph type="ftr" sz="quarter" idx="11"/>
          </p:nvPr>
        </p:nvSpPr>
        <p:spPr/>
        <p:txBody>
          <a:bodyPr/>
          <a:lstStyle>
            <a:lvl1pPr>
              <a:defRPr>
                <a:latin typeface="微软雅黑" panose="020B0503020204020204" pitchFamily="34" charset="-122"/>
                <a:ea typeface="微软雅黑" panose="020B0503020204020204" pitchFamily="34" charset="-122"/>
                <a:cs typeface="微软雅黑" panose="020B0503020204020204" pitchFamily="34" charset="-122"/>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endParaRPr>
          </a:p>
        </p:txBody>
      </p:sp>
      <p:sp>
        <p:nvSpPr>
          <p:cNvPr id="5" name="灯片编号占位符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09A97C3-AF9F-524B-BCB6-7987EEDA47D3}" type="slidenum">
              <a:rPr kumimoji="1" lang="zh-CN" altLang="en-US" sz="1200" b="0" i="0" u="none" strike="noStrike" kern="1200" cap="none" spc="0" normalizeH="0" baseline="0" noProof="0" smtClean="0">
                <a:ln>
                  <a:noFill/>
                </a:ln>
                <a:solidFill>
                  <a:schemeClr val="tx1">
                    <a:tint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a:t>
            </a:fld>
            <a:endParaRPr kumimoji="1" lang="zh-CN" altLang="en-US" sz="1200" b="0" i="0" u="none" strike="noStrike" kern="1200" cap="none" spc="0" normalizeH="0" baseline="0" noProof="0">
              <a:ln>
                <a:noFill/>
              </a:ln>
              <a:solidFill>
                <a:schemeClr val="tx1">
                  <a:tint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49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lvl1pPr>
              <a:defRPr>
                <a:latin typeface="微软雅黑" panose="020B0503020204020204" pitchFamily="34" charset="-122"/>
                <a:ea typeface="微软雅黑" panose="020B0503020204020204" pitchFamily="34" charset="-122"/>
                <a:cs typeface="微软雅黑" panose="020B0503020204020204" pitchFamily="34" charset="-122"/>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endParaRPr>
          </a:p>
        </p:txBody>
      </p:sp>
      <p:sp>
        <p:nvSpPr>
          <p:cNvPr id="4" name="页脚占位符 3"/>
          <p:cNvSpPr>
            <a:spLocks noGrp="1"/>
          </p:cNvSpPr>
          <p:nvPr>
            <p:ph type="ftr" sz="quarter" idx="11"/>
          </p:nvPr>
        </p:nvSpPr>
        <p:spPr/>
        <p:txBody>
          <a:bodyPr/>
          <a:lstStyle>
            <a:lvl1pPr>
              <a:defRPr>
                <a:latin typeface="微软雅黑" panose="020B0503020204020204" pitchFamily="34" charset="-122"/>
                <a:ea typeface="微软雅黑" panose="020B0503020204020204" pitchFamily="34" charset="-122"/>
                <a:cs typeface="微软雅黑" panose="020B0503020204020204" pitchFamily="34" charset="-122"/>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endParaRPr>
          </a:p>
        </p:txBody>
      </p:sp>
      <p:sp>
        <p:nvSpPr>
          <p:cNvPr id="5" name="灯片编号占位符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09A97C3-AF9F-524B-BCB6-7987EEDA47D3}" type="slidenum">
              <a:rPr kumimoji="1" lang="zh-CN" altLang="en-US" sz="1200" b="0" i="0" u="none" strike="noStrike" kern="1200" cap="none" spc="0" normalizeH="0" baseline="0" noProof="0" smtClean="0">
                <a:ln>
                  <a:noFill/>
                </a:ln>
                <a:solidFill>
                  <a:schemeClr val="tx1">
                    <a:tint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a:t>
            </a:fld>
            <a:endParaRPr kumimoji="1" lang="zh-CN" altLang="en-US" sz="1200" b="0" i="0" u="none" strike="noStrike" kern="1200" cap="none" spc="0" normalizeH="0" baseline="0" noProof="0">
              <a:ln>
                <a:noFill/>
              </a:ln>
              <a:solidFill>
                <a:schemeClr val="tx1">
                  <a:tint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50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lvl1pPr>
              <a:defRPr>
                <a:latin typeface="微软雅黑" panose="020B0503020204020204" pitchFamily="34" charset="-122"/>
                <a:ea typeface="微软雅黑" panose="020B0503020204020204" pitchFamily="34" charset="-122"/>
                <a:cs typeface="微软雅黑" panose="020B0503020204020204" pitchFamily="34" charset="-122"/>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endParaRPr>
          </a:p>
        </p:txBody>
      </p:sp>
      <p:sp>
        <p:nvSpPr>
          <p:cNvPr id="4" name="页脚占位符 3"/>
          <p:cNvSpPr>
            <a:spLocks noGrp="1"/>
          </p:cNvSpPr>
          <p:nvPr>
            <p:ph type="ftr" sz="quarter" idx="11"/>
          </p:nvPr>
        </p:nvSpPr>
        <p:spPr/>
        <p:txBody>
          <a:bodyPr/>
          <a:lstStyle>
            <a:lvl1pPr>
              <a:defRPr>
                <a:latin typeface="微软雅黑" panose="020B0503020204020204" pitchFamily="34" charset="-122"/>
                <a:ea typeface="微软雅黑" panose="020B0503020204020204" pitchFamily="34" charset="-122"/>
                <a:cs typeface="微软雅黑" panose="020B0503020204020204" pitchFamily="34" charset="-122"/>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endParaRPr>
          </a:p>
        </p:txBody>
      </p:sp>
      <p:sp>
        <p:nvSpPr>
          <p:cNvPr id="5" name="灯片编号占位符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09A97C3-AF9F-524B-BCB6-7987EEDA47D3}" type="slidenum">
              <a:rPr kumimoji="1" lang="zh-CN" altLang="en-US" sz="1200" b="0" i="0" u="none" strike="noStrike" kern="1200" cap="none" spc="0" normalizeH="0" baseline="0" noProof="0" smtClean="0">
                <a:ln>
                  <a:noFill/>
                </a:ln>
                <a:solidFill>
                  <a:schemeClr val="tx1">
                    <a:tint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a:t>
            </a:fld>
            <a:endParaRPr kumimoji="1" lang="zh-CN" altLang="en-US" sz="1200" b="0" i="0" u="none" strike="noStrike" kern="1200" cap="none" spc="0" normalizeH="0" baseline="0" noProof="0">
              <a:ln>
                <a:noFill/>
              </a:ln>
              <a:solidFill>
                <a:schemeClr val="tx1">
                  <a:tint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51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lvl1pPr>
              <a:defRPr>
                <a:latin typeface="微软雅黑" panose="020B0503020204020204" pitchFamily="34" charset="-122"/>
                <a:ea typeface="微软雅黑" panose="020B0503020204020204" pitchFamily="34" charset="-122"/>
                <a:cs typeface="微软雅黑" panose="020B0503020204020204" pitchFamily="34" charset="-122"/>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endParaRPr>
          </a:p>
        </p:txBody>
      </p:sp>
      <p:sp>
        <p:nvSpPr>
          <p:cNvPr id="4" name="页脚占位符 3"/>
          <p:cNvSpPr>
            <a:spLocks noGrp="1"/>
          </p:cNvSpPr>
          <p:nvPr>
            <p:ph type="ftr" sz="quarter" idx="11"/>
          </p:nvPr>
        </p:nvSpPr>
        <p:spPr/>
        <p:txBody>
          <a:bodyPr/>
          <a:lstStyle>
            <a:lvl1pPr>
              <a:defRPr>
                <a:latin typeface="微软雅黑" panose="020B0503020204020204" pitchFamily="34" charset="-122"/>
                <a:ea typeface="微软雅黑" panose="020B0503020204020204" pitchFamily="34" charset="-122"/>
                <a:cs typeface="微软雅黑" panose="020B0503020204020204" pitchFamily="34" charset="-122"/>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endParaRPr>
          </a:p>
        </p:txBody>
      </p:sp>
      <p:sp>
        <p:nvSpPr>
          <p:cNvPr id="5" name="灯片编号占位符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09A97C3-AF9F-524B-BCB6-7987EEDA47D3}" type="slidenum">
              <a:rPr kumimoji="1" lang="zh-CN" altLang="en-US" sz="1200" b="0" i="0" u="none" strike="noStrike" kern="1200" cap="none" spc="0" normalizeH="0" baseline="0" noProof="0" smtClean="0">
                <a:ln>
                  <a:noFill/>
                </a:ln>
                <a:solidFill>
                  <a:schemeClr val="tx1">
                    <a:tint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a:t>
            </a:fld>
            <a:endParaRPr kumimoji="1" lang="zh-CN" altLang="en-US" sz="1200" b="0" i="0" u="none" strike="noStrike" kern="1200" cap="none" spc="0" normalizeH="0" baseline="0" noProof="0">
              <a:ln>
                <a:noFill/>
              </a:ln>
              <a:solidFill>
                <a:schemeClr val="tx1">
                  <a:tint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52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lvl1pPr>
              <a:defRPr>
                <a:latin typeface="微软雅黑" panose="020B0503020204020204" pitchFamily="34" charset="-122"/>
                <a:ea typeface="微软雅黑" panose="020B0503020204020204" pitchFamily="34" charset="-122"/>
                <a:cs typeface="微软雅黑" panose="020B0503020204020204" pitchFamily="34" charset="-122"/>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endParaRPr>
          </a:p>
        </p:txBody>
      </p:sp>
      <p:sp>
        <p:nvSpPr>
          <p:cNvPr id="4" name="页脚占位符 3"/>
          <p:cNvSpPr>
            <a:spLocks noGrp="1"/>
          </p:cNvSpPr>
          <p:nvPr>
            <p:ph type="ftr" sz="quarter" idx="11"/>
          </p:nvPr>
        </p:nvSpPr>
        <p:spPr/>
        <p:txBody>
          <a:bodyPr/>
          <a:lstStyle>
            <a:lvl1pPr>
              <a:defRPr>
                <a:latin typeface="微软雅黑" panose="020B0503020204020204" pitchFamily="34" charset="-122"/>
                <a:ea typeface="微软雅黑" panose="020B0503020204020204" pitchFamily="34" charset="-122"/>
                <a:cs typeface="微软雅黑" panose="020B0503020204020204" pitchFamily="34" charset="-122"/>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endParaRPr>
          </a:p>
        </p:txBody>
      </p:sp>
      <p:sp>
        <p:nvSpPr>
          <p:cNvPr id="5" name="灯片编号占位符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09A97C3-AF9F-524B-BCB6-7987EEDA47D3}" type="slidenum">
              <a:rPr kumimoji="1" lang="zh-CN" altLang="en-US" sz="1200" b="0" i="0" u="none" strike="noStrike" kern="1200" cap="none" spc="0" normalizeH="0" baseline="0" noProof="0" smtClean="0">
                <a:ln>
                  <a:noFill/>
                </a:ln>
                <a:solidFill>
                  <a:schemeClr val="tx1">
                    <a:tint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a:t>
            </a:fld>
            <a:endParaRPr kumimoji="1" lang="zh-CN" altLang="en-US" sz="1200" b="0" i="0" u="none" strike="noStrike" kern="1200" cap="none" spc="0" normalizeH="0" baseline="0" noProof="0">
              <a:ln>
                <a:noFill/>
              </a:ln>
              <a:solidFill>
                <a:schemeClr val="tx1">
                  <a:tint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53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lvl1pPr>
              <a:defRPr>
                <a:latin typeface="微软雅黑" panose="020B0503020204020204" pitchFamily="34" charset="-122"/>
                <a:ea typeface="微软雅黑" panose="020B0503020204020204" pitchFamily="34" charset="-122"/>
                <a:cs typeface="微软雅黑" panose="020B0503020204020204" pitchFamily="34" charset="-122"/>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endParaRPr>
          </a:p>
        </p:txBody>
      </p:sp>
      <p:sp>
        <p:nvSpPr>
          <p:cNvPr id="4" name="页脚占位符 3"/>
          <p:cNvSpPr>
            <a:spLocks noGrp="1"/>
          </p:cNvSpPr>
          <p:nvPr>
            <p:ph type="ftr" sz="quarter" idx="11"/>
          </p:nvPr>
        </p:nvSpPr>
        <p:spPr/>
        <p:txBody>
          <a:bodyPr/>
          <a:lstStyle>
            <a:lvl1pPr>
              <a:defRPr>
                <a:latin typeface="微软雅黑" panose="020B0503020204020204" pitchFamily="34" charset="-122"/>
                <a:ea typeface="微软雅黑" panose="020B0503020204020204" pitchFamily="34" charset="-122"/>
                <a:cs typeface="微软雅黑" panose="020B0503020204020204" pitchFamily="34" charset="-122"/>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endParaRPr>
          </a:p>
        </p:txBody>
      </p:sp>
      <p:sp>
        <p:nvSpPr>
          <p:cNvPr id="5" name="灯片编号占位符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09A97C3-AF9F-524B-BCB6-7987EEDA47D3}" type="slidenum">
              <a:rPr kumimoji="1" lang="zh-CN" altLang="en-US" sz="1200" b="0" i="0" u="none" strike="noStrike" kern="1200" cap="none" spc="0" normalizeH="0" baseline="0" noProof="0" smtClean="0">
                <a:ln>
                  <a:noFill/>
                </a:ln>
                <a:solidFill>
                  <a:schemeClr val="tx1">
                    <a:tint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a:t>
            </a:fld>
            <a:endParaRPr kumimoji="1" lang="zh-CN" altLang="en-US" sz="1200" b="0" i="0" u="none" strike="noStrike" kern="1200" cap="none" spc="0" normalizeH="0" baseline="0" noProof="0">
              <a:ln>
                <a:noFill/>
              </a:ln>
              <a:solidFill>
                <a:schemeClr val="tx1">
                  <a:tint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lvl1pPr>
              <a:defRPr>
                <a:latin typeface="微软雅黑" panose="020B0503020204020204" pitchFamily="34" charset="-122"/>
                <a:ea typeface="微软雅黑" panose="020B0503020204020204" pitchFamily="34" charset="-122"/>
                <a:cs typeface="微软雅黑" panose="020B0503020204020204" pitchFamily="34" charset="-122"/>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endParaRPr>
          </a:p>
        </p:txBody>
      </p:sp>
      <p:sp>
        <p:nvSpPr>
          <p:cNvPr id="4" name="页脚占位符 3"/>
          <p:cNvSpPr>
            <a:spLocks noGrp="1"/>
          </p:cNvSpPr>
          <p:nvPr>
            <p:ph type="ftr" sz="quarter" idx="11"/>
          </p:nvPr>
        </p:nvSpPr>
        <p:spPr/>
        <p:txBody>
          <a:bodyPr/>
          <a:lstStyle>
            <a:lvl1pPr>
              <a:defRPr>
                <a:latin typeface="微软雅黑" panose="020B0503020204020204" pitchFamily="34" charset="-122"/>
                <a:ea typeface="微软雅黑" panose="020B0503020204020204" pitchFamily="34" charset="-122"/>
                <a:cs typeface="微软雅黑" panose="020B0503020204020204" pitchFamily="34" charset="-122"/>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endParaRPr>
          </a:p>
        </p:txBody>
      </p:sp>
      <p:sp>
        <p:nvSpPr>
          <p:cNvPr id="5" name="灯片编号占位符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09A97C3-AF9F-524B-BCB6-7987EEDA47D3}" type="slidenum">
              <a:rPr kumimoji="1" lang="zh-CN" altLang="en-US" sz="1200" b="0" i="0" u="none" strike="noStrike" kern="1200" cap="none" spc="0" normalizeH="0" baseline="0" noProof="0" smtClean="0">
                <a:ln>
                  <a:noFill/>
                </a:ln>
                <a:solidFill>
                  <a:schemeClr val="tx1">
                    <a:tint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a:t>
            </a:fld>
            <a:endParaRPr kumimoji="1" lang="zh-CN" altLang="en-US" sz="1200" b="0" i="0" u="none" strike="noStrike" kern="1200" cap="none" spc="0" normalizeH="0" baseline="0" noProof="0">
              <a:ln>
                <a:noFill/>
              </a:ln>
              <a:solidFill>
                <a:schemeClr val="tx1">
                  <a:tint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54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lvl1pPr>
              <a:defRPr>
                <a:latin typeface="微软雅黑" panose="020B0503020204020204" pitchFamily="34" charset="-122"/>
                <a:ea typeface="微软雅黑" panose="020B0503020204020204" pitchFamily="34" charset="-122"/>
                <a:cs typeface="微软雅黑" panose="020B0503020204020204" pitchFamily="34" charset="-122"/>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endParaRPr>
          </a:p>
        </p:txBody>
      </p:sp>
      <p:sp>
        <p:nvSpPr>
          <p:cNvPr id="4" name="页脚占位符 3"/>
          <p:cNvSpPr>
            <a:spLocks noGrp="1"/>
          </p:cNvSpPr>
          <p:nvPr>
            <p:ph type="ftr" sz="quarter" idx="11"/>
          </p:nvPr>
        </p:nvSpPr>
        <p:spPr/>
        <p:txBody>
          <a:bodyPr/>
          <a:lstStyle>
            <a:lvl1pPr>
              <a:defRPr>
                <a:latin typeface="微软雅黑" panose="020B0503020204020204" pitchFamily="34" charset="-122"/>
                <a:ea typeface="微软雅黑" panose="020B0503020204020204" pitchFamily="34" charset="-122"/>
                <a:cs typeface="微软雅黑" panose="020B0503020204020204" pitchFamily="34" charset="-122"/>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endParaRPr>
          </a:p>
        </p:txBody>
      </p:sp>
      <p:sp>
        <p:nvSpPr>
          <p:cNvPr id="5" name="灯片编号占位符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09A97C3-AF9F-524B-BCB6-7987EEDA47D3}" type="slidenum">
              <a:rPr kumimoji="1" lang="zh-CN" altLang="en-US" sz="1200" b="0" i="0" u="none" strike="noStrike" kern="1200" cap="none" spc="0" normalizeH="0" baseline="0" noProof="0" smtClean="0">
                <a:ln>
                  <a:noFill/>
                </a:ln>
                <a:solidFill>
                  <a:schemeClr val="tx1">
                    <a:tint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a:t>
            </a:fld>
            <a:endParaRPr kumimoji="1" lang="zh-CN" altLang="en-US" sz="1200" b="0" i="0" u="none" strike="noStrike" kern="1200" cap="none" spc="0" normalizeH="0" baseline="0" noProof="0">
              <a:ln>
                <a:noFill/>
              </a:ln>
              <a:solidFill>
                <a:schemeClr val="tx1">
                  <a:tint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4" name="日期占位符 3"/>
          <p:cNvSpPr>
            <a:spLocks noGrp="1"/>
          </p:cNvSpPr>
          <p:nvPr>
            <p:ph type="dt" sz="half" idx="10"/>
          </p:nvPr>
        </p:nvSpPr>
        <p:spPr>
          <a:xfrm>
            <a:off x="838200" y="6356350"/>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F31523CF-1D5B-434F-BFEC-8699102D1828}" type="slidenum">
              <a:rPr kumimoji="1" lang="zh-CN" altLang="en-US" sz="1200" b="0" i="0" u="none" strike="noStrike" kern="1200" cap="none" spc="0" normalizeH="0" baseline="0" noProof="0" smtClean="0">
                <a:ln>
                  <a:noFill/>
                </a:ln>
                <a:solidFill>
                  <a:schemeClr val="tx1">
                    <a:tint val="75000"/>
                  </a:schemeClr>
                </a:solidFill>
                <a:effectLst/>
                <a:uLnTx/>
                <a:uFillTx/>
                <a:latin typeface="+mn-lt"/>
                <a:ea typeface="+mn-ea"/>
                <a:cs typeface="+mn-cs"/>
              </a:rPr>
              <a:t>‹#›</a:t>
            </a:fld>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extLst>
      <p:ext uri="{BB962C8B-B14F-4D97-AF65-F5344CB8AC3E}">
        <p14:creationId xmlns:p14="http://schemas.microsoft.com/office/powerpoint/2010/main" val="152037354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108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pPr>
              <a:defRPr/>
            </a:pPr>
            <a:endParaRPr kumimoji="1" lang="zh-CN" altLang="en-US">
              <a:solidFill>
                <a:prstClr val="black">
                  <a:tint val="75000"/>
                </a:prstClr>
              </a:solidFill>
            </a:endParaRPr>
          </a:p>
        </p:txBody>
      </p:sp>
      <p:sp>
        <p:nvSpPr>
          <p:cNvPr id="4" name="页脚占位符 3"/>
          <p:cNvSpPr>
            <a:spLocks noGrp="1"/>
          </p:cNvSpPr>
          <p:nvPr>
            <p:ph type="ftr" sz="quarter" idx="11"/>
          </p:nvPr>
        </p:nvSpPr>
        <p:spPr/>
        <p:txBody>
          <a:bodyPr/>
          <a:lstStyle/>
          <a:p>
            <a:pPr>
              <a:defRPr/>
            </a:pPr>
            <a:endParaRPr kumimoji="1"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pPr>
              <a:defRPr/>
            </a:pPr>
            <a:fld id="{C09A97C3-AF9F-524B-BCB6-7987EEDA47D3}" type="slidenum">
              <a:rPr kumimoji="1" lang="zh-CN" altLang="en-US" smtClean="0">
                <a:solidFill>
                  <a:prstClr val="black">
                    <a:tint val="75000"/>
                  </a:prstClr>
                </a:solidFill>
                <a:latin typeface="微软雅黑" panose="020B0503020204020204" pitchFamily="34" charset="-122"/>
                <a:ea typeface="微软雅黑" panose="020B0503020204020204" pitchFamily="34" charset="-122"/>
                <a:cs typeface="微软雅黑" panose="020B0503020204020204" pitchFamily="34" charset="-122"/>
              </a:rPr>
              <a:t>‹#›</a:t>
            </a:fld>
            <a:endParaRPr kumimoji="1" lang="zh-CN" altLang="en-US">
              <a:solidFill>
                <a:prstClr val="black">
                  <a:tint val="75000"/>
                </a:prstClr>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extLst>
      <p:ext uri="{BB962C8B-B14F-4D97-AF65-F5344CB8AC3E}">
        <p14:creationId xmlns:p14="http://schemas.microsoft.com/office/powerpoint/2010/main" val="742789551"/>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111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endParaRPr>
          </a:p>
        </p:txBody>
      </p:sp>
      <p:sp>
        <p:nvSpPr>
          <p:cNvPr id="4" name="页脚占位符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endParaRPr>
          </a:p>
        </p:txBody>
      </p:sp>
      <p:sp>
        <p:nvSpPr>
          <p:cNvPr id="5" name="灯片编号占位符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09A97C3-AF9F-524B-BCB6-7987EEDA47D3}" type="slidenum">
              <a:rPr kumimoji="1" lang="zh-CN" altLang="en-US" sz="1200" b="0" i="0" u="none" strike="noStrike" kern="1200" cap="none" spc="0" normalizeH="0" baseline="0" noProof="0" smtClean="0">
                <a:ln>
                  <a:noFill/>
                </a:ln>
                <a:solidFill>
                  <a:schemeClr val="tx1">
                    <a:tint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a:t>
            </a:fld>
            <a:endParaRPr kumimoji="1" lang="zh-CN" altLang="en-US" sz="1200" b="0" i="0" u="none" strike="noStrike" kern="1200" cap="none" spc="0" normalizeH="0" baseline="0" noProof="0">
              <a:ln>
                <a:noFill/>
              </a:ln>
              <a:solidFill>
                <a:schemeClr val="tx1">
                  <a:tint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Tree>
    <p:extLst>
      <p:ext uri="{BB962C8B-B14F-4D97-AF65-F5344CB8AC3E}">
        <p14:creationId xmlns:p14="http://schemas.microsoft.com/office/powerpoint/2010/main" val="1785818600"/>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131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endParaRPr>
          </a:p>
        </p:txBody>
      </p:sp>
      <p:sp>
        <p:nvSpPr>
          <p:cNvPr id="4" name="页脚占位符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endParaRPr>
          </a:p>
        </p:txBody>
      </p:sp>
      <p:sp>
        <p:nvSpPr>
          <p:cNvPr id="5" name="灯片编号占位符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09A97C3-AF9F-524B-BCB6-7987EEDA47D3}" type="slidenum">
              <a:rPr kumimoji="1" lang="zh-CN" altLang="en-US" sz="1200" b="0" i="0" u="none" strike="noStrike" kern="1200" cap="none" spc="0" normalizeH="0" baseline="0" noProof="0" smtClean="0">
                <a:ln>
                  <a:noFill/>
                </a:ln>
                <a:solidFill>
                  <a:schemeClr val="tx1">
                    <a:tint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a:t>
            </a:fld>
            <a:endParaRPr kumimoji="1" lang="zh-CN" altLang="en-US" sz="1200" b="0" i="0" u="none" strike="noStrike" kern="1200" cap="none" spc="0" normalizeH="0" baseline="0" noProof="0">
              <a:ln>
                <a:noFill/>
              </a:ln>
              <a:solidFill>
                <a:schemeClr val="tx1">
                  <a:tint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Tree>
    <p:extLst>
      <p:ext uri="{BB962C8B-B14F-4D97-AF65-F5344CB8AC3E}">
        <p14:creationId xmlns:p14="http://schemas.microsoft.com/office/powerpoint/2010/main" val="385825258"/>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120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endParaRPr>
          </a:p>
        </p:txBody>
      </p:sp>
      <p:sp>
        <p:nvSpPr>
          <p:cNvPr id="4" name="页脚占位符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endParaRPr>
          </a:p>
        </p:txBody>
      </p:sp>
      <p:sp>
        <p:nvSpPr>
          <p:cNvPr id="5" name="灯片编号占位符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09A97C3-AF9F-524B-BCB6-7987EEDA47D3}" type="slidenum">
              <a:rPr kumimoji="1" lang="zh-CN" altLang="en-US" sz="1200" b="0" i="0" u="none" strike="noStrike" kern="1200" cap="none" spc="0" normalizeH="0" baseline="0" noProof="0" smtClean="0">
                <a:ln>
                  <a:noFill/>
                </a:ln>
                <a:solidFill>
                  <a:schemeClr val="tx1">
                    <a:tint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a:t>
            </a:fld>
            <a:endParaRPr kumimoji="1" lang="zh-CN" altLang="en-US" sz="1200" b="0" i="0" u="none" strike="noStrike" kern="1200" cap="none" spc="0" normalizeH="0" baseline="0" noProof="0">
              <a:ln>
                <a:noFill/>
              </a:ln>
              <a:solidFill>
                <a:schemeClr val="tx1">
                  <a:tint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Tree>
    <p:extLst>
      <p:ext uri="{BB962C8B-B14F-4D97-AF65-F5344CB8AC3E}">
        <p14:creationId xmlns:p14="http://schemas.microsoft.com/office/powerpoint/2010/main" val="1623903463"/>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127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endParaRPr>
          </a:p>
        </p:txBody>
      </p:sp>
      <p:sp>
        <p:nvSpPr>
          <p:cNvPr id="4" name="页脚占位符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endParaRPr>
          </a:p>
        </p:txBody>
      </p:sp>
      <p:sp>
        <p:nvSpPr>
          <p:cNvPr id="5" name="灯片编号占位符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09A97C3-AF9F-524B-BCB6-7987EEDA47D3}" type="slidenum">
              <a:rPr kumimoji="1" lang="zh-CN" altLang="en-US" sz="1200" b="0" i="0" u="none" strike="noStrike" kern="1200" cap="none" spc="0" normalizeH="0" baseline="0" noProof="0" smtClean="0">
                <a:ln>
                  <a:noFill/>
                </a:ln>
                <a:solidFill>
                  <a:schemeClr val="tx1">
                    <a:tint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a:t>
            </a:fld>
            <a:endParaRPr kumimoji="1" lang="zh-CN" altLang="en-US" sz="1200" b="0" i="0" u="none" strike="noStrike" kern="1200" cap="none" spc="0" normalizeH="0" baseline="0" noProof="0">
              <a:ln>
                <a:noFill/>
              </a:ln>
              <a:solidFill>
                <a:schemeClr val="tx1">
                  <a:tint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Tree>
    <p:extLst>
      <p:ext uri="{BB962C8B-B14F-4D97-AF65-F5344CB8AC3E}">
        <p14:creationId xmlns:p14="http://schemas.microsoft.com/office/powerpoint/2010/main" val="1452854477"/>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133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endParaRPr>
          </a:p>
        </p:txBody>
      </p:sp>
      <p:sp>
        <p:nvSpPr>
          <p:cNvPr id="4" name="页脚占位符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endParaRPr>
          </a:p>
        </p:txBody>
      </p:sp>
      <p:sp>
        <p:nvSpPr>
          <p:cNvPr id="5" name="灯片编号占位符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09A97C3-AF9F-524B-BCB6-7987EEDA47D3}" type="slidenum">
              <a:rPr kumimoji="1" lang="zh-CN" altLang="en-US" sz="1200" b="0" i="0" u="none" strike="noStrike" kern="1200" cap="none" spc="0" normalizeH="0" baseline="0" noProof="0" smtClean="0">
                <a:ln>
                  <a:noFill/>
                </a:ln>
                <a:solidFill>
                  <a:schemeClr val="tx1">
                    <a:tint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a:t>
            </a:fld>
            <a:endParaRPr kumimoji="1" lang="zh-CN" altLang="en-US" sz="1200" b="0" i="0" u="none" strike="noStrike" kern="1200" cap="none" spc="0" normalizeH="0" baseline="0" noProof="0">
              <a:ln>
                <a:noFill/>
              </a:ln>
              <a:solidFill>
                <a:schemeClr val="tx1">
                  <a:tint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Tree>
    <p:extLst>
      <p:ext uri="{BB962C8B-B14F-4D97-AF65-F5344CB8AC3E}">
        <p14:creationId xmlns:p14="http://schemas.microsoft.com/office/powerpoint/2010/main" val="761833772"/>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136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endParaRPr>
          </a:p>
        </p:txBody>
      </p:sp>
      <p:sp>
        <p:nvSpPr>
          <p:cNvPr id="4" name="页脚占位符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endParaRPr>
          </a:p>
        </p:txBody>
      </p:sp>
      <p:sp>
        <p:nvSpPr>
          <p:cNvPr id="5" name="灯片编号占位符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09A97C3-AF9F-524B-BCB6-7987EEDA47D3}" type="slidenum">
              <a:rPr kumimoji="1" lang="zh-CN" altLang="en-US" sz="1200" b="0" i="0" u="none" strike="noStrike" kern="1200" cap="none" spc="0" normalizeH="0" baseline="0" noProof="0" smtClean="0">
                <a:ln>
                  <a:noFill/>
                </a:ln>
                <a:solidFill>
                  <a:schemeClr val="tx1">
                    <a:tint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a:t>
            </a:fld>
            <a:endParaRPr kumimoji="1" lang="zh-CN" altLang="en-US" sz="1200" b="0" i="0" u="none" strike="noStrike" kern="1200" cap="none" spc="0" normalizeH="0" baseline="0" noProof="0">
              <a:ln>
                <a:noFill/>
              </a:ln>
              <a:solidFill>
                <a:schemeClr val="tx1">
                  <a:tint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Tree>
    <p:extLst>
      <p:ext uri="{BB962C8B-B14F-4D97-AF65-F5344CB8AC3E}">
        <p14:creationId xmlns:p14="http://schemas.microsoft.com/office/powerpoint/2010/main" val="9036648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139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endParaRPr>
          </a:p>
        </p:txBody>
      </p:sp>
      <p:sp>
        <p:nvSpPr>
          <p:cNvPr id="4" name="页脚占位符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endParaRPr>
          </a:p>
        </p:txBody>
      </p:sp>
      <p:sp>
        <p:nvSpPr>
          <p:cNvPr id="5" name="灯片编号占位符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09A97C3-AF9F-524B-BCB6-7987EEDA47D3}" type="slidenum">
              <a:rPr kumimoji="1" lang="zh-CN" altLang="en-US" sz="1200" b="0" i="0" u="none" strike="noStrike" kern="1200" cap="none" spc="0" normalizeH="0" baseline="0" noProof="0" smtClean="0">
                <a:ln>
                  <a:noFill/>
                </a:ln>
                <a:solidFill>
                  <a:schemeClr val="tx1">
                    <a:tint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a:t>
            </a:fld>
            <a:endParaRPr kumimoji="1" lang="zh-CN" altLang="en-US" sz="1200" b="0" i="0" u="none" strike="noStrike" kern="1200" cap="none" spc="0" normalizeH="0" baseline="0" noProof="0">
              <a:ln>
                <a:noFill/>
              </a:ln>
              <a:solidFill>
                <a:schemeClr val="tx1">
                  <a:tint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Tree>
    <p:extLst>
      <p:ext uri="{BB962C8B-B14F-4D97-AF65-F5344CB8AC3E}">
        <p14:creationId xmlns:p14="http://schemas.microsoft.com/office/powerpoint/2010/main" val="16588725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lvl1pPr>
              <a:defRPr>
                <a:latin typeface="微软雅黑" panose="020B0503020204020204" pitchFamily="34" charset="-122"/>
                <a:ea typeface="微软雅黑" panose="020B0503020204020204" pitchFamily="34" charset="-122"/>
                <a:cs typeface="微软雅黑" panose="020B0503020204020204" pitchFamily="34" charset="-122"/>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endParaRPr>
          </a:p>
        </p:txBody>
      </p:sp>
      <p:sp>
        <p:nvSpPr>
          <p:cNvPr id="4" name="页脚占位符 3"/>
          <p:cNvSpPr>
            <a:spLocks noGrp="1"/>
          </p:cNvSpPr>
          <p:nvPr>
            <p:ph type="ftr" sz="quarter" idx="11"/>
          </p:nvPr>
        </p:nvSpPr>
        <p:spPr/>
        <p:txBody>
          <a:bodyPr/>
          <a:lstStyle>
            <a:lvl1pPr>
              <a:defRPr>
                <a:latin typeface="微软雅黑" panose="020B0503020204020204" pitchFamily="34" charset="-122"/>
                <a:ea typeface="微软雅黑" panose="020B0503020204020204" pitchFamily="34" charset="-122"/>
                <a:cs typeface="微软雅黑" panose="020B0503020204020204" pitchFamily="34" charset="-122"/>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endParaRPr>
          </a:p>
        </p:txBody>
      </p:sp>
      <p:sp>
        <p:nvSpPr>
          <p:cNvPr id="5" name="灯片编号占位符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09A97C3-AF9F-524B-BCB6-7987EEDA47D3}" type="slidenum">
              <a:rPr kumimoji="1" lang="zh-CN" altLang="en-US" sz="1200" b="0" i="0" u="none" strike="noStrike" kern="1200" cap="none" spc="0" normalizeH="0" baseline="0" noProof="0" smtClean="0">
                <a:ln>
                  <a:noFill/>
                </a:ln>
                <a:solidFill>
                  <a:schemeClr val="tx1">
                    <a:tint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a:t>
            </a:fld>
            <a:endParaRPr kumimoji="1" lang="zh-CN" altLang="en-US" sz="1200" b="0" i="0" u="none" strike="noStrike" kern="1200" cap="none" spc="0" normalizeH="0" baseline="0" noProof="0">
              <a:ln>
                <a:noFill/>
              </a:ln>
              <a:solidFill>
                <a:schemeClr val="tx1">
                  <a:tint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140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endParaRPr>
          </a:p>
        </p:txBody>
      </p:sp>
      <p:sp>
        <p:nvSpPr>
          <p:cNvPr id="4" name="页脚占位符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endParaRPr>
          </a:p>
        </p:txBody>
      </p:sp>
      <p:sp>
        <p:nvSpPr>
          <p:cNvPr id="5" name="灯片编号占位符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09A97C3-AF9F-524B-BCB6-7987EEDA47D3}" type="slidenum">
              <a:rPr kumimoji="1" lang="zh-CN" altLang="en-US" sz="1200" b="0" i="0" u="none" strike="noStrike" kern="1200" cap="none" spc="0" normalizeH="0" baseline="0" noProof="0" smtClean="0">
                <a:ln>
                  <a:noFill/>
                </a:ln>
                <a:solidFill>
                  <a:schemeClr val="tx1">
                    <a:tint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a:t>
            </a:fld>
            <a:endParaRPr kumimoji="1" lang="zh-CN" altLang="en-US" sz="1200" b="0" i="0" u="none" strike="noStrike" kern="1200" cap="none" spc="0" normalizeH="0" baseline="0" noProof="0">
              <a:ln>
                <a:noFill/>
              </a:ln>
              <a:solidFill>
                <a:schemeClr val="tx1">
                  <a:tint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Tree>
    <p:extLst>
      <p:ext uri="{BB962C8B-B14F-4D97-AF65-F5344CB8AC3E}">
        <p14:creationId xmlns:p14="http://schemas.microsoft.com/office/powerpoint/2010/main" val="1821573416"/>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141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endParaRPr>
          </a:p>
        </p:txBody>
      </p:sp>
      <p:sp>
        <p:nvSpPr>
          <p:cNvPr id="4" name="页脚占位符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endParaRPr>
          </a:p>
        </p:txBody>
      </p:sp>
      <p:sp>
        <p:nvSpPr>
          <p:cNvPr id="5" name="灯片编号占位符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09A97C3-AF9F-524B-BCB6-7987EEDA47D3}" type="slidenum">
              <a:rPr kumimoji="1" lang="zh-CN" altLang="en-US" sz="1200" b="0" i="0" u="none" strike="noStrike" kern="1200" cap="none" spc="0" normalizeH="0" baseline="0" noProof="0" smtClean="0">
                <a:ln>
                  <a:noFill/>
                </a:ln>
                <a:solidFill>
                  <a:schemeClr val="tx1">
                    <a:tint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a:t>
            </a:fld>
            <a:endParaRPr kumimoji="1" lang="zh-CN" altLang="en-US" sz="1200" b="0" i="0" u="none" strike="noStrike" kern="1200" cap="none" spc="0" normalizeH="0" baseline="0" noProof="0">
              <a:ln>
                <a:noFill/>
              </a:ln>
              <a:solidFill>
                <a:schemeClr val="tx1">
                  <a:tint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Tree>
    <p:extLst>
      <p:ext uri="{BB962C8B-B14F-4D97-AF65-F5344CB8AC3E}">
        <p14:creationId xmlns:p14="http://schemas.microsoft.com/office/powerpoint/2010/main" val="563135670"/>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145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endParaRPr>
          </a:p>
        </p:txBody>
      </p:sp>
      <p:sp>
        <p:nvSpPr>
          <p:cNvPr id="4" name="页脚占位符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endParaRPr>
          </a:p>
        </p:txBody>
      </p:sp>
      <p:sp>
        <p:nvSpPr>
          <p:cNvPr id="5" name="灯片编号占位符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09A97C3-AF9F-524B-BCB6-7987EEDA47D3}" type="slidenum">
              <a:rPr kumimoji="1" lang="zh-CN" altLang="en-US" sz="1200" b="0" i="0" u="none" strike="noStrike" kern="1200" cap="none" spc="0" normalizeH="0" baseline="0" noProof="0" smtClean="0">
                <a:ln>
                  <a:noFill/>
                </a:ln>
                <a:solidFill>
                  <a:schemeClr val="tx1">
                    <a:tint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a:t>
            </a:fld>
            <a:endParaRPr kumimoji="1" lang="zh-CN" altLang="en-US" sz="1200" b="0" i="0" u="none" strike="noStrike" kern="1200" cap="none" spc="0" normalizeH="0" baseline="0" noProof="0">
              <a:ln>
                <a:noFill/>
              </a:ln>
              <a:solidFill>
                <a:schemeClr val="tx1">
                  <a:tint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Tree>
    <p:extLst>
      <p:ext uri="{BB962C8B-B14F-4D97-AF65-F5344CB8AC3E}">
        <p14:creationId xmlns:p14="http://schemas.microsoft.com/office/powerpoint/2010/main" val="155531864"/>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147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endParaRPr>
          </a:p>
        </p:txBody>
      </p:sp>
      <p:sp>
        <p:nvSpPr>
          <p:cNvPr id="4" name="页脚占位符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endParaRPr>
          </a:p>
        </p:txBody>
      </p:sp>
      <p:sp>
        <p:nvSpPr>
          <p:cNvPr id="5" name="灯片编号占位符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09A97C3-AF9F-524B-BCB6-7987EEDA47D3}" type="slidenum">
              <a:rPr kumimoji="1" lang="zh-CN" altLang="en-US" sz="1200" b="0" i="0" u="none" strike="noStrike" kern="1200" cap="none" spc="0" normalizeH="0" baseline="0" noProof="0" smtClean="0">
                <a:ln>
                  <a:noFill/>
                </a:ln>
                <a:solidFill>
                  <a:schemeClr val="tx1">
                    <a:tint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a:t>
            </a:fld>
            <a:endParaRPr kumimoji="1" lang="zh-CN" altLang="en-US" sz="1200" b="0" i="0" u="none" strike="noStrike" kern="1200" cap="none" spc="0" normalizeH="0" baseline="0" noProof="0">
              <a:ln>
                <a:noFill/>
              </a:ln>
              <a:solidFill>
                <a:schemeClr val="tx1">
                  <a:tint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Tree>
    <p:extLst>
      <p:ext uri="{BB962C8B-B14F-4D97-AF65-F5344CB8AC3E}">
        <p14:creationId xmlns:p14="http://schemas.microsoft.com/office/powerpoint/2010/main" val="924659666"/>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160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endParaRPr>
          </a:p>
        </p:txBody>
      </p:sp>
      <p:sp>
        <p:nvSpPr>
          <p:cNvPr id="4" name="页脚占位符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endParaRPr>
          </a:p>
        </p:txBody>
      </p:sp>
      <p:sp>
        <p:nvSpPr>
          <p:cNvPr id="5" name="灯片编号占位符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09A97C3-AF9F-524B-BCB6-7987EEDA47D3}" type="slidenum">
              <a:rPr kumimoji="1" lang="zh-CN" altLang="en-US" sz="1200" b="0" i="0" u="none" strike="noStrike" kern="1200" cap="none" spc="0" normalizeH="0" baseline="0" noProof="0" smtClean="0">
                <a:ln>
                  <a:noFill/>
                </a:ln>
                <a:solidFill>
                  <a:schemeClr val="tx1">
                    <a:tint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a:t>
            </a:fld>
            <a:endParaRPr kumimoji="1" lang="zh-CN" altLang="en-US" sz="1200" b="0" i="0" u="none" strike="noStrike" kern="1200" cap="none" spc="0" normalizeH="0" baseline="0" noProof="0">
              <a:ln>
                <a:noFill/>
              </a:ln>
              <a:solidFill>
                <a:schemeClr val="tx1">
                  <a:tint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Tree>
    <p:extLst>
      <p:ext uri="{BB962C8B-B14F-4D97-AF65-F5344CB8AC3E}">
        <p14:creationId xmlns:p14="http://schemas.microsoft.com/office/powerpoint/2010/main" val="538672345"/>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180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endParaRPr>
          </a:p>
        </p:txBody>
      </p:sp>
      <p:sp>
        <p:nvSpPr>
          <p:cNvPr id="4" name="页脚占位符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endParaRPr>
          </a:p>
        </p:txBody>
      </p:sp>
      <p:sp>
        <p:nvSpPr>
          <p:cNvPr id="5" name="灯片编号占位符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09A97C3-AF9F-524B-BCB6-7987EEDA47D3}" type="slidenum">
              <a:rPr kumimoji="1" lang="zh-CN" altLang="en-US" sz="1200" b="0" i="0" u="none" strike="noStrike" kern="1200" cap="none" spc="0" normalizeH="0" baseline="0" noProof="0" smtClean="0">
                <a:ln>
                  <a:noFill/>
                </a:ln>
                <a:solidFill>
                  <a:schemeClr val="tx1">
                    <a:tint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a:t>
            </a:fld>
            <a:endParaRPr kumimoji="1" lang="zh-CN" altLang="en-US" sz="1200" b="0" i="0" u="none" strike="noStrike" kern="1200" cap="none" spc="0" normalizeH="0" baseline="0" noProof="0">
              <a:ln>
                <a:noFill/>
              </a:ln>
              <a:solidFill>
                <a:schemeClr val="tx1">
                  <a:tint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Tree>
    <p:extLst>
      <p:ext uri="{BB962C8B-B14F-4D97-AF65-F5344CB8AC3E}">
        <p14:creationId xmlns:p14="http://schemas.microsoft.com/office/powerpoint/2010/main" val="400603617"/>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188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endParaRPr>
          </a:p>
        </p:txBody>
      </p:sp>
      <p:sp>
        <p:nvSpPr>
          <p:cNvPr id="4" name="页脚占位符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endParaRPr>
          </a:p>
        </p:txBody>
      </p:sp>
      <p:sp>
        <p:nvSpPr>
          <p:cNvPr id="5" name="灯片编号占位符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09A97C3-AF9F-524B-BCB6-7987EEDA47D3}" type="slidenum">
              <a:rPr kumimoji="1" lang="zh-CN" altLang="en-US" sz="1200" b="0" i="0" u="none" strike="noStrike" kern="1200" cap="none" spc="0" normalizeH="0" baseline="0" noProof="0" smtClean="0">
                <a:ln>
                  <a:noFill/>
                </a:ln>
                <a:solidFill>
                  <a:schemeClr val="tx1">
                    <a:tint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a:t>
            </a:fld>
            <a:endParaRPr kumimoji="1" lang="zh-CN" altLang="en-US" sz="1200" b="0" i="0" u="none" strike="noStrike" kern="1200" cap="none" spc="0" normalizeH="0" baseline="0" noProof="0">
              <a:ln>
                <a:noFill/>
              </a:ln>
              <a:solidFill>
                <a:schemeClr val="tx1">
                  <a:tint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Tree>
    <p:extLst>
      <p:ext uri="{BB962C8B-B14F-4D97-AF65-F5344CB8AC3E}">
        <p14:creationId xmlns:p14="http://schemas.microsoft.com/office/powerpoint/2010/main" val="1595550588"/>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204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endParaRPr>
          </a:p>
        </p:txBody>
      </p:sp>
      <p:sp>
        <p:nvSpPr>
          <p:cNvPr id="4" name="页脚占位符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endParaRPr>
          </a:p>
        </p:txBody>
      </p:sp>
      <p:sp>
        <p:nvSpPr>
          <p:cNvPr id="5" name="灯片编号占位符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09A97C3-AF9F-524B-BCB6-7987EEDA47D3}" type="slidenum">
              <a:rPr kumimoji="1" lang="zh-CN" altLang="en-US" sz="1200" b="0" i="0" u="none" strike="noStrike" kern="1200" cap="none" spc="0" normalizeH="0" baseline="0" noProof="0" smtClean="0">
                <a:ln>
                  <a:noFill/>
                </a:ln>
                <a:solidFill>
                  <a:schemeClr val="tx1">
                    <a:tint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a:t>
            </a:fld>
            <a:endParaRPr kumimoji="1" lang="zh-CN" altLang="en-US" sz="1200" b="0" i="0" u="none" strike="noStrike" kern="1200" cap="none" spc="0" normalizeH="0" baseline="0" noProof="0">
              <a:ln>
                <a:noFill/>
              </a:ln>
              <a:solidFill>
                <a:schemeClr val="tx1">
                  <a:tint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Tree>
    <p:extLst>
      <p:ext uri="{BB962C8B-B14F-4D97-AF65-F5344CB8AC3E}">
        <p14:creationId xmlns:p14="http://schemas.microsoft.com/office/powerpoint/2010/main" val="1779146776"/>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205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endParaRPr>
          </a:p>
        </p:txBody>
      </p:sp>
      <p:sp>
        <p:nvSpPr>
          <p:cNvPr id="4" name="页脚占位符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endParaRPr>
          </a:p>
        </p:txBody>
      </p:sp>
      <p:sp>
        <p:nvSpPr>
          <p:cNvPr id="5" name="灯片编号占位符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09A97C3-AF9F-524B-BCB6-7987EEDA47D3}" type="slidenum">
              <a:rPr kumimoji="1" lang="zh-CN" altLang="en-US" sz="1200" b="0" i="0" u="none" strike="noStrike" kern="1200" cap="none" spc="0" normalizeH="0" baseline="0" noProof="0" smtClean="0">
                <a:ln>
                  <a:noFill/>
                </a:ln>
                <a:solidFill>
                  <a:schemeClr val="tx1">
                    <a:tint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a:t>
            </a:fld>
            <a:endParaRPr kumimoji="1" lang="zh-CN" altLang="en-US" sz="1200" b="0" i="0" u="none" strike="noStrike" kern="1200" cap="none" spc="0" normalizeH="0" baseline="0" noProof="0">
              <a:ln>
                <a:noFill/>
              </a:ln>
              <a:solidFill>
                <a:schemeClr val="tx1">
                  <a:tint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Tree>
    <p:extLst>
      <p:ext uri="{BB962C8B-B14F-4D97-AF65-F5344CB8AC3E}">
        <p14:creationId xmlns:p14="http://schemas.microsoft.com/office/powerpoint/2010/main" val="571574925"/>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208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endParaRPr>
          </a:p>
        </p:txBody>
      </p:sp>
      <p:sp>
        <p:nvSpPr>
          <p:cNvPr id="4" name="页脚占位符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endParaRPr>
          </a:p>
        </p:txBody>
      </p:sp>
      <p:sp>
        <p:nvSpPr>
          <p:cNvPr id="5" name="灯片编号占位符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09A97C3-AF9F-524B-BCB6-7987EEDA47D3}" type="slidenum">
              <a:rPr kumimoji="1" lang="zh-CN" altLang="en-US" sz="1200" b="0" i="0" u="none" strike="noStrike" kern="1200" cap="none" spc="0" normalizeH="0" baseline="0" noProof="0" smtClean="0">
                <a:ln>
                  <a:noFill/>
                </a:ln>
                <a:solidFill>
                  <a:schemeClr val="tx1">
                    <a:tint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a:t>
            </a:fld>
            <a:endParaRPr kumimoji="1" lang="zh-CN" altLang="en-US" sz="1200" b="0" i="0" u="none" strike="noStrike" kern="1200" cap="none" spc="0" normalizeH="0" baseline="0" noProof="0">
              <a:ln>
                <a:noFill/>
              </a:ln>
              <a:solidFill>
                <a:schemeClr val="tx1">
                  <a:tint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Tree>
    <p:extLst>
      <p:ext uri="{BB962C8B-B14F-4D97-AF65-F5344CB8AC3E}">
        <p14:creationId xmlns:p14="http://schemas.microsoft.com/office/powerpoint/2010/main" val="21140874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lvl1pPr>
              <a:defRPr>
                <a:latin typeface="微软雅黑" panose="020B0503020204020204" pitchFamily="34" charset="-122"/>
                <a:ea typeface="微软雅黑" panose="020B0503020204020204" pitchFamily="34" charset="-122"/>
                <a:cs typeface="微软雅黑" panose="020B0503020204020204" pitchFamily="34" charset="-122"/>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endParaRPr>
          </a:p>
        </p:txBody>
      </p:sp>
      <p:sp>
        <p:nvSpPr>
          <p:cNvPr id="4" name="页脚占位符 3"/>
          <p:cNvSpPr>
            <a:spLocks noGrp="1"/>
          </p:cNvSpPr>
          <p:nvPr>
            <p:ph type="ftr" sz="quarter" idx="11"/>
          </p:nvPr>
        </p:nvSpPr>
        <p:spPr/>
        <p:txBody>
          <a:bodyPr/>
          <a:lstStyle>
            <a:lvl1pPr>
              <a:defRPr>
                <a:latin typeface="微软雅黑" panose="020B0503020204020204" pitchFamily="34" charset="-122"/>
                <a:ea typeface="微软雅黑" panose="020B0503020204020204" pitchFamily="34" charset="-122"/>
                <a:cs typeface="微软雅黑" panose="020B0503020204020204" pitchFamily="34" charset="-122"/>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endParaRPr>
          </a:p>
        </p:txBody>
      </p:sp>
      <p:sp>
        <p:nvSpPr>
          <p:cNvPr id="5" name="灯片编号占位符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09A97C3-AF9F-524B-BCB6-7987EEDA47D3}" type="slidenum">
              <a:rPr kumimoji="1" lang="zh-CN" altLang="en-US" sz="1200" b="0" i="0" u="none" strike="noStrike" kern="1200" cap="none" spc="0" normalizeH="0" baseline="0" noProof="0" smtClean="0">
                <a:ln>
                  <a:noFill/>
                </a:ln>
                <a:solidFill>
                  <a:schemeClr val="tx1">
                    <a:tint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a:t>
            </a:fld>
            <a:endParaRPr kumimoji="1" lang="zh-CN" altLang="en-US" sz="1200" b="0" i="0" u="none" strike="noStrike" kern="1200" cap="none" spc="0" normalizeH="0" baseline="0" noProof="0">
              <a:ln>
                <a:noFill/>
              </a:ln>
              <a:solidFill>
                <a:schemeClr val="tx1">
                  <a:tint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210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endParaRPr>
          </a:p>
        </p:txBody>
      </p:sp>
      <p:sp>
        <p:nvSpPr>
          <p:cNvPr id="4" name="页脚占位符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endParaRPr>
          </a:p>
        </p:txBody>
      </p:sp>
      <p:sp>
        <p:nvSpPr>
          <p:cNvPr id="5" name="灯片编号占位符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09A97C3-AF9F-524B-BCB6-7987EEDA47D3}" type="slidenum">
              <a:rPr kumimoji="1" lang="zh-CN" altLang="en-US" sz="1200" b="0" i="0" u="none" strike="noStrike" kern="1200" cap="none" spc="0" normalizeH="0" baseline="0" noProof="0" smtClean="0">
                <a:ln>
                  <a:noFill/>
                </a:ln>
                <a:solidFill>
                  <a:schemeClr val="tx1">
                    <a:tint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a:t>
            </a:fld>
            <a:endParaRPr kumimoji="1" lang="zh-CN" altLang="en-US" sz="1200" b="0" i="0" u="none" strike="noStrike" kern="1200" cap="none" spc="0" normalizeH="0" baseline="0" noProof="0">
              <a:ln>
                <a:noFill/>
              </a:ln>
              <a:solidFill>
                <a:schemeClr val="tx1">
                  <a:tint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Tree>
    <p:extLst>
      <p:ext uri="{BB962C8B-B14F-4D97-AF65-F5344CB8AC3E}">
        <p14:creationId xmlns:p14="http://schemas.microsoft.com/office/powerpoint/2010/main" val="1158079717"/>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212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endParaRPr>
          </a:p>
        </p:txBody>
      </p:sp>
      <p:sp>
        <p:nvSpPr>
          <p:cNvPr id="4" name="页脚占位符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endParaRPr>
          </a:p>
        </p:txBody>
      </p:sp>
      <p:sp>
        <p:nvSpPr>
          <p:cNvPr id="5" name="灯片编号占位符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09A97C3-AF9F-524B-BCB6-7987EEDA47D3}" type="slidenum">
              <a:rPr kumimoji="1" lang="zh-CN" altLang="en-US" sz="1200" b="0" i="0" u="none" strike="noStrike" kern="1200" cap="none" spc="0" normalizeH="0" baseline="0" noProof="0" smtClean="0">
                <a:ln>
                  <a:noFill/>
                </a:ln>
                <a:solidFill>
                  <a:schemeClr val="tx1">
                    <a:tint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a:t>
            </a:fld>
            <a:endParaRPr kumimoji="1" lang="zh-CN" altLang="en-US" sz="1200" b="0" i="0" u="none" strike="noStrike" kern="1200" cap="none" spc="0" normalizeH="0" baseline="0" noProof="0">
              <a:ln>
                <a:noFill/>
              </a:ln>
              <a:solidFill>
                <a:schemeClr val="tx1">
                  <a:tint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Tree>
    <p:extLst>
      <p:ext uri="{BB962C8B-B14F-4D97-AF65-F5344CB8AC3E}">
        <p14:creationId xmlns:p14="http://schemas.microsoft.com/office/powerpoint/2010/main" val="1154025800"/>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214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endParaRPr>
          </a:p>
        </p:txBody>
      </p:sp>
      <p:sp>
        <p:nvSpPr>
          <p:cNvPr id="4" name="页脚占位符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endParaRPr>
          </a:p>
        </p:txBody>
      </p:sp>
      <p:sp>
        <p:nvSpPr>
          <p:cNvPr id="5" name="灯片编号占位符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09A97C3-AF9F-524B-BCB6-7987EEDA47D3}" type="slidenum">
              <a:rPr kumimoji="1" lang="zh-CN" altLang="en-US" sz="1200" b="0" i="0" u="none" strike="noStrike" kern="1200" cap="none" spc="0" normalizeH="0" baseline="0" noProof="0" smtClean="0">
                <a:ln>
                  <a:noFill/>
                </a:ln>
                <a:solidFill>
                  <a:schemeClr val="tx1">
                    <a:tint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a:t>
            </a:fld>
            <a:endParaRPr kumimoji="1" lang="zh-CN" altLang="en-US" sz="1200" b="0" i="0" u="none" strike="noStrike" kern="1200" cap="none" spc="0" normalizeH="0" baseline="0" noProof="0">
              <a:ln>
                <a:noFill/>
              </a:ln>
              <a:solidFill>
                <a:schemeClr val="tx1">
                  <a:tint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Tree>
    <p:extLst>
      <p:ext uri="{BB962C8B-B14F-4D97-AF65-F5344CB8AC3E}">
        <p14:creationId xmlns:p14="http://schemas.microsoft.com/office/powerpoint/2010/main" val="802655617"/>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216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endParaRPr>
          </a:p>
        </p:txBody>
      </p:sp>
      <p:sp>
        <p:nvSpPr>
          <p:cNvPr id="4" name="页脚占位符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endParaRPr>
          </a:p>
        </p:txBody>
      </p:sp>
      <p:sp>
        <p:nvSpPr>
          <p:cNvPr id="5" name="灯片编号占位符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09A97C3-AF9F-524B-BCB6-7987EEDA47D3}" type="slidenum">
              <a:rPr kumimoji="1" lang="zh-CN" altLang="en-US" sz="1200" b="0" i="0" u="none" strike="noStrike" kern="1200" cap="none" spc="0" normalizeH="0" baseline="0" noProof="0" smtClean="0">
                <a:ln>
                  <a:noFill/>
                </a:ln>
                <a:solidFill>
                  <a:schemeClr val="tx1">
                    <a:tint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a:t>
            </a:fld>
            <a:endParaRPr kumimoji="1" lang="zh-CN" altLang="en-US" sz="1200" b="0" i="0" u="none" strike="noStrike" kern="1200" cap="none" spc="0" normalizeH="0" baseline="0" noProof="0">
              <a:ln>
                <a:noFill/>
              </a:ln>
              <a:solidFill>
                <a:schemeClr val="tx1">
                  <a:tint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Tree>
    <p:extLst>
      <p:ext uri="{BB962C8B-B14F-4D97-AF65-F5344CB8AC3E}">
        <p14:creationId xmlns:p14="http://schemas.microsoft.com/office/powerpoint/2010/main" val="1717968284"/>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218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endParaRPr>
          </a:p>
        </p:txBody>
      </p:sp>
      <p:sp>
        <p:nvSpPr>
          <p:cNvPr id="4" name="页脚占位符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endParaRPr>
          </a:p>
        </p:txBody>
      </p:sp>
      <p:sp>
        <p:nvSpPr>
          <p:cNvPr id="5" name="灯片编号占位符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09A97C3-AF9F-524B-BCB6-7987EEDA47D3}" type="slidenum">
              <a:rPr kumimoji="1" lang="zh-CN" altLang="en-US" sz="1200" b="0" i="0" u="none" strike="noStrike" kern="1200" cap="none" spc="0" normalizeH="0" baseline="0" noProof="0" smtClean="0">
                <a:ln>
                  <a:noFill/>
                </a:ln>
                <a:solidFill>
                  <a:schemeClr val="tx1">
                    <a:tint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a:t>
            </a:fld>
            <a:endParaRPr kumimoji="1" lang="zh-CN" altLang="en-US" sz="1200" b="0" i="0" u="none" strike="noStrike" kern="1200" cap="none" spc="0" normalizeH="0" baseline="0" noProof="0">
              <a:ln>
                <a:noFill/>
              </a:ln>
              <a:solidFill>
                <a:schemeClr val="tx1">
                  <a:tint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Tree>
    <p:extLst>
      <p:ext uri="{BB962C8B-B14F-4D97-AF65-F5344CB8AC3E}">
        <p14:creationId xmlns:p14="http://schemas.microsoft.com/office/powerpoint/2010/main" val="1293012009"/>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220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endParaRPr>
          </a:p>
        </p:txBody>
      </p:sp>
      <p:sp>
        <p:nvSpPr>
          <p:cNvPr id="4" name="页脚占位符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endParaRPr>
          </a:p>
        </p:txBody>
      </p:sp>
      <p:sp>
        <p:nvSpPr>
          <p:cNvPr id="5" name="灯片编号占位符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09A97C3-AF9F-524B-BCB6-7987EEDA47D3}" type="slidenum">
              <a:rPr kumimoji="1" lang="zh-CN" altLang="en-US" sz="1200" b="0" i="0" u="none" strike="noStrike" kern="1200" cap="none" spc="0" normalizeH="0" baseline="0" noProof="0" smtClean="0">
                <a:ln>
                  <a:noFill/>
                </a:ln>
                <a:solidFill>
                  <a:schemeClr val="tx1">
                    <a:tint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a:t>
            </a:fld>
            <a:endParaRPr kumimoji="1" lang="zh-CN" altLang="en-US" sz="1200" b="0" i="0" u="none" strike="noStrike" kern="1200" cap="none" spc="0" normalizeH="0" baseline="0" noProof="0">
              <a:ln>
                <a:noFill/>
              </a:ln>
              <a:solidFill>
                <a:schemeClr val="tx1">
                  <a:tint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Tree>
    <p:extLst>
      <p:ext uri="{BB962C8B-B14F-4D97-AF65-F5344CB8AC3E}">
        <p14:creationId xmlns:p14="http://schemas.microsoft.com/office/powerpoint/2010/main" val="865627969"/>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221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endParaRPr>
          </a:p>
        </p:txBody>
      </p:sp>
      <p:sp>
        <p:nvSpPr>
          <p:cNvPr id="4" name="页脚占位符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endParaRPr>
          </a:p>
        </p:txBody>
      </p:sp>
      <p:sp>
        <p:nvSpPr>
          <p:cNvPr id="5" name="灯片编号占位符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09A97C3-AF9F-524B-BCB6-7987EEDA47D3}" type="slidenum">
              <a:rPr kumimoji="1" lang="zh-CN" altLang="en-US" sz="1200" b="0" i="0" u="none" strike="noStrike" kern="1200" cap="none" spc="0" normalizeH="0" baseline="0" noProof="0" smtClean="0">
                <a:ln>
                  <a:noFill/>
                </a:ln>
                <a:solidFill>
                  <a:schemeClr val="tx1">
                    <a:tint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a:t>
            </a:fld>
            <a:endParaRPr kumimoji="1" lang="zh-CN" altLang="en-US" sz="1200" b="0" i="0" u="none" strike="noStrike" kern="1200" cap="none" spc="0" normalizeH="0" baseline="0" noProof="0">
              <a:ln>
                <a:noFill/>
              </a:ln>
              <a:solidFill>
                <a:schemeClr val="tx1">
                  <a:tint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Tree>
    <p:extLst>
      <p:ext uri="{BB962C8B-B14F-4D97-AF65-F5344CB8AC3E}">
        <p14:creationId xmlns:p14="http://schemas.microsoft.com/office/powerpoint/2010/main" val="1258704791"/>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232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endParaRPr>
          </a:p>
        </p:txBody>
      </p:sp>
      <p:sp>
        <p:nvSpPr>
          <p:cNvPr id="4" name="页脚占位符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endParaRPr>
          </a:p>
        </p:txBody>
      </p:sp>
      <p:sp>
        <p:nvSpPr>
          <p:cNvPr id="5" name="灯片编号占位符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09A97C3-AF9F-524B-BCB6-7987EEDA47D3}" type="slidenum">
              <a:rPr kumimoji="1" lang="zh-CN" altLang="en-US" sz="1200" b="0" i="0" u="none" strike="noStrike" kern="1200" cap="none" spc="0" normalizeH="0" baseline="0" noProof="0" smtClean="0">
                <a:ln>
                  <a:noFill/>
                </a:ln>
                <a:solidFill>
                  <a:schemeClr val="tx1">
                    <a:tint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a:t>
            </a:fld>
            <a:endParaRPr kumimoji="1" lang="zh-CN" altLang="en-US" sz="1200" b="0" i="0" u="none" strike="noStrike" kern="1200" cap="none" spc="0" normalizeH="0" baseline="0" noProof="0">
              <a:ln>
                <a:noFill/>
              </a:ln>
              <a:solidFill>
                <a:schemeClr val="tx1">
                  <a:tint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Tree>
    <p:extLst>
      <p:ext uri="{BB962C8B-B14F-4D97-AF65-F5344CB8AC3E}">
        <p14:creationId xmlns:p14="http://schemas.microsoft.com/office/powerpoint/2010/main" val="286359091"/>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236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endParaRPr>
          </a:p>
        </p:txBody>
      </p:sp>
      <p:sp>
        <p:nvSpPr>
          <p:cNvPr id="4" name="页脚占位符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endParaRPr>
          </a:p>
        </p:txBody>
      </p:sp>
      <p:sp>
        <p:nvSpPr>
          <p:cNvPr id="5" name="灯片编号占位符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09A97C3-AF9F-524B-BCB6-7987EEDA47D3}" type="slidenum">
              <a:rPr kumimoji="1" lang="zh-CN" altLang="en-US" sz="1200" b="0" i="0" u="none" strike="noStrike" kern="1200" cap="none" spc="0" normalizeH="0" baseline="0" noProof="0" smtClean="0">
                <a:ln>
                  <a:noFill/>
                </a:ln>
                <a:solidFill>
                  <a:schemeClr val="tx1">
                    <a:tint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a:t>
            </a:fld>
            <a:endParaRPr kumimoji="1" lang="zh-CN" altLang="en-US" sz="1200" b="0" i="0" u="none" strike="noStrike" kern="1200" cap="none" spc="0" normalizeH="0" baseline="0" noProof="0">
              <a:ln>
                <a:noFill/>
              </a:ln>
              <a:solidFill>
                <a:schemeClr val="tx1">
                  <a:tint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Tree>
    <p:extLst>
      <p:ext uri="{BB962C8B-B14F-4D97-AF65-F5344CB8AC3E}">
        <p14:creationId xmlns:p14="http://schemas.microsoft.com/office/powerpoint/2010/main" val="1209058161"/>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234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endParaRPr>
          </a:p>
        </p:txBody>
      </p:sp>
      <p:sp>
        <p:nvSpPr>
          <p:cNvPr id="4" name="页脚占位符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endParaRPr>
          </a:p>
        </p:txBody>
      </p:sp>
      <p:sp>
        <p:nvSpPr>
          <p:cNvPr id="5" name="灯片编号占位符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09A97C3-AF9F-524B-BCB6-7987EEDA47D3}" type="slidenum">
              <a:rPr kumimoji="1" lang="zh-CN" altLang="en-US" sz="1200" b="0" i="0" u="none" strike="noStrike" kern="1200" cap="none" spc="0" normalizeH="0" baseline="0" noProof="0" smtClean="0">
                <a:ln>
                  <a:noFill/>
                </a:ln>
                <a:solidFill>
                  <a:schemeClr val="tx1">
                    <a:tint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a:t>
            </a:fld>
            <a:endParaRPr kumimoji="1" lang="zh-CN" altLang="en-US" sz="1200" b="0" i="0" u="none" strike="noStrike" kern="1200" cap="none" spc="0" normalizeH="0" baseline="0" noProof="0">
              <a:ln>
                <a:noFill/>
              </a:ln>
              <a:solidFill>
                <a:schemeClr val="tx1">
                  <a:tint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Tree>
    <p:extLst>
      <p:ext uri="{BB962C8B-B14F-4D97-AF65-F5344CB8AC3E}">
        <p14:creationId xmlns:p14="http://schemas.microsoft.com/office/powerpoint/2010/main" val="6584350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lvl1pPr>
              <a:defRPr>
                <a:latin typeface="微软雅黑" panose="020B0503020204020204" pitchFamily="34" charset="-122"/>
                <a:ea typeface="微软雅黑" panose="020B0503020204020204" pitchFamily="34" charset="-122"/>
                <a:cs typeface="微软雅黑" panose="020B0503020204020204" pitchFamily="34" charset="-122"/>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endParaRPr>
          </a:p>
        </p:txBody>
      </p:sp>
      <p:sp>
        <p:nvSpPr>
          <p:cNvPr id="4" name="页脚占位符 3"/>
          <p:cNvSpPr>
            <a:spLocks noGrp="1"/>
          </p:cNvSpPr>
          <p:nvPr>
            <p:ph type="ftr" sz="quarter" idx="11"/>
          </p:nvPr>
        </p:nvSpPr>
        <p:spPr/>
        <p:txBody>
          <a:bodyPr/>
          <a:lstStyle>
            <a:lvl1pPr>
              <a:defRPr>
                <a:latin typeface="微软雅黑" panose="020B0503020204020204" pitchFamily="34" charset="-122"/>
                <a:ea typeface="微软雅黑" panose="020B0503020204020204" pitchFamily="34" charset="-122"/>
                <a:cs typeface="微软雅黑" panose="020B0503020204020204" pitchFamily="34" charset="-122"/>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endParaRPr>
          </a:p>
        </p:txBody>
      </p:sp>
      <p:sp>
        <p:nvSpPr>
          <p:cNvPr id="5" name="灯片编号占位符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09A97C3-AF9F-524B-BCB6-7987EEDA47D3}" type="slidenum">
              <a:rPr kumimoji="1" lang="zh-CN" altLang="en-US" sz="1200" b="0" i="0" u="none" strike="noStrike" kern="1200" cap="none" spc="0" normalizeH="0" baseline="0" noProof="0" smtClean="0">
                <a:ln>
                  <a:noFill/>
                </a:ln>
                <a:solidFill>
                  <a:schemeClr val="tx1">
                    <a:tint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a:t>
            </a:fld>
            <a:endParaRPr kumimoji="1" lang="zh-CN" altLang="en-US" sz="1200" b="0" i="0" u="none" strike="noStrike" kern="1200" cap="none" spc="0" normalizeH="0" baseline="0" noProof="0">
              <a:ln>
                <a:noFill/>
              </a:ln>
              <a:solidFill>
                <a:schemeClr val="tx1">
                  <a:tint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238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endParaRPr>
          </a:p>
        </p:txBody>
      </p:sp>
      <p:sp>
        <p:nvSpPr>
          <p:cNvPr id="4" name="页脚占位符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endParaRPr>
          </a:p>
        </p:txBody>
      </p:sp>
      <p:sp>
        <p:nvSpPr>
          <p:cNvPr id="5" name="灯片编号占位符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09A97C3-AF9F-524B-BCB6-7987EEDA47D3}" type="slidenum">
              <a:rPr kumimoji="1" lang="zh-CN" altLang="en-US" sz="1200" b="0" i="0" u="none" strike="noStrike" kern="1200" cap="none" spc="0" normalizeH="0" baseline="0" noProof="0" smtClean="0">
                <a:ln>
                  <a:noFill/>
                </a:ln>
                <a:solidFill>
                  <a:schemeClr val="tx1">
                    <a:tint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a:t>
            </a:fld>
            <a:endParaRPr kumimoji="1" lang="zh-CN" altLang="en-US" sz="1200" b="0" i="0" u="none" strike="noStrike" kern="1200" cap="none" spc="0" normalizeH="0" baseline="0" noProof="0">
              <a:ln>
                <a:noFill/>
              </a:ln>
              <a:solidFill>
                <a:schemeClr val="tx1">
                  <a:tint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Tree>
    <p:extLst>
      <p:ext uri="{BB962C8B-B14F-4D97-AF65-F5344CB8AC3E}">
        <p14:creationId xmlns:p14="http://schemas.microsoft.com/office/powerpoint/2010/main" val="807929038"/>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userDrawn="1">
  <p:cSld name="249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endParaRPr>
          </a:p>
        </p:txBody>
      </p:sp>
      <p:sp>
        <p:nvSpPr>
          <p:cNvPr id="4" name="页脚占位符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endParaRPr>
          </a:p>
        </p:txBody>
      </p:sp>
      <p:sp>
        <p:nvSpPr>
          <p:cNvPr id="5" name="灯片编号占位符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09A97C3-AF9F-524B-BCB6-7987EEDA47D3}" type="slidenum">
              <a:rPr kumimoji="1" lang="zh-CN" altLang="en-US" sz="1200" b="0" i="0" u="none" strike="noStrike" kern="1200" cap="none" spc="0" normalizeH="0" baseline="0" noProof="0" smtClean="0">
                <a:ln>
                  <a:noFill/>
                </a:ln>
                <a:solidFill>
                  <a:schemeClr val="tx1">
                    <a:tint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a:t>
            </a:fld>
            <a:endParaRPr kumimoji="1" lang="zh-CN" altLang="en-US" sz="1200" b="0" i="0" u="none" strike="noStrike" kern="1200" cap="none" spc="0" normalizeH="0" baseline="0" noProof="0">
              <a:ln>
                <a:noFill/>
              </a:ln>
              <a:solidFill>
                <a:schemeClr val="tx1">
                  <a:tint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Tree>
    <p:extLst>
      <p:ext uri="{BB962C8B-B14F-4D97-AF65-F5344CB8AC3E}">
        <p14:creationId xmlns:p14="http://schemas.microsoft.com/office/powerpoint/2010/main" val="1352253065"/>
      </p:ext>
    </p:extLst>
  </p:cSld>
  <p:clrMapOvr>
    <a:masterClrMapping/>
  </p:clrMapOvr>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userDrawn="1">
  <p:cSld name="56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endParaRPr>
          </a:p>
        </p:txBody>
      </p:sp>
      <p:sp>
        <p:nvSpPr>
          <p:cNvPr id="4" name="页脚占位符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endParaRPr>
          </a:p>
        </p:txBody>
      </p:sp>
      <p:sp>
        <p:nvSpPr>
          <p:cNvPr id="5" name="灯片编号占位符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09A97C3-AF9F-524B-BCB6-7987EEDA47D3}" type="slidenum">
              <a:rPr kumimoji="1" lang="zh-CN" altLang="en-US" sz="1200" b="0" i="0" u="none" strike="noStrike" kern="1200" cap="none" spc="0" normalizeH="0" baseline="0" noProof="0" smtClean="0">
                <a:ln>
                  <a:noFill/>
                </a:ln>
                <a:solidFill>
                  <a:schemeClr val="tx1">
                    <a:tint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a:t>
            </a:fld>
            <a:endParaRPr kumimoji="1" lang="zh-CN" altLang="en-US" sz="1200" b="0" i="0" u="none" strike="noStrike" kern="1200" cap="none" spc="0" normalizeH="0" baseline="0" noProof="0">
              <a:ln>
                <a:noFill/>
              </a:ln>
              <a:solidFill>
                <a:schemeClr val="tx1">
                  <a:tint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Tree>
    <p:extLst>
      <p:ext uri="{BB962C8B-B14F-4D97-AF65-F5344CB8AC3E}">
        <p14:creationId xmlns:p14="http://schemas.microsoft.com/office/powerpoint/2010/main" val="1865188781"/>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userDrawn="1">
  <p:cSld name="60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endParaRPr>
          </a:p>
        </p:txBody>
      </p:sp>
      <p:sp>
        <p:nvSpPr>
          <p:cNvPr id="4" name="页脚占位符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endParaRPr>
          </a:p>
        </p:txBody>
      </p:sp>
      <p:sp>
        <p:nvSpPr>
          <p:cNvPr id="5" name="灯片编号占位符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09A97C3-AF9F-524B-BCB6-7987EEDA47D3}" type="slidenum">
              <a:rPr kumimoji="1" lang="zh-CN" altLang="en-US" sz="1200" b="0" i="0" u="none" strike="noStrike" kern="1200" cap="none" spc="0" normalizeH="0" baseline="0" noProof="0" smtClean="0">
                <a:ln>
                  <a:noFill/>
                </a:ln>
                <a:solidFill>
                  <a:schemeClr val="tx1">
                    <a:tint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a:t>
            </a:fld>
            <a:endParaRPr kumimoji="1" lang="zh-CN" altLang="en-US" sz="1200" b="0" i="0" u="none" strike="noStrike" kern="1200" cap="none" spc="0" normalizeH="0" baseline="0" noProof="0">
              <a:ln>
                <a:noFill/>
              </a:ln>
              <a:solidFill>
                <a:schemeClr val="tx1">
                  <a:tint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Tree>
    <p:extLst>
      <p:ext uri="{BB962C8B-B14F-4D97-AF65-F5344CB8AC3E}">
        <p14:creationId xmlns:p14="http://schemas.microsoft.com/office/powerpoint/2010/main" val="1193855640"/>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61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endParaRPr>
          </a:p>
        </p:txBody>
      </p:sp>
      <p:sp>
        <p:nvSpPr>
          <p:cNvPr id="4" name="页脚占位符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endParaRPr>
          </a:p>
        </p:txBody>
      </p:sp>
      <p:sp>
        <p:nvSpPr>
          <p:cNvPr id="5" name="灯片编号占位符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09A97C3-AF9F-524B-BCB6-7987EEDA47D3}" type="slidenum">
              <a:rPr kumimoji="1" lang="zh-CN" altLang="en-US" sz="1200" b="0" i="0" u="none" strike="noStrike" kern="1200" cap="none" spc="0" normalizeH="0" baseline="0" noProof="0" smtClean="0">
                <a:ln>
                  <a:noFill/>
                </a:ln>
                <a:solidFill>
                  <a:schemeClr val="tx1">
                    <a:tint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a:t>
            </a:fld>
            <a:endParaRPr kumimoji="1" lang="zh-CN" altLang="en-US" sz="1200" b="0" i="0" u="none" strike="noStrike" kern="1200" cap="none" spc="0" normalizeH="0" baseline="0" noProof="0">
              <a:ln>
                <a:noFill/>
              </a:ln>
              <a:solidFill>
                <a:schemeClr val="tx1">
                  <a:tint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Tree>
    <p:extLst>
      <p:ext uri="{BB962C8B-B14F-4D97-AF65-F5344CB8AC3E}">
        <p14:creationId xmlns:p14="http://schemas.microsoft.com/office/powerpoint/2010/main" val="1109298995"/>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userDrawn="1">
  <p:cSld name="62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endParaRPr>
          </a:p>
        </p:txBody>
      </p:sp>
      <p:sp>
        <p:nvSpPr>
          <p:cNvPr id="4" name="页脚占位符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endParaRPr>
          </a:p>
        </p:txBody>
      </p:sp>
      <p:sp>
        <p:nvSpPr>
          <p:cNvPr id="5" name="灯片编号占位符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09A97C3-AF9F-524B-BCB6-7987EEDA47D3}" type="slidenum">
              <a:rPr kumimoji="1" lang="zh-CN" altLang="en-US" sz="1200" b="0" i="0" u="none" strike="noStrike" kern="1200" cap="none" spc="0" normalizeH="0" baseline="0" noProof="0" smtClean="0">
                <a:ln>
                  <a:noFill/>
                </a:ln>
                <a:solidFill>
                  <a:schemeClr val="tx1">
                    <a:tint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a:t>
            </a:fld>
            <a:endParaRPr kumimoji="1" lang="zh-CN" altLang="en-US" sz="1200" b="0" i="0" u="none" strike="noStrike" kern="1200" cap="none" spc="0" normalizeH="0" baseline="0" noProof="0">
              <a:ln>
                <a:noFill/>
              </a:ln>
              <a:solidFill>
                <a:schemeClr val="tx1">
                  <a:tint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Tree>
    <p:extLst>
      <p:ext uri="{BB962C8B-B14F-4D97-AF65-F5344CB8AC3E}">
        <p14:creationId xmlns:p14="http://schemas.microsoft.com/office/powerpoint/2010/main" val="64952183"/>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userDrawn="1">
  <p:cSld name="63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endParaRPr>
          </a:p>
        </p:txBody>
      </p:sp>
      <p:sp>
        <p:nvSpPr>
          <p:cNvPr id="4" name="页脚占位符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endParaRPr>
          </a:p>
        </p:txBody>
      </p:sp>
      <p:sp>
        <p:nvSpPr>
          <p:cNvPr id="5" name="灯片编号占位符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09A97C3-AF9F-524B-BCB6-7987EEDA47D3}" type="slidenum">
              <a:rPr kumimoji="1" lang="zh-CN" altLang="en-US" sz="1200" b="0" i="0" u="none" strike="noStrike" kern="1200" cap="none" spc="0" normalizeH="0" baseline="0" noProof="0" smtClean="0">
                <a:ln>
                  <a:noFill/>
                </a:ln>
                <a:solidFill>
                  <a:schemeClr val="tx1">
                    <a:tint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a:t>
            </a:fld>
            <a:endParaRPr kumimoji="1" lang="zh-CN" altLang="en-US" sz="1200" b="0" i="0" u="none" strike="noStrike" kern="1200" cap="none" spc="0" normalizeH="0" baseline="0" noProof="0">
              <a:ln>
                <a:noFill/>
              </a:ln>
              <a:solidFill>
                <a:schemeClr val="tx1">
                  <a:tint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Tree>
    <p:extLst>
      <p:ext uri="{BB962C8B-B14F-4D97-AF65-F5344CB8AC3E}">
        <p14:creationId xmlns:p14="http://schemas.microsoft.com/office/powerpoint/2010/main" val="350009254"/>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userDrawn="1">
  <p:cSld name="66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endParaRPr>
          </a:p>
        </p:txBody>
      </p:sp>
      <p:sp>
        <p:nvSpPr>
          <p:cNvPr id="4" name="页脚占位符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endParaRPr>
          </a:p>
        </p:txBody>
      </p:sp>
      <p:sp>
        <p:nvSpPr>
          <p:cNvPr id="5" name="灯片编号占位符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09A97C3-AF9F-524B-BCB6-7987EEDA47D3}" type="slidenum">
              <a:rPr kumimoji="1" lang="zh-CN" altLang="en-US" sz="1200" b="0" i="0" u="none" strike="noStrike" kern="1200" cap="none" spc="0" normalizeH="0" baseline="0" noProof="0" smtClean="0">
                <a:ln>
                  <a:noFill/>
                </a:ln>
                <a:solidFill>
                  <a:schemeClr val="tx1">
                    <a:tint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a:t>
            </a:fld>
            <a:endParaRPr kumimoji="1" lang="zh-CN" altLang="en-US" sz="1200" b="0" i="0" u="none" strike="noStrike" kern="1200" cap="none" spc="0" normalizeH="0" baseline="0" noProof="0">
              <a:ln>
                <a:noFill/>
              </a:ln>
              <a:solidFill>
                <a:schemeClr val="tx1">
                  <a:tint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Tree>
    <p:extLst>
      <p:ext uri="{BB962C8B-B14F-4D97-AF65-F5344CB8AC3E}">
        <p14:creationId xmlns:p14="http://schemas.microsoft.com/office/powerpoint/2010/main" val="1101435819"/>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userDrawn="1">
  <p:cSld name="67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endParaRPr>
          </a:p>
        </p:txBody>
      </p:sp>
      <p:sp>
        <p:nvSpPr>
          <p:cNvPr id="4" name="页脚占位符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endParaRPr>
          </a:p>
        </p:txBody>
      </p:sp>
      <p:sp>
        <p:nvSpPr>
          <p:cNvPr id="5" name="灯片编号占位符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09A97C3-AF9F-524B-BCB6-7987EEDA47D3}" type="slidenum">
              <a:rPr kumimoji="1" lang="zh-CN" altLang="en-US" sz="1200" b="0" i="0" u="none" strike="noStrike" kern="1200" cap="none" spc="0" normalizeH="0" baseline="0" noProof="0" smtClean="0">
                <a:ln>
                  <a:noFill/>
                </a:ln>
                <a:solidFill>
                  <a:schemeClr val="tx1">
                    <a:tint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a:t>
            </a:fld>
            <a:endParaRPr kumimoji="1" lang="zh-CN" altLang="en-US" sz="1200" b="0" i="0" u="none" strike="noStrike" kern="1200" cap="none" spc="0" normalizeH="0" baseline="0" noProof="0">
              <a:ln>
                <a:noFill/>
              </a:ln>
              <a:solidFill>
                <a:schemeClr val="tx1">
                  <a:tint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Tree>
    <p:extLst>
      <p:ext uri="{BB962C8B-B14F-4D97-AF65-F5344CB8AC3E}">
        <p14:creationId xmlns:p14="http://schemas.microsoft.com/office/powerpoint/2010/main" val="102099972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userDrawn="1">
  <p:cSld name="68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endParaRPr>
          </a:p>
        </p:txBody>
      </p:sp>
      <p:sp>
        <p:nvSpPr>
          <p:cNvPr id="4" name="页脚占位符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endParaRPr>
          </a:p>
        </p:txBody>
      </p:sp>
      <p:sp>
        <p:nvSpPr>
          <p:cNvPr id="5" name="灯片编号占位符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09A97C3-AF9F-524B-BCB6-7987EEDA47D3}" type="slidenum">
              <a:rPr kumimoji="1" lang="zh-CN" altLang="en-US" sz="1200" b="0" i="0" u="none" strike="noStrike" kern="1200" cap="none" spc="0" normalizeH="0" baseline="0" noProof="0" smtClean="0">
                <a:ln>
                  <a:noFill/>
                </a:ln>
                <a:solidFill>
                  <a:schemeClr val="tx1">
                    <a:tint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a:t>
            </a:fld>
            <a:endParaRPr kumimoji="1" lang="zh-CN" altLang="en-US" sz="1200" b="0" i="0" u="none" strike="noStrike" kern="1200" cap="none" spc="0" normalizeH="0" baseline="0" noProof="0">
              <a:ln>
                <a:noFill/>
              </a:ln>
              <a:solidFill>
                <a:schemeClr val="tx1">
                  <a:tint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Tree>
    <p:extLst>
      <p:ext uri="{BB962C8B-B14F-4D97-AF65-F5344CB8AC3E}">
        <p14:creationId xmlns:p14="http://schemas.microsoft.com/office/powerpoint/2010/main" val="889187077"/>
      </p:ext>
    </p:extLst>
  </p:cSld>
  <p:clrMapOvr>
    <a:masterClrMapping/>
  </p:clrMapOvr>
</p:sldLayout>
</file>

<file path=ppt/slideMasters/_rels/slideMaster1.xml.rels><?xml version="1.0" encoding="UTF-8" standalone="yes"?>
<Relationships xmlns="http://schemas.openxmlformats.org/package/2006/relationships"><Relationship Id="rId101" Type="http://schemas.openxmlformats.org/officeDocument/2006/relationships/slideLayout" Target="../slideLayouts/slideLayout101.xml"/><Relationship Id="rId102" Type="http://schemas.openxmlformats.org/officeDocument/2006/relationships/slideLayout" Target="../slideLayouts/slideLayout102.xml"/><Relationship Id="rId103" Type="http://schemas.openxmlformats.org/officeDocument/2006/relationships/slideLayout" Target="../slideLayouts/slideLayout103.xml"/><Relationship Id="rId104" Type="http://schemas.openxmlformats.org/officeDocument/2006/relationships/slideLayout" Target="../slideLayouts/slideLayout104.xml"/><Relationship Id="rId105" Type="http://schemas.openxmlformats.org/officeDocument/2006/relationships/slideLayout" Target="../slideLayouts/slideLayout105.xml"/><Relationship Id="rId106" Type="http://schemas.openxmlformats.org/officeDocument/2006/relationships/slideLayout" Target="../slideLayouts/slideLayout106.xml"/><Relationship Id="rId107" Type="http://schemas.openxmlformats.org/officeDocument/2006/relationships/slideLayout" Target="../slideLayouts/slideLayout107.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8" Type="http://schemas.openxmlformats.org/officeDocument/2006/relationships/slideLayout" Target="../slideLayouts/slideLayout108.xml"/><Relationship Id="rId109" Type="http://schemas.openxmlformats.org/officeDocument/2006/relationships/slideLayout" Target="../slideLayouts/slideLayout10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30" Type="http://schemas.openxmlformats.org/officeDocument/2006/relationships/slideLayout" Target="../slideLayouts/slideLayout30.xml"/><Relationship Id="rId31" Type="http://schemas.openxmlformats.org/officeDocument/2006/relationships/slideLayout" Target="../slideLayouts/slideLayout31.xml"/><Relationship Id="rId32" Type="http://schemas.openxmlformats.org/officeDocument/2006/relationships/slideLayout" Target="../slideLayouts/slideLayout32.xml"/><Relationship Id="rId33" Type="http://schemas.openxmlformats.org/officeDocument/2006/relationships/slideLayout" Target="../slideLayouts/slideLayout33.xml"/><Relationship Id="rId34" Type="http://schemas.openxmlformats.org/officeDocument/2006/relationships/slideLayout" Target="../slideLayouts/slideLayout34.xml"/><Relationship Id="rId35" Type="http://schemas.openxmlformats.org/officeDocument/2006/relationships/slideLayout" Target="../slideLayouts/slideLayout35.xml"/><Relationship Id="rId36" Type="http://schemas.openxmlformats.org/officeDocument/2006/relationships/slideLayout" Target="../slideLayouts/slideLayout36.xml"/><Relationship Id="rId37" Type="http://schemas.openxmlformats.org/officeDocument/2006/relationships/slideLayout" Target="../slideLayouts/slideLayout37.xml"/><Relationship Id="rId38" Type="http://schemas.openxmlformats.org/officeDocument/2006/relationships/slideLayout" Target="../slideLayouts/slideLayout38.xml"/><Relationship Id="rId39" Type="http://schemas.openxmlformats.org/officeDocument/2006/relationships/slideLayout" Target="../slideLayouts/slideLayout39.xml"/><Relationship Id="rId50" Type="http://schemas.openxmlformats.org/officeDocument/2006/relationships/slideLayout" Target="../slideLayouts/slideLayout50.xml"/><Relationship Id="rId51" Type="http://schemas.openxmlformats.org/officeDocument/2006/relationships/slideLayout" Target="../slideLayouts/slideLayout51.xml"/><Relationship Id="rId52" Type="http://schemas.openxmlformats.org/officeDocument/2006/relationships/slideLayout" Target="../slideLayouts/slideLayout52.xml"/><Relationship Id="rId53" Type="http://schemas.openxmlformats.org/officeDocument/2006/relationships/slideLayout" Target="../slideLayouts/slideLayout53.xml"/><Relationship Id="rId54" Type="http://schemas.openxmlformats.org/officeDocument/2006/relationships/slideLayout" Target="../slideLayouts/slideLayout54.xml"/><Relationship Id="rId55" Type="http://schemas.openxmlformats.org/officeDocument/2006/relationships/slideLayout" Target="../slideLayouts/slideLayout55.xml"/><Relationship Id="rId56" Type="http://schemas.openxmlformats.org/officeDocument/2006/relationships/slideLayout" Target="../slideLayouts/slideLayout56.xml"/><Relationship Id="rId57" Type="http://schemas.openxmlformats.org/officeDocument/2006/relationships/slideLayout" Target="../slideLayouts/slideLayout57.xml"/><Relationship Id="rId58" Type="http://schemas.openxmlformats.org/officeDocument/2006/relationships/slideLayout" Target="../slideLayouts/slideLayout58.xml"/><Relationship Id="rId59" Type="http://schemas.openxmlformats.org/officeDocument/2006/relationships/slideLayout" Target="../slideLayouts/slideLayout59.xml"/><Relationship Id="rId70" Type="http://schemas.openxmlformats.org/officeDocument/2006/relationships/slideLayout" Target="../slideLayouts/slideLayout70.xml"/><Relationship Id="rId71" Type="http://schemas.openxmlformats.org/officeDocument/2006/relationships/slideLayout" Target="../slideLayouts/slideLayout71.xml"/><Relationship Id="rId72" Type="http://schemas.openxmlformats.org/officeDocument/2006/relationships/slideLayout" Target="../slideLayouts/slideLayout72.xml"/><Relationship Id="rId73" Type="http://schemas.openxmlformats.org/officeDocument/2006/relationships/slideLayout" Target="../slideLayouts/slideLayout73.xml"/><Relationship Id="rId74" Type="http://schemas.openxmlformats.org/officeDocument/2006/relationships/slideLayout" Target="../slideLayouts/slideLayout74.xml"/><Relationship Id="rId75" Type="http://schemas.openxmlformats.org/officeDocument/2006/relationships/slideLayout" Target="../slideLayouts/slideLayout75.xml"/><Relationship Id="rId76" Type="http://schemas.openxmlformats.org/officeDocument/2006/relationships/slideLayout" Target="../slideLayouts/slideLayout76.xml"/><Relationship Id="rId77" Type="http://schemas.openxmlformats.org/officeDocument/2006/relationships/slideLayout" Target="../slideLayouts/slideLayout77.xml"/><Relationship Id="rId78" Type="http://schemas.openxmlformats.org/officeDocument/2006/relationships/slideLayout" Target="../slideLayouts/slideLayout78.xml"/><Relationship Id="rId79" Type="http://schemas.openxmlformats.org/officeDocument/2006/relationships/slideLayout" Target="../slideLayouts/slideLayout79.xml"/><Relationship Id="rId110" Type="http://schemas.openxmlformats.org/officeDocument/2006/relationships/slideLayout" Target="../slideLayouts/slideLayout110.xml"/><Relationship Id="rId90" Type="http://schemas.openxmlformats.org/officeDocument/2006/relationships/slideLayout" Target="../slideLayouts/slideLayout90.xml"/><Relationship Id="rId91" Type="http://schemas.openxmlformats.org/officeDocument/2006/relationships/slideLayout" Target="../slideLayouts/slideLayout91.xml"/><Relationship Id="rId92" Type="http://schemas.openxmlformats.org/officeDocument/2006/relationships/slideLayout" Target="../slideLayouts/slideLayout92.xml"/><Relationship Id="rId93" Type="http://schemas.openxmlformats.org/officeDocument/2006/relationships/slideLayout" Target="../slideLayouts/slideLayout93.xml"/><Relationship Id="rId94" Type="http://schemas.openxmlformats.org/officeDocument/2006/relationships/slideLayout" Target="../slideLayouts/slideLayout94.xml"/><Relationship Id="rId95" Type="http://schemas.openxmlformats.org/officeDocument/2006/relationships/slideLayout" Target="../slideLayouts/slideLayout95.xml"/><Relationship Id="rId96" Type="http://schemas.openxmlformats.org/officeDocument/2006/relationships/slideLayout" Target="../slideLayouts/slideLayout96.xml"/><Relationship Id="rId97" Type="http://schemas.openxmlformats.org/officeDocument/2006/relationships/slideLayout" Target="../slideLayouts/slideLayout97.xml"/><Relationship Id="rId98" Type="http://schemas.openxmlformats.org/officeDocument/2006/relationships/slideLayout" Target="../slideLayouts/slideLayout98.xml"/><Relationship Id="rId99" Type="http://schemas.openxmlformats.org/officeDocument/2006/relationships/slideLayout" Target="../slideLayouts/slideLayout99.xml"/><Relationship Id="rId111" Type="http://schemas.openxmlformats.org/officeDocument/2006/relationships/slideLayout" Target="../slideLayouts/slideLayout111.xml"/><Relationship Id="rId112" Type="http://schemas.openxmlformats.org/officeDocument/2006/relationships/slideLayout" Target="../slideLayouts/slideLayout112.xml"/><Relationship Id="rId113" Type="http://schemas.openxmlformats.org/officeDocument/2006/relationships/slideLayout" Target="../slideLayouts/slideLayout113.xml"/><Relationship Id="rId114" Type="http://schemas.openxmlformats.org/officeDocument/2006/relationships/slideLayout" Target="../slideLayouts/slideLayout114.xml"/><Relationship Id="rId115" Type="http://schemas.openxmlformats.org/officeDocument/2006/relationships/slideLayout" Target="../slideLayouts/slideLayout115.xml"/><Relationship Id="rId116" Type="http://schemas.openxmlformats.org/officeDocument/2006/relationships/theme" Target="../theme/theme1.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40" Type="http://schemas.openxmlformats.org/officeDocument/2006/relationships/slideLayout" Target="../slideLayouts/slideLayout40.xml"/><Relationship Id="rId41" Type="http://schemas.openxmlformats.org/officeDocument/2006/relationships/slideLayout" Target="../slideLayouts/slideLayout41.xml"/><Relationship Id="rId42" Type="http://schemas.openxmlformats.org/officeDocument/2006/relationships/slideLayout" Target="../slideLayouts/slideLayout42.xml"/><Relationship Id="rId43" Type="http://schemas.openxmlformats.org/officeDocument/2006/relationships/slideLayout" Target="../slideLayouts/slideLayout43.xml"/><Relationship Id="rId44" Type="http://schemas.openxmlformats.org/officeDocument/2006/relationships/slideLayout" Target="../slideLayouts/slideLayout44.xml"/><Relationship Id="rId45" Type="http://schemas.openxmlformats.org/officeDocument/2006/relationships/slideLayout" Target="../slideLayouts/slideLayout45.xml"/><Relationship Id="rId46" Type="http://schemas.openxmlformats.org/officeDocument/2006/relationships/slideLayout" Target="../slideLayouts/slideLayout46.xml"/><Relationship Id="rId47" Type="http://schemas.openxmlformats.org/officeDocument/2006/relationships/slideLayout" Target="../slideLayouts/slideLayout47.xml"/><Relationship Id="rId48" Type="http://schemas.openxmlformats.org/officeDocument/2006/relationships/slideLayout" Target="../slideLayouts/slideLayout48.xml"/><Relationship Id="rId49" Type="http://schemas.openxmlformats.org/officeDocument/2006/relationships/slideLayout" Target="../slideLayouts/slideLayout49.xml"/><Relationship Id="rId60" Type="http://schemas.openxmlformats.org/officeDocument/2006/relationships/slideLayout" Target="../slideLayouts/slideLayout60.xml"/><Relationship Id="rId61" Type="http://schemas.openxmlformats.org/officeDocument/2006/relationships/slideLayout" Target="../slideLayouts/slideLayout61.xml"/><Relationship Id="rId62" Type="http://schemas.openxmlformats.org/officeDocument/2006/relationships/slideLayout" Target="../slideLayouts/slideLayout62.xml"/><Relationship Id="rId63" Type="http://schemas.openxmlformats.org/officeDocument/2006/relationships/slideLayout" Target="../slideLayouts/slideLayout63.xml"/><Relationship Id="rId64" Type="http://schemas.openxmlformats.org/officeDocument/2006/relationships/slideLayout" Target="../slideLayouts/slideLayout64.xml"/><Relationship Id="rId65" Type="http://schemas.openxmlformats.org/officeDocument/2006/relationships/slideLayout" Target="../slideLayouts/slideLayout65.xml"/><Relationship Id="rId66" Type="http://schemas.openxmlformats.org/officeDocument/2006/relationships/slideLayout" Target="../slideLayouts/slideLayout66.xml"/><Relationship Id="rId67" Type="http://schemas.openxmlformats.org/officeDocument/2006/relationships/slideLayout" Target="../slideLayouts/slideLayout67.xml"/><Relationship Id="rId68" Type="http://schemas.openxmlformats.org/officeDocument/2006/relationships/slideLayout" Target="../slideLayouts/slideLayout68.xml"/><Relationship Id="rId69" Type="http://schemas.openxmlformats.org/officeDocument/2006/relationships/slideLayout" Target="../slideLayouts/slideLayout69.xml"/><Relationship Id="rId100" Type="http://schemas.openxmlformats.org/officeDocument/2006/relationships/slideLayout" Target="../slideLayouts/slideLayout100.xml"/><Relationship Id="rId80" Type="http://schemas.openxmlformats.org/officeDocument/2006/relationships/slideLayout" Target="../slideLayouts/slideLayout80.xml"/><Relationship Id="rId81" Type="http://schemas.openxmlformats.org/officeDocument/2006/relationships/slideLayout" Target="../slideLayouts/slideLayout81.xml"/><Relationship Id="rId82" Type="http://schemas.openxmlformats.org/officeDocument/2006/relationships/slideLayout" Target="../slideLayouts/slideLayout82.xml"/><Relationship Id="rId83" Type="http://schemas.openxmlformats.org/officeDocument/2006/relationships/slideLayout" Target="../slideLayouts/slideLayout83.xml"/><Relationship Id="rId84" Type="http://schemas.openxmlformats.org/officeDocument/2006/relationships/slideLayout" Target="../slideLayouts/slideLayout84.xml"/><Relationship Id="rId85" Type="http://schemas.openxmlformats.org/officeDocument/2006/relationships/slideLayout" Target="../slideLayouts/slideLayout85.xml"/><Relationship Id="rId86" Type="http://schemas.openxmlformats.org/officeDocument/2006/relationships/slideLayout" Target="../slideLayouts/slideLayout86.xml"/><Relationship Id="rId87" Type="http://schemas.openxmlformats.org/officeDocument/2006/relationships/slideLayout" Target="../slideLayouts/slideLayout87.xml"/><Relationship Id="rId88" Type="http://schemas.openxmlformats.org/officeDocument/2006/relationships/slideLayout" Target="../slideLayouts/slideLayout88.xml"/><Relationship Id="rId89" Type="http://schemas.openxmlformats.org/officeDocument/2006/relationships/slideLayout" Target="../slideLayouts/slideLayout8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18.xml"/><Relationship Id="rId4" Type="http://schemas.openxmlformats.org/officeDocument/2006/relationships/slideLayout" Target="../slideLayouts/slideLayout119.xml"/><Relationship Id="rId5" Type="http://schemas.openxmlformats.org/officeDocument/2006/relationships/slideLayout" Target="../slideLayouts/slideLayout120.xml"/><Relationship Id="rId6" Type="http://schemas.openxmlformats.org/officeDocument/2006/relationships/theme" Target="../theme/theme2.xml"/><Relationship Id="rId7" Type="http://schemas.openxmlformats.org/officeDocument/2006/relationships/image" Target="../media/image1.png"/><Relationship Id="rId1" Type="http://schemas.openxmlformats.org/officeDocument/2006/relationships/slideLayout" Target="../slideLayouts/slideLayout116.xml"/><Relationship Id="rId2" Type="http://schemas.openxmlformats.org/officeDocument/2006/relationships/slideLayout" Target="../slideLayouts/slideLayout11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26" name="标题占位符 1"/>
          <p:cNvSpPr>
            <a:spLocks noGrp="1"/>
          </p:cNvSpPr>
          <p:nvPr>
            <p:ph type="title"/>
          </p:nvPr>
        </p:nvSpPr>
        <p:spPr>
          <a:xfrm>
            <a:off x="838200" y="329565"/>
            <a:ext cx="10515600" cy="795020"/>
          </a:xfrm>
          <a:prstGeom prst="rect">
            <a:avLst/>
          </a:prstGeom>
          <a:noFill/>
          <a:ln w="9525">
            <a:noFill/>
          </a:ln>
        </p:spPr>
        <p:txBody>
          <a:bodyPr anchor="ctr"/>
          <a:lstStyle/>
          <a:p>
            <a:pPr lvl="0"/>
            <a:r>
              <a:rPr lang="zh-CN" altLang="en-US" dirty="0"/>
              <a:t>单击此处编辑母版标题样式</a:t>
            </a:r>
          </a:p>
        </p:txBody>
      </p:sp>
      <p:sp>
        <p:nvSpPr>
          <p:cNvPr id="1027" name="文本占位符 2"/>
          <p:cNvSpPr>
            <a:spLocks noGrp="1"/>
          </p:cNvSpPr>
          <p:nvPr>
            <p:ph type="body" idx="1"/>
          </p:nvPr>
        </p:nvSpPr>
        <p:spPr>
          <a:xfrm>
            <a:off x="838200" y="1611630"/>
            <a:ext cx="10515600" cy="4351338"/>
          </a:xfrm>
          <a:prstGeom prst="rect">
            <a:avLst/>
          </a:prstGeom>
          <a:noFill/>
          <a:ln w="9525">
            <a:noFill/>
          </a:ln>
        </p:spPr>
        <p:txBody>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endParaRPr>
          </a:p>
        </p:txBody>
      </p:sp>
      <p:sp>
        <p:nvSpPr>
          <p:cNvPr id="6" name="幻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C09A97C3-AF9F-524B-BCB6-7987EEDA47D3}" type="slidenum">
              <a:rPr kumimoji="1" lang="zh-CN" altLang="en-US" sz="1200" b="0" i="0" u="none" strike="noStrike" kern="1200" cap="none" spc="0" normalizeH="0" baseline="0" noProof="0" smtClean="0">
                <a:ln>
                  <a:noFill/>
                </a:ln>
                <a:solidFill>
                  <a:schemeClr val="tx1">
                    <a:tint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a:t>
            </a:fld>
            <a:endParaRPr kumimoji="1" lang="zh-CN" altLang="en-US" sz="1200" b="0" i="0" u="none" strike="noStrike" kern="1200" cap="none" spc="0" normalizeH="0" baseline="0" noProof="0">
              <a:ln>
                <a:noFill/>
              </a:ln>
              <a:solidFill>
                <a:schemeClr val="tx1">
                  <a:tint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grpSp>
        <p:nvGrpSpPr>
          <p:cNvPr id="9" name="组合 8"/>
          <p:cNvGrpSpPr/>
          <p:nvPr userDrawn="1"/>
        </p:nvGrpSpPr>
        <p:grpSpPr>
          <a:xfrm>
            <a:off x="276860" y="484505"/>
            <a:ext cx="428625" cy="483870"/>
            <a:chOff x="1038" y="950"/>
            <a:chExt cx="675" cy="762"/>
          </a:xfrm>
        </p:grpSpPr>
        <p:sp>
          <p:nvSpPr>
            <p:cNvPr id="7" name="矩形 6"/>
            <p:cNvSpPr/>
            <p:nvPr userDrawn="1"/>
          </p:nvSpPr>
          <p:spPr>
            <a:xfrm>
              <a:off x="1038" y="950"/>
              <a:ext cx="115" cy="76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3" name="矩形 12"/>
            <p:cNvSpPr/>
            <p:nvPr userDrawn="1"/>
          </p:nvSpPr>
          <p:spPr>
            <a:xfrm>
              <a:off x="1320" y="950"/>
              <a:ext cx="115" cy="76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8" name="矩形 7"/>
            <p:cNvSpPr/>
            <p:nvPr userDrawn="1"/>
          </p:nvSpPr>
          <p:spPr>
            <a:xfrm>
              <a:off x="1599" y="950"/>
              <a:ext cx="115" cy="76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grpSp>
      <p:sp>
        <p:nvSpPr>
          <p:cNvPr id="12" name="同侧圆角矩形 11">
            <a:extLst>
              <a:ext uri="{FF2B5EF4-FFF2-40B4-BE49-F238E27FC236}"/>
            </a:extLst>
          </p:cNvPr>
          <p:cNvSpPr/>
          <p:nvPr userDrawn="1"/>
        </p:nvSpPr>
        <p:spPr>
          <a:xfrm>
            <a:off x="0" y="6493267"/>
            <a:ext cx="12192000" cy="364733"/>
          </a:xfrm>
          <a:prstGeom prst="round2SameRect">
            <a:avLst/>
          </a:prstGeom>
          <a:solidFill>
            <a:srgbClr val="5B9BD5">
              <a:lumMod val="75000"/>
            </a:srgbClr>
          </a:solidFill>
          <a:ln w="12700" cap="flat" cmpd="sng" algn="ctr">
            <a:noFill/>
            <a:prstDash val="solid"/>
            <a:miter lim="800000"/>
          </a:ln>
          <a:effectLst/>
        </p:spPr>
        <p:txBody>
          <a:bodyPr anchor="b"/>
          <a:lstStyle/>
          <a:p>
            <a:pPr algn="l">
              <a:defRPr/>
            </a:pPr>
            <a:r>
              <a:rPr kumimoji="1" lang="zh-CN" altLang="en-US" sz="1600" kern="0" dirty="0" smtClean="0">
                <a:solidFill>
                  <a:prstClr val="white"/>
                </a:solidFill>
                <a:latin typeface="KaiTi" charset="-122"/>
                <a:ea typeface="KaiTi" charset="-122"/>
                <a:cs typeface="KaiTi" charset="-122"/>
              </a:rPr>
              <a:t>串讲总复习目标让学生们掌握文字题重点，如遇到选择问题请课下刷题巩固，也可以咨询班主任或刷题群沟通。愿我们</a:t>
            </a:r>
            <a:r>
              <a:rPr kumimoji="1" lang="zh-CN" altLang="en-US" sz="1600" kern="0" smtClean="0">
                <a:solidFill>
                  <a:prstClr val="white"/>
                </a:solidFill>
                <a:latin typeface="KaiTi" charset="-122"/>
                <a:ea typeface="KaiTi" charset="-122"/>
                <a:cs typeface="KaiTi" charset="-122"/>
              </a:rPr>
              <a:t>一战成名加油！</a:t>
            </a:r>
            <a:endParaRPr lang="en-US" altLang="zh-CN" sz="1600" kern="0" dirty="0">
              <a:solidFill>
                <a:prstClr val="white"/>
              </a:solidFill>
              <a:latin typeface="KaiTi" charset="-122"/>
              <a:ea typeface="KaiTi" charset="-122"/>
              <a:cs typeface="KaiTi" charset="-122"/>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 id="2147483702" r:id="rId54"/>
    <p:sldLayoutId id="2147483703" r:id="rId55"/>
    <p:sldLayoutId id="2147483704" r:id="rId56"/>
    <p:sldLayoutId id="2147483705" r:id="rId57"/>
    <p:sldLayoutId id="2147483706" r:id="rId58"/>
    <p:sldLayoutId id="2147483707" r:id="rId59"/>
    <p:sldLayoutId id="2147483708" r:id="rId60"/>
    <p:sldLayoutId id="2147483744" r:id="rId61"/>
    <p:sldLayoutId id="2147483745" r:id="rId62"/>
    <p:sldLayoutId id="2147483746" r:id="rId63"/>
    <p:sldLayoutId id="2147483752" r:id="rId64"/>
    <p:sldLayoutId id="2147483753" r:id="rId65"/>
    <p:sldLayoutId id="2147483757" r:id="rId66"/>
    <p:sldLayoutId id="2147483760" r:id="rId67"/>
    <p:sldLayoutId id="2147483761" r:id="rId68"/>
    <p:sldLayoutId id="2147483764" r:id="rId69"/>
    <p:sldLayoutId id="2147483766" r:id="rId70"/>
    <p:sldLayoutId id="2147483767" r:id="rId71"/>
    <p:sldLayoutId id="2147483769" r:id="rId72"/>
    <p:sldLayoutId id="2147483771" r:id="rId73"/>
    <p:sldLayoutId id="2147483772" r:id="rId74"/>
    <p:sldLayoutId id="2147483782" r:id="rId75"/>
    <p:sldLayoutId id="2147483790" r:id="rId76"/>
    <p:sldLayoutId id="2147483796" r:id="rId77"/>
    <p:sldLayoutId id="2147483797" r:id="rId78"/>
    <p:sldLayoutId id="2147483798" r:id="rId79"/>
    <p:sldLayoutId id="2147483800" r:id="rId80"/>
    <p:sldLayoutId id="2147483802" r:id="rId81"/>
    <p:sldLayoutId id="2147483804" r:id="rId82"/>
    <p:sldLayoutId id="2147483806" r:id="rId83"/>
    <p:sldLayoutId id="2147483808" r:id="rId84"/>
    <p:sldLayoutId id="2147483810" r:id="rId85"/>
    <p:sldLayoutId id="2147483811" r:id="rId86"/>
    <p:sldLayoutId id="2147483812" r:id="rId87"/>
    <p:sldLayoutId id="2147483813" r:id="rId88"/>
    <p:sldLayoutId id="2147483814" r:id="rId89"/>
    <p:sldLayoutId id="2147483815" r:id="rId90"/>
    <p:sldLayoutId id="2147483818" r:id="rId91"/>
    <p:sldLayoutId id="2147483819" r:id="rId92"/>
    <p:sldLayoutId id="2147483822" r:id="rId93"/>
    <p:sldLayoutId id="2147483823" r:id="rId94"/>
    <p:sldLayoutId id="2147483824" r:id="rId95"/>
    <p:sldLayoutId id="2147483825" r:id="rId96"/>
    <p:sldLayoutId id="2147483827" r:id="rId97"/>
    <p:sldLayoutId id="2147483828" r:id="rId98"/>
    <p:sldLayoutId id="2147483829" r:id="rId99"/>
    <p:sldLayoutId id="2147483830" r:id="rId100"/>
    <p:sldLayoutId id="2147483836" r:id="rId101"/>
    <p:sldLayoutId id="2147483837" r:id="rId102"/>
    <p:sldLayoutId id="2147483838" r:id="rId103"/>
    <p:sldLayoutId id="2147483839" r:id="rId104"/>
    <p:sldLayoutId id="2147483842" r:id="rId105"/>
    <p:sldLayoutId id="2147483843" r:id="rId106"/>
    <p:sldLayoutId id="2147483848" r:id="rId107"/>
    <p:sldLayoutId id="2147483851" r:id="rId108"/>
    <p:sldLayoutId id="2147483854" r:id="rId109"/>
    <p:sldLayoutId id="2147483856" r:id="rId110"/>
    <p:sldLayoutId id="2147483859" r:id="rId111"/>
    <p:sldLayoutId id="2147483865" r:id="rId112"/>
    <p:sldLayoutId id="2147483866" r:id="rId113"/>
    <p:sldLayoutId id="2147483867" r:id="rId114"/>
    <p:sldLayoutId id="2147483873" r:id="rId115"/>
  </p:sldLayoutIdLst>
  <p:hf hdr="0" ftr="0" dt="0"/>
  <p:txStyles>
    <p:titleStyle>
      <a:lvl1pPr algn="l" defTabSz="914400" rtl="0" eaLnBrk="1" latinLnBrk="0" hangingPunct="1">
        <a:lnSpc>
          <a:spcPct val="90000"/>
        </a:lnSpc>
        <a:spcBef>
          <a:spcPct val="0"/>
        </a:spcBef>
        <a:buNone/>
        <a:defRPr sz="3200" b="1" kern="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defRPr>
      </a:lvl1pPr>
    </p:titleStyle>
    <p:bodyStyle>
      <a:lvl1pPr marL="228600" indent="-228600" algn="l" defTabSz="914400" rtl="0" eaLnBrk="1" latinLnBrk="0" hangingPunct="1">
        <a:lnSpc>
          <a:spcPct val="90000"/>
        </a:lnSpc>
        <a:spcBef>
          <a:spcPts val="1000"/>
        </a:spcBef>
        <a:buFont typeface="Arial" panose="020B0604020202020204"/>
        <a:buChar char="•"/>
        <a:defRPr sz="2400" kern="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bg1">
                <a:lumMod val="95000"/>
              </a:schemeClr>
            </a:gs>
            <a:gs pos="100000">
              <a:schemeClr val="bg1">
                <a:lumMod val="65000"/>
              </a:schemeClr>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11" name="矩形 10"/>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微软雅黑" panose="020B0503020204020204" pitchFamily="34" charset="-122"/>
                <a:ea typeface="微软雅黑" panose="020B0503020204020204" pitchFamily="34" charset="-122"/>
                <a:cs typeface="微软雅黑" panose="020B0503020204020204" pitchFamily="34" charset="-122"/>
              </a:defRPr>
            </a:lvl1pPr>
          </a:lstStyle>
          <a:p>
            <a:fld id="{1809D8D8-7452-4451-B174-E376E5DA4DD5}" type="datetimeFigureOut">
              <a:rPr lang="zh-CN" altLang="en-US" smtClean="0"/>
              <a:t>20/9/17</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微软雅黑" panose="020B0503020204020204" pitchFamily="34" charset="-122"/>
                <a:ea typeface="微软雅黑" panose="020B0503020204020204" pitchFamily="34" charset="-122"/>
                <a:cs typeface="微软雅黑" panose="020B0503020204020204" pitchFamily="34" charset="-122"/>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微软雅黑" panose="020B0503020204020204" pitchFamily="34" charset="-122"/>
                <a:ea typeface="微软雅黑" panose="020B0503020204020204" pitchFamily="34" charset="-122"/>
                <a:cs typeface="微软雅黑" panose="020B0503020204020204" pitchFamily="34" charset="-122"/>
              </a:defRPr>
            </a:lvl1pPr>
          </a:lstStyle>
          <a:p>
            <a:fld id="{2F525CE8-A4D9-4C72-B3B7-D1ED057FD700}" type="slidenum">
              <a:rPr lang="zh-CN" altLang="en-US" smtClean="0"/>
              <a:t>‹#›</a:t>
            </a:fld>
            <a:endParaRPr lang="zh-CN" altLang="en-US"/>
          </a:p>
        </p:txBody>
      </p:sp>
      <p:sp>
        <p:nvSpPr>
          <p:cNvPr id="13" name="标题占位符 1"/>
          <p:cNvSpPr>
            <a:spLocks noGrp="1"/>
          </p:cNvSpPr>
          <p:nvPr>
            <p:ph type="title"/>
          </p:nvPr>
        </p:nvSpPr>
        <p:spPr>
          <a:xfrm>
            <a:off x="838200" y="365126"/>
            <a:ext cx="10515600" cy="645130"/>
          </a:xfrm>
          <a:prstGeom prst="rect">
            <a:avLst/>
          </a:prstGeom>
        </p:spPr>
        <p:txBody>
          <a:bodyPr vert="horz" lIns="91440" tIns="45720" rIns="91440" bIns="45720" rtlCol="0" anchor="ctr">
            <a:normAutofit/>
          </a:bodyPr>
          <a:lstStyle>
            <a:lvl1pPr marL="0" marR="0" lvl="0" algn="l" defTabSz="914400" rtl="0" eaLnBrk="1" fontAlgn="auto" latinLnBrk="0" hangingPunct="1">
              <a:lnSpc>
                <a:spcPct val="90000"/>
              </a:lnSpc>
              <a:spcBef>
                <a:spcPct val="0"/>
              </a:spcBef>
              <a:buNone/>
              <a:defRPr kumimoji="0" lang="zh-CN" altLang="en-US" sz="2800" b="0" i="0" u="none" strike="noStrike" kern="1200" cap="none" spc="0" normalizeH="0" baseline="0" noProof="1" smtClean="0">
                <a:solidFill>
                  <a:schemeClr val="tx1"/>
                </a:solidFill>
                <a:latin typeface="方正清刻本悦宋简体" panose="02000000000000000000" pitchFamily="2" charset="-122"/>
                <a:ea typeface="方正清刻本悦宋简体" panose="02000000000000000000" pitchFamily="2" charset="-122"/>
                <a:cs typeface="+mj-cs"/>
                <a:sym typeface="+mn-ea"/>
              </a:defRPr>
            </a:lvl1pPr>
          </a:lstStyle>
          <a:p>
            <a:r>
              <a:rPr lang="zh-CN" altLang="en-US" dirty="0" smtClean="0"/>
              <a:t>单击此处编辑母版标题样式</a:t>
            </a:r>
            <a:endParaRPr lang="zh-CN" altLang="en-US" dirty="0"/>
          </a:p>
        </p:txBody>
      </p:sp>
      <p:sp>
        <p:nvSpPr>
          <p:cNvPr id="14" name="文本占位符 13"/>
          <p:cNvSpPr>
            <a:spLocks noGrp="1"/>
          </p:cNvSpPr>
          <p:nvPr>
            <p:ph type="body" idx="1"/>
          </p:nvPr>
        </p:nvSpPr>
        <p:spPr>
          <a:xfrm>
            <a:off x="838200" y="1189822"/>
            <a:ext cx="10515600" cy="4987141"/>
          </a:xfrm>
          <a:prstGeom prst="rect">
            <a:avLst/>
          </a:prstGeom>
        </p:spPr>
        <p:txBody>
          <a:bodyPr vert="horz" lIns="91440" tIns="45720" rIns="91440" bIns="45720" rtlCol="0">
            <a:normAutofit/>
          </a:bodyPr>
          <a:lstStyle/>
          <a:p>
            <a:pPr marL="0" lvl="0" algn="l">
              <a:lnSpc>
                <a:spcPct val="150000"/>
              </a:lnSpc>
              <a:spcBef>
                <a:spcPts val="0"/>
              </a:spcBef>
              <a:buNone/>
            </a:pPr>
            <a:r>
              <a:rPr lang="zh-CN" altLang="en-US" smtClean="0"/>
              <a:t>单击此处编辑母版文本样式</a:t>
            </a:r>
          </a:p>
        </p:txBody>
      </p:sp>
      <p:pic>
        <p:nvPicPr>
          <p:cNvPr id="2" name="图片 1"/>
          <p:cNvPicPr>
            <a:picLocks noChangeAspect="1"/>
          </p:cNvPicPr>
          <p:nvPr userDrawn="1"/>
        </p:nvPicPr>
        <p:blipFill>
          <a:blip r:embed="rId7"/>
          <a:stretch>
            <a:fillRect/>
          </a:stretch>
        </p:blipFill>
        <p:spPr>
          <a:xfrm>
            <a:off x="11010900" y="0"/>
            <a:ext cx="1181100" cy="661670"/>
          </a:xfrm>
          <a:prstGeom prst="rect">
            <a:avLst/>
          </a:prstGeom>
        </p:spPr>
      </p:pic>
      <p:sp>
        <p:nvSpPr>
          <p:cNvPr id="12" name="同侧圆角矩形 11">
            <a:extLst>
              <a:ext uri="{FF2B5EF4-FFF2-40B4-BE49-F238E27FC236}"/>
            </a:extLst>
          </p:cNvPr>
          <p:cNvSpPr/>
          <p:nvPr userDrawn="1"/>
        </p:nvSpPr>
        <p:spPr>
          <a:xfrm>
            <a:off x="0" y="6493267"/>
            <a:ext cx="12192000" cy="364733"/>
          </a:xfrm>
          <a:prstGeom prst="round2SameRect">
            <a:avLst/>
          </a:prstGeom>
          <a:solidFill>
            <a:srgbClr val="5B9BD5">
              <a:lumMod val="75000"/>
            </a:srgbClr>
          </a:solidFill>
          <a:ln w="12700" cap="flat" cmpd="sng" algn="ctr">
            <a:noFill/>
            <a:prstDash val="solid"/>
            <a:miter lim="800000"/>
          </a:ln>
          <a:effectLst/>
        </p:spPr>
        <p:txBody>
          <a:bodyPr anchor="b"/>
          <a:lstStyle/>
          <a:p>
            <a:pPr algn="l">
              <a:defRPr/>
            </a:pPr>
            <a:r>
              <a:rPr kumimoji="1" lang="zh-CN" altLang="en-US" sz="1600" kern="0" dirty="0" smtClean="0">
                <a:solidFill>
                  <a:prstClr val="white"/>
                </a:solidFill>
                <a:latin typeface="KaiTi" charset="-122"/>
                <a:ea typeface="KaiTi" charset="-122"/>
                <a:cs typeface="KaiTi" charset="-122"/>
              </a:rPr>
              <a:t>串讲总复习目标让学生们掌握文字题重点，如遇到选择问题请课下刷题巩固，也可以咨询班主任或刷题群沟通。愿我们一战成名加油！</a:t>
            </a:r>
            <a:endParaRPr lang="en-US" altLang="zh-CN" sz="1600" kern="0" dirty="0">
              <a:solidFill>
                <a:prstClr val="white"/>
              </a:solidFill>
              <a:latin typeface="KaiTi" charset="-122"/>
              <a:ea typeface="KaiTi" charset="-122"/>
              <a:cs typeface="KaiTi" charset="-122"/>
            </a:endParaRPr>
          </a:p>
        </p:txBody>
      </p:sp>
    </p:spTree>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875" r:id="rId5"/>
  </p:sldLayoutIdLst>
  <p:txStyles>
    <p:titleStyle>
      <a:lvl1pPr algn="l" defTabSz="914400" rtl="0" eaLnBrk="1" latinLnBrk="0" hangingPunct="1">
        <a:lnSpc>
          <a:spcPct val="90000"/>
        </a:lnSpc>
        <a:spcBef>
          <a:spcPct val="0"/>
        </a:spcBef>
        <a:buNone/>
        <a:defRPr sz="4400" kern="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6.xml"/><Relationship Id="rId2"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7.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7.xml"/><Relationship Id="rId2" Type="http://schemas.openxmlformats.org/officeDocument/2006/relationships/notesSlide" Target="../notesSlides/notesSlide16.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7.xml"/><Relationship Id="rId2" Type="http://schemas.openxmlformats.org/officeDocument/2006/relationships/image" Target="../media/image37.png"/><Relationship Id="rId3" Type="http://schemas.openxmlformats.org/officeDocument/2006/relationships/image" Target="../media/image38.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7.xml"/><Relationship Id="rId2" Type="http://schemas.openxmlformats.org/officeDocument/2006/relationships/image" Target="../media/image39.png"/><Relationship Id="rId3" Type="http://schemas.openxmlformats.org/officeDocument/2006/relationships/image" Target="../media/image38.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7.xml"/><Relationship Id="rId2" Type="http://schemas.openxmlformats.org/officeDocument/2006/relationships/image" Target="../media/image40.png"/><Relationship Id="rId3" Type="http://schemas.openxmlformats.org/officeDocument/2006/relationships/image" Target="../media/image38.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7.xml"/><Relationship Id="rId2" Type="http://schemas.openxmlformats.org/officeDocument/2006/relationships/image" Target="../media/image41.png"/><Relationship Id="rId3" Type="http://schemas.openxmlformats.org/officeDocument/2006/relationships/image" Target="../media/image38.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7.xml"/><Relationship Id="rId2" Type="http://schemas.openxmlformats.org/officeDocument/2006/relationships/image" Target="../media/image37.png"/><Relationship Id="rId3" Type="http://schemas.openxmlformats.org/officeDocument/2006/relationships/image" Target="../media/image38.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notesSlide" Target="../notesSlides/notesSlide17.xml"/><Relationship Id="rId3" Type="http://schemas.openxmlformats.org/officeDocument/2006/relationships/image" Target="../media/image38.png"/></Relationships>
</file>

<file path=ppt/slides/_rels/slide107.xml.rels><?xml version="1.0" encoding="UTF-8" standalone="yes"?>
<Relationships xmlns="http://schemas.openxmlformats.org/package/2006/relationships"><Relationship Id="rId3" Type="http://schemas.openxmlformats.org/officeDocument/2006/relationships/image" Target="../media/image42.png"/><Relationship Id="rId4" Type="http://schemas.openxmlformats.org/officeDocument/2006/relationships/image" Target="../media/image38.png"/><Relationship Id="rId1" Type="http://schemas.openxmlformats.org/officeDocument/2006/relationships/slideLayout" Target="../slideLayouts/slideLayout78.xml"/><Relationship Id="rId2" Type="http://schemas.openxmlformats.org/officeDocument/2006/relationships/notesSlide" Target="../notesSlides/notesSlide18.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notesSlide" Target="../notesSlides/notesSlide19.xml"/><Relationship Id="rId3" Type="http://schemas.openxmlformats.org/officeDocument/2006/relationships/image" Target="../media/image38.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notesSlide" Target="../notesSlides/notesSlide20.xml"/><Relationship Id="rId3" Type="http://schemas.openxmlformats.org/officeDocument/2006/relationships/image" Target="../media/image3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7.png"/></Relationships>
</file>

<file path=ppt/slides/_rels/slide110.xml.rels><?xml version="1.0" encoding="UTF-8" standalone="yes"?>
<Relationships xmlns="http://schemas.openxmlformats.org/package/2006/relationships"><Relationship Id="rId3" Type="http://schemas.openxmlformats.org/officeDocument/2006/relationships/hyperlink" Target="https://baike.baidu.com/pic/%E7%99%BD%E5%85%94%E8%AE%B0/6382560/0/b9d8b7012cbcc7471c958353?fr=lemma&amp;ct=single" TargetMode="External"/><Relationship Id="rId4" Type="http://schemas.openxmlformats.org/officeDocument/2006/relationships/image" Target="../media/image43.jpeg"/><Relationship Id="rId5" Type="http://schemas.openxmlformats.org/officeDocument/2006/relationships/image" Target="../media/image38.png"/><Relationship Id="rId1" Type="http://schemas.openxmlformats.org/officeDocument/2006/relationships/slideLayout" Target="../slideLayouts/slideLayout79.xml"/><Relationship Id="rId2" Type="http://schemas.openxmlformats.org/officeDocument/2006/relationships/notesSlide" Target="../notesSlides/notesSlide21.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80.xml"/><Relationship Id="rId2" Type="http://schemas.openxmlformats.org/officeDocument/2006/relationships/notesSlide" Target="../notesSlides/notesSlide22.xml"/><Relationship Id="rId3" Type="http://schemas.openxmlformats.org/officeDocument/2006/relationships/image" Target="../media/image38.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81.xml"/><Relationship Id="rId2" Type="http://schemas.openxmlformats.org/officeDocument/2006/relationships/notesSlide" Target="../notesSlides/notesSlide23.xml"/><Relationship Id="rId3" Type="http://schemas.openxmlformats.org/officeDocument/2006/relationships/image" Target="../media/image38.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82.xml"/><Relationship Id="rId2" Type="http://schemas.openxmlformats.org/officeDocument/2006/relationships/notesSlide" Target="../notesSlides/notesSlide24.xml"/><Relationship Id="rId3" Type="http://schemas.openxmlformats.org/officeDocument/2006/relationships/image" Target="../media/image38.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notesSlide" Target="../notesSlides/notesSlide25.xml"/><Relationship Id="rId3" Type="http://schemas.openxmlformats.org/officeDocument/2006/relationships/image" Target="../media/image38.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84.xml"/><Relationship Id="rId2" Type="http://schemas.openxmlformats.org/officeDocument/2006/relationships/notesSlide" Target="../notesSlides/notesSlide26.xml"/><Relationship Id="rId3" Type="http://schemas.openxmlformats.org/officeDocument/2006/relationships/image" Target="../media/image38.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84.xml"/><Relationship Id="rId2" Type="http://schemas.openxmlformats.org/officeDocument/2006/relationships/notesSlide" Target="../notesSlides/notesSlide27.xml"/><Relationship Id="rId3" Type="http://schemas.openxmlformats.org/officeDocument/2006/relationships/image" Target="../media/image38.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85.xml"/><Relationship Id="rId2" Type="http://schemas.openxmlformats.org/officeDocument/2006/relationships/notesSlide" Target="../notesSlides/notesSlide28.xml"/><Relationship Id="rId3" Type="http://schemas.openxmlformats.org/officeDocument/2006/relationships/image" Target="../media/image38.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86.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8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7.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86.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86.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87.xml"/><Relationship Id="rId2" Type="http://schemas.openxmlformats.org/officeDocument/2006/relationships/image" Target="../media/image44.png"/><Relationship Id="rId3" Type="http://schemas.openxmlformats.org/officeDocument/2006/relationships/image" Target="../media/image45.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88.xml"/><Relationship Id="rId2" Type="http://schemas.openxmlformats.org/officeDocument/2006/relationships/notesSlide" Target="../notesSlides/notesSlide29.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89.xml"/><Relationship Id="rId2" Type="http://schemas.openxmlformats.org/officeDocument/2006/relationships/notesSlide" Target="../notesSlides/notesSlide30.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90.xml"/><Relationship Id="rId2" Type="http://schemas.openxmlformats.org/officeDocument/2006/relationships/notesSlide" Target="../notesSlides/notesSlide31.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91.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91.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9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91.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91.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91.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92.xml"/><Relationship Id="rId2" Type="http://schemas.openxmlformats.org/officeDocument/2006/relationships/notesSlide" Target="../notesSlides/notesSlide32.xml"/></Relationships>
</file>

<file path=ppt/slides/_rels/slide134.xml.rels><?xml version="1.0" encoding="UTF-8" standalone="yes"?>
<Relationships xmlns="http://schemas.openxmlformats.org/package/2006/relationships"><Relationship Id="rId3" Type="http://schemas.openxmlformats.org/officeDocument/2006/relationships/tags" Target="../tags/tag3.xml"/><Relationship Id="rId4" Type="http://schemas.openxmlformats.org/officeDocument/2006/relationships/tags" Target="../tags/tag4.xml"/><Relationship Id="rId5" Type="http://schemas.openxmlformats.org/officeDocument/2006/relationships/slideLayout" Target="../slideLayouts/slideLayout2.xml"/><Relationship Id="rId6" Type="http://schemas.openxmlformats.org/officeDocument/2006/relationships/notesSlide" Target="../notesSlides/notesSlide33.xml"/><Relationship Id="rId1" Type="http://schemas.openxmlformats.org/officeDocument/2006/relationships/tags" Target="../tags/tag1.xml"/><Relationship Id="rId2" Type="http://schemas.openxmlformats.org/officeDocument/2006/relationships/tags" Target="../tags/tag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93.xml"/><Relationship Id="rId2" Type="http://schemas.openxmlformats.org/officeDocument/2006/relationships/notesSlide" Target="../notesSlides/notesSlide34.xml"/></Relationships>
</file>

<file path=ppt/slides/_rels/slide136.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94.xml"/><Relationship Id="rId2" Type="http://schemas.openxmlformats.org/officeDocument/2006/relationships/notesSlide" Target="../notesSlides/notesSlide35.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notesSlide" Target="../notesSlides/notesSlide36.xml"/></Relationships>
</file>

<file path=ppt/slides/_rels/slide138.xml.rels><?xml version="1.0" encoding="UTF-8" standalone="yes"?>
<Relationships xmlns="http://schemas.openxmlformats.org/package/2006/relationships"><Relationship Id="rId3" Type="http://schemas.openxmlformats.org/officeDocument/2006/relationships/diagramData" Target="../diagrams/data2.xml"/><Relationship Id="rId4" Type="http://schemas.openxmlformats.org/officeDocument/2006/relationships/diagramLayout" Target="../diagrams/layout2.xml"/><Relationship Id="rId5" Type="http://schemas.openxmlformats.org/officeDocument/2006/relationships/diagramQuickStyle" Target="../diagrams/quickStyle2.xml"/><Relationship Id="rId6" Type="http://schemas.openxmlformats.org/officeDocument/2006/relationships/diagramColors" Target="../diagrams/colors2.xml"/><Relationship Id="rId7" Type="http://schemas.microsoft.com/office/2007/relationships/diagramDrawing" Target="../diagrams/drawing2.xml"/><Relationship Id="rId1" Type="http://schemas.openxmlformats.org/officeDocument/2006/relationships/slideLayout" Target="../slideLayouts/slideLayout95.xml"/><Relationship Id="rId2" Type="http://schemas.openxmlformats.org/officeDocument/2006/relationships/notesSlide" Target="../notesSlides/notesSlide3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96.xml"/><Relationship Id="rId2" Type="http://schemas.openxmlformats.org/officeDocument/2006/relationships/notesSlide" Target="../notesSlides/notesSlide3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0.xml.rels><?xml version="1.0" encoding="UTF-8" standalone="yes"?>
<Relationships xmlns="http://schemas.openxmlformats.org/package/2006/relationships"><Relationship Id="rId3" Type="http://schemas.openxmlformats.org/officeDocument/2006/relationships/tags" Target="../tags/tag7.xml"/><Relationship Id="rId4" Type="http://schemas.openxmlformats.org/officeDocument/2006/relationships/tags" Target="../tags/tag8.xml"/><Relationship Id="rId5" Type="http://schemas.openxmlformats.org/officeDocument/2006/relationships/slideLayout" Target="../slideLayouts/slideLayout2.xml"/><Relationship Id="rId6" Type="http://schemas.openxmlformats.org/officeDocument/2006/relationships/notesSlide" Target="../notesSlides/notesSlide39.xml"/><Relationship Id="rId1" Type="http://schemas.openxmlformats.org/officeDocument/2006/relationships/tags" Target="../tags/tag5.xml"/><Relationship Id="rId2" Type="http://schemas.openxmlformats.org/officeDocument/2006/relationships/tags" Target="../tags/tag6.xml"/></Relationships>
</file>

<file path=ppt/slides/_rels/slide141.xml.rels><?xml version="1.0" encoding="UTF-8" standalone="yes"?>
<Relationships xmlns="http://schemas.openxmlformats.org/package/2006/relationships"><Relationship Id="rId3" Type="http://schemas.openxmlformats.org/officeDocument/2006/relationships/diagramData" Target="../diagrams/data3.xml"/><Relationship Id="rId4" Type="http://schemas.openxmlformats.org/officeDocument/2006/relationships/diagramLayout" Target="../diagrams/layout3.xml"/><Relationship Id="rId5" Type="http://schemas.openxmlformats.org/officeDocument/2006/relationships/diagramQuickStyle" Target="../diagrams/quickStyle3.xml"/><Relationship Id="rId6" Type="http://schemas.openxmlformats.org/officeDocument/2006/relationships/diagramColors" Target="../diagrams/colors3.xml"/><Relationship Id="rId7" Type="http://schemas.microsoft.com/office/2007/relationships/diagramDrawing" Target="../diagrams/drawing3.xml"/><Relationship Id="rId1" Type="http://schemas.openxmlformats.org/officeDocument/2006/relationships/slideLayout" Target="../slideLayouts/slideLayout97.xml"/><Relationship Id="rId2" Type="http://schemas.openxmlformats.org/officeDocument/2006/relationships/notesSlide" Target="../notesSlides/notesSlide40.xml"/></Relationships>
</file>

<file path=ppt/slides/_rels/slide142.xml.rels><?xml version="1.0" encoding="UTF-8" standalone="yes"?>
<Relationships xmlns="http://schemas.openxmlformats.org/package/2006/relationships"><Relationship Id="rId3" Type="http://schemas.openxmlformats.org/officeDocument/2006/relationships/diagramData" Target="../diagrams/data4.xml"/><Relationship Id="rId4" Type="http://schemas.openxmlformats.org/officeDocument/2006/relationships/diagramLayout" Target="../diagrams/layout4.xml"/><Relationship Id="rId5" Type="http://schemas.openxmlformats.org/officeDocument/2006/relationships/diagramQuickStyle" Target="../diagrams/quickStyle4.xml"/><Relationship Id="rId6" Type="http://schemas.openxmlformats.org/officeDocument/2006/relationships/diagramColors" Target="../diagrams/colors4.xml"/><Relationship Id="rId7" Type="http://schemas.microsoft.com/office/2007/relationships/diagramDrawing" Target="../diagrams/drawing4.xml"/><Relationship Id="rId1" Type="http://schemas.openxmlformats.org/officeDocument/2006/relationships/slideLayout" Target="../slideLayouts/slideLayout98.xml"/><Relationship Id="rId2" Type="http://schemas.openxmlformats.org/officeDocument/2006/relationships/notesSlide" Target="../notesSlides/notesSlide41.xml"/></Relationships>
</file>

<file path=ppt/slides/_rels/slide143.xml.rels><?xml version="1.0" encoding="UTF-8" standalone="yes"?>
<Relationships xmlns="http://schemas.openxmlformats.org/package/2006/relationships"><Relationship Id="rId3" Type="http://schemas.openxmlformats.org/officeDocument/2006/relationships/diagramData" Target="../diagrams/data5.xml"/><Relationship Id="rId4" Type="http://schemas.openxmlformats.org/officeDocument/2006/relationships/diagramLayout" Target="../diagrams/layout5.xml"/><Relationship Id="rId5" Type="http://schemas.openxmlformats.org/officeDocument/2006/relationships/diagramQuickStyle" Target="../diagrams/quickStyle5.xml"/><Relationship Id="rId6" Type="http://schemas.openxmlformats.org/officeDocument/2006/relationships/diagramColors" Target="../diagrams/colors5.xml"/><Relationship Id="rId7" Type="http://schemas.microsoft.com/office/2007/relationships/diagramDrawing" Target="../diagrams/drawing5.xml"/><Relationship Id="rId1" Type="http://schemas.openxmlformats.org/officeDocument/2006/relationships/slideLayout" Target="../slideLayouts/slideLayout99.xml"/><Relationship Id="rId2" Type="http://schemas.openxmlformats.org/officeDocument/2006/relationships/notesSlide" Target="../notesSlides/notesSlide4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99.xml"/><Relationship Id="rId2" Type="http://schemas.openxmlformats.org/officeDocument/2006/relationships/notesSlide" Target="../notesSlides/notesSlide43.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00.xml"/><Relationship Id="rId2" Type="http://schemas.openxmlformats.org/officeDocument/2006/relationships/notesSlide" Target="../notesSlides/notesSlide44.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91.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91.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91.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9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92.xml"/><Relationship Id="rId2" Type="http://schemas.openxmlformats.org/officeDocument/2006/relationships/notesSlide" Target="../notesSlides/notesSlide45.xml"/></Relationships>
</file>

<file path=ppt/slides/_rels/slide151.xml.rels><?xml version="1.0" encoding="UTF-8" standalone="yes"?>
<Relationships xmlns="http://schemas.openxmlformats.org/package/2006/relationships"><Relationship Id="rId3" Type="http://schemas.openxmlformats.org/officeDocument/2006/relationships/tags" Target="../tags/tag11.xml"/><Relationship Id="rId4" Type="http://schemas.openxmlformats.org/officeDocument/2006/relationships/tags" Target="../tags/tag12.xml"/><Relationship Id="rId5" Type="http://schemas.openxmlformats.org/officeDocument/2006/relationships/slideLayout" Target="../slideLayouts/slideLayout2.xml"/><Relationship Id="rId6" Type="http://schemas.openxmlformats.org/officeDocument/2006/relationships/notesSlide" Target="../notesSlides/notesSlide46.xml"/><Relationship Id="rId1" Type="http://schemas.openxmlformats.org/officeDocument/2006/relationships/tags" Target="../tags/tag9.xml"/><Relationship Id="rId2" Type="http://schemas.openxmlformats.org/officeDocument/2006/relationships/tags" Target="../tags/tag10.xml"/></Relationships>
</file>

<file path=ppt/slides/_rels/slide152.xml.rels><?xml version="1.0" encoding="UTF-8" standalone="yes"?>
<Relationships xmlns="http://schemas.openxmlformats.org/package/2006/relationships"><Relationship Id="rId3" Type="http://schemas.openxmlformats.org/officeDocument/2006/relationships/diagramData" Target="../diagrams/data6.xml"/><Relationship Id="rId4" Type="http://schemas.openxmlformats.org/officeDocument/2006/relationships/diagramLayout" Target="../diagrams/layout6.xml"/><Relationship Id="rId5" Type="http://schemas.openxmlformats.org/officeDocument/2006/relationships/diagramQuickStyle" Target="../diagrams/quickStyle6.xml"/><Relationship Id="rId6" Type="http://schemas.openxmlformats.org/officeDocument/2006/relationships/diagramColors" Target="../diagrams/colors6.xml"/><Relationship Id="rId7" Type="http://schemas.microsoft.com/office/2007/relationships/diagramDrawing" Target="../diagrams/drawing6.xml"/><Relationship Id="rId1" Type="http://schemas.openxmlformats.org/officeDocument/2006/relationships/slideLayout" Target="../slideLayouts/slideLayout101.xml"/><Relationship Id="rId2" Type="http://schemas.openxmlformats.org/officeDocument/2006/relationships/notesSlide" Target="../notesSlides/notesSlide47.xml"/></Relationships>
</file>

<file path=ppt/slides/_rels/slide153.xml.rels><?xml version="1.0" encoding="UTF-8" standalone="yes"?>
<Relationships xmlns="http://schemas.openxmlformats.org/package/2006/relationships"><Relationship Id="rId3" Type="http://schemas.openxmlformats.org/officeDocument/2006/relationships/diagramData" Target="../diagrams/data7.xml"/><Relationship Id="rId4" Type="http://schemas.openxmlformats.org/officeDocument/2006/relationships/diagramLayout" Target="../diagrams/layout7.xml"/><Relationship Id="rId5" Type="http://schemas.openxmlformats.org/officeDocument/2006/relationships/diagramQuickStyle" Target="../diagrams/quickStyle7.xml"/><Relationship Id="rId6" Type="http://schemas.openxmlformats.org/officeDocument/2006/relationships/diagramColors" Target="../diagrams/colors7.xml"/><Relationship Id="rId7" Type="http://schemas.microsoft.com/office/2007/relationships/diagramDrawing" Target="../diagrams/drawing7.xml"/><Relationship Id="rId1" Type="http://schemas.openxmlformats.org/officeDocument/2006/relationships/slideLayout" Target="../slideLayouts/slideLayout102.xml"/><Relationship Id="rId2" Type="http://schemas.openxmlformats.org/officeDocument/2006/relationships/notesSlide" Target="../notesSlides/notesSlide48.xml"/></Relationships>
</file>

<file path=ppt/slides/_rels/slide154.xml.rels><?xml version="1.0" encoding="UTF-8" standalone="yes"?>
<Relationships xmlns="http://schemas.openxmlformats.org/package/2006/relationships"><Relationship Id="rId3" Type="http://schemas.openxmlformats.org/officeDocument/2006/relationships/diagramData" Target="../diagrams/data8.xml"/><Relationship Id="rId4" Type="http://schemas.openxmlformats.org/officeDocument/2006/relationships/diagramLayout" Target="../diagrams/layout8.xml"/><Relationship Id="rId5" Type="http://schemas.openxmlformats.org/officeDocument/2006/relationships/diagramQuickStyle" Target="../diagrams/quickStyle8.xml"/><Relationship Id="rId6" Type="http://schemas.openxmlformats.org/officeDocument/2006/relationships/diagramColors" Target="../diagrams/colors8.xml"/><Relationship Id="rId7" Type="http://schemas.microsoft.com/office/2007/relationships/diagramDrawing" Target="../diagrams/drawing8.xml"/><Relationship Id="rId1" Type="http://schemas.openxmlformats.org/officeDocument/2006/relationships/slideLayout" Target="../slideLayouts/slideLayout103.xml"/><Relationship Id="rId2" Type="http://schemas.openxmlformats.org/officeDocument/2006/relationships/notesSlide" Target="../notesSlides/notesSlide49.xml"/></Relationships>
</file>

<file path=ppt/slides/_rels/slide155.xml.rels><?xml version="1.0" encoding="UTF-8" standalone="yes"?>
<Relationships xmlns="http://schemas.openxmlformats.org/package/2006/relationships"><Relationship Id="rId3" Type="http://schemas.openxmlformats.org/officeDocument/2006/relationships/diagramData" Target="../diagrams/data9.xml"/><Relationship Id="rId4" Type="http://schemas.openxmlformats.org/officeDocument/2006/relationships/diagramLayout" Target="../diagrams/layout9.xml"/><Relationship Id="rId5" Type="http://schemas.openxmlformats.org/officeDocument/2006/relationships/diagramQuickStyle" Target="../diagrams/quickStyle9.xml"/><Relationship Id="rId6" Type="http://schemas.openxmlformats.org/officeDocument/2006/relationships/diagramColors" Target="../diagrams/colors9.xml"/><Relationship Id="rId7" Type="http://schemas.microsoft.com/office/2007/relationships/diagramDrawing" Target="../diagrams/drawing9.xml"/><Relationship Id="rId1" Type="http://schemas.openxmlformats.org/officeDocument/2006/relationships/slideLayout" Target="../slideLayouts/slideLayout104.xml"/><Relationship Id="rId2" Type="http://schemas.openxmlformats.org/officeDocument/2006/relationships/notesSlide" Target="../notesSlides/notesSlide50.xml"/></Relationships>
</file>

<file path=ppt/slides/_rels/slide156.xml.rels><?xml version="1.0" encoding="UTF-8" standalone="yes"?>
<Relationships xmlns="http://schemas.openxmlformats.org/package/2006/relationships"><Relationship Id="rId3" Type="http://schemas.openxmlformats.org/officeDocument/2006/relationships/tags" Target="../tags/tag15.xml"/><Relationship Id="rId4" Type="http://schemas.openxmlformats.org/officeDocument/2006/relationships/tags" Target="../tags/tag16.xml"/><Relationship Id="rId5" Type="http://schemas.openxmlformats.org/officeDocument/2006/relationships/slideLayout" Target="../slideLayouts/slideLayout2.xml"/><Relationship Id="rId6" Type="http://schemas.openxmlformats.org/officeDocument/2006/relationships/notesSlide" Target="../notesSlides/notesSlide51.xml"/><Relationship Id="rId1" Type="http://schemas.openxmlformats.org/officeDocument/2006/relationships/tags" Target="../tags/tag13.xml"/><Relationship Id="rId2" Type="http://schemas.openxmlformats.org/officeDocument/2006/relationships/tags" Target="../tags/tag14.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notesSlide" Target="../notesSlides/notesSlide52.xml"/><Relationship Id="rId3" Type="http://schemas.openxmlformats.org/officeDocument/2006/relationships/image" Target="../media/image46.png"/></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06.xml"/><Relationship Id="rId2" Type="http://schemas.openxmlformats.org/officeDocument/2006/relationships/notesSlide" Target="../notesSlides/notesSlide53.xml"/><Relationship Id="rId3" Type="http://schemas.openxmlformats.org/officeDocument/2006/relationships/image" Target="../media/image47.png"/></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106.xml"/><Relationship Id="rId2" Type="http://schemas.openxmlformats.org/officeDocument/2006/relationships/notesSlide" Target="../notesSlides/notesSlide54.xml"/><Relationship Id="rId3" Type="http://schemas.openxmlformats.org/officeDocument/2006/relationships/image" Target="../media/image4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106.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06.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06.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06.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07.xml"/><Relationship Id="rId2" Type="http://schemas.openxmlformats.org/officeDocument/2006/relationships/notesSlide" Target="../notesSlides/notesSlide55.xml"/></Relationships>
</file>

<file path=ppt/slides/_rels/slide165.xml.rels><?xml version="1.0" encoding="UTF-8" standalone="yes"?>
<Relationships xmlns="http://schemas.openxmlformats.org/package/2006/relationships"><Relationship Id="rId3" Type="http://schemas.openxmlformats.org/officeDocument/2006/relationships/tags" Target="../tags/tag19.xml"/><Relationship Id="rId4" Type="http://schemas.openxmlformats.org/officeDocument/2006/relationships/tags" Target="../tags/tag20.xml"/><Relationship Id="rId5" Type="http://schemas.openxmlformats.org/officeDocument/2006/relationships/tags" Target="../tags/tag21.xml"/><Relationship Id="rId6" Type="http://schemas.openxmlformats.org/officeDocument/2006/relationships/tags" Target="../tags/tag22.xml"/><Relationship Id="rId7" Type="http://schemas.openxmlformats.org/officeDocument/2006/relationships/tags" Target="../tags/tag23.xml"/><Relationship Id="rId8" Type="http://schemas.openxmlformats.org/officeDocument/2006/relationships/tags" Target="../tags/tag24.xml"/><Relationship Id="rId9" Type="http://schemas.openxmlformats.org/officeDocument/2006/relationships/slideLayout" Target="../slideLayouts/slideLayout2.xml"/><Relationship Id="rId10" Type="http://schemas.openxmlformats.org/officeDocument/2006/relationships/notesSlide" Target="../notesSlides/notesSlide56.xml"/><Relationship Id="rId1" Type="http://schemas.openxmlformats.org/officeDocument/2006/relationships/tags" Target="../tags/tag17.xml"/><Relationship Id="rId2" Type="http://schemas.openxmlformats.org/officeDocument/2006/relationships/tags" Target="../tags/tag18.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5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58.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notesSlide" Target="../notesSlides/notesSlide59.xml"/></Relationships>
</file>

<file path=ppt/slides/_rels/slide169.xml.rels><?xml version="1.0" encoding="UTF-8" standalone="yes"?>
<Relationships xmlns="http://schemas.openxmlformats.org/package/2006/relationships"><Relationship Id="rId3" Type="http://schemas.openxmlformats.org/officeDocument/2006/relationships/diagramData" Target="../diagrams/data10.xml"/><Relationship Id="rId4" Type="http://schemas.openxmlformats.org/officeDocument/2006/relationships/diagramLayout" Target="../diagrams/layout10.xml"/><Relationship Id="rId5" Type="http://schemas.openxmlformats.org/officeDocument/2006/relationships/diagramQuickStyle" Target="../diagrams/quickStyle10.xml"/><Relationship Id="rId6" Type="http://schemas.openxmlformats.org/officeDocument/2006/relationships/diagramColors" Target="../diagrams/colors10.xml"/><Relationship Id="rId7" Type="http://schemas.microsoft.com/office/2007/relationships/diagramDrawing" Target="../diagrams/drawing10.xml"/><Relationship Id="rId1" Type="http://schemas.openxmlformats.org/officeDocument/2006/relationships/slideLayout" Target="../slideLayouts/slideLayout109.xml"/><Relationship Id="rId2" Type="http://schemas.openxmlformats.org/officeDocument/2006/relationships/notesSlide" Target="../notesSlides/notesSlide6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171.xml.rels><?xml version="1.0" encoding="UTF-8" standalone="yes"?>
<Relationships xmlns="http://schemas.openxmlformats.org/package/2006/relationships"><Relationship Id="rId3" Type="http://schemas.openxmlformats.org/officeDocument/2006/relationships/tags" Target="../tags/tag27.xml"/><Relationship Id="rId4" Type="http://schemas.openxmlformats.org/officeDocument/2006/relationships/tags" Target="../tags/tag28.xml"/><Relationship Id="rId5" Type="http://schemas.openxmlformats.org/officeDocument/2006/relationships/slideLayout" Target="../slideLayouts/slideLayout2.xml"/><Relationship Id="rId1" Type="http://schemas.openxmlformats.org/officeDocument/2006/relationships/tags" Target="../tags/tag25.xml"/><Relationship Id="rId2" Type="http://schemas.openxmlformats.org/officeDocument/2006/relationships/tags" Target="../tags/tag26.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66.xml"/><Relationship Id="rId2" Type="http://schemas.openxmlformats.org/officeDocument/2006/relationships/notesSlide" Target="../notesSlides/notesSlide61.xml"/></Relationships>
</file>

<file path=ppt/slides/_rels/slide173.xml.rels><?xml version="1.0" encoding="UTF-8" standalone="yes"?>
<Relationships xmlns="http://schemas.openxmlformats.org/package/2006/relationships"><Relationship Id="rId3" Type="http://schemas.openxmlformats.org/officeDocument/2006/relationships/diagramData" Target="../diagrams/data11.xml"/><Relationship Id="rId4" Type="http://schemas.openxmlformats.org/officeDocument/2006/relationships/diagramLayout" Target="../diagrams/layout11.xml"/><Relationship Id="rId5" Type="http://schemas.openxmlformats.org/officeDocument/2006/relationships/diagramQuickStyle" Target="../diagrams/quickStyle11.xml"/><Relationship Id="rId6" Type="http://schemas.openxmlformats.org/officeDocument/2006/relationships/diagramColors" Target="../diagrams/colors11.xml"/><Relationship Id="rId7" Type="http://schemas.microsoft.com/office/2007/relationships/diagramDrawing" Target="../diagrams/drawing11.xml"/><Relationship Id="rId1" Type="http://schemas.openxmlformats.org/officeDocument/2006/relationships/slideLayout" Target="../slideLayouts/slideLayout64.xml"/><Relationship Id="rId2" Type="http://schemas.openxmlformats.org/officeDocument/2006/relationships/notesSlide" Target="../notesSlides/notesSlide6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11.xml"/><Relationship Id="rId2" Type="http://schemas.openxmlformats.org/officeDocument/2006/relationships/notesSlide" Target="../notesSlides/notesSlide63.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68.xml"/><Relationship Id="rId2" Type="http://schemas.openxmlformats.org/officeDocument/2006/relationships/notesSlide" Target="../notesSlides/notesSlide64.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69.xml"/><Relationship Id="rId2" Type="http://schemas.openxmlformats.org/officeDocument/2006/relationships/notesSlide" Target="../notesSlides/notesSlide65.xml"/><Relationship Id="rId3" Type="http://schemas.openxmlformats.org/officeDocument/2006/relationships/image" Target="../media/image48.png"/></Relationships>
</file>

<file path=ppt/slides/_rels/slide177.xml.rels><?xml version="1.0" encoding="UTF-8" standalone="yes"?>
<Relationships xmlns="http://schemas.openxmlformats.org/package/2006/relationships"><Relationship Id="rId3" Type="http://schemas.openxmlformats.org/officeDocument/2006/relationships/image" Target="../media/image49.png"/><Relationship Id="rId4" Type="http://schemas.microsoft.com/office/2007/relationships/hdphoto" Target="../media/hdphoto2.wdp"/><Relationship Id="rId1" Type="http://schemas.openxmlformats.org/officeDocument/2006/relationships/slideLayout" Target="../slideLayouts/slideLayout70.xml"/><Relationship Id="rId2" Type="http://schemas.openxmlformats.org/officeDocument/2006/relationships/notesSlide" Target="../notesSlides/notesSlide66.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notesSlide" Target="../notesSlides/notesSlide6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2.xml"/><Relationship Id="rId2" Type="http://schemas.openxmlformats.org/officeDocument/2006/relationships/image" Target="../media/image50.png"/></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11.png"/><Relationship Id="rId1" Type="http://schemas.openxmlformats.org/officeDocument/2006/relationships/slideLayout" Target="../slideLayouts/slideLayout4.xml"/><Relationship Id="rId2" Type="http://schemas.openxmlformats.org/officeDocument/2006/relationships/image" Target="../media/image10.png"/></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0.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1.png"/><Relationship Id="rId3" Type="http://schemas.openxmlformats.org/officeDocument/2006/relationships/image" Target="../media/image1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3.png"/><Relationship Id="rId3" Type="http://schemas.openxmlformats.org/officeDocument/2006/relationships/image" Target="../media/image1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4.png"/><Relationship Id="rId3" Type="http://schemas.openxmlformats.org/officeDocument/2006/relationships/image" Target="../media/image1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5.png"/><Relationship Id="rId3" Type="http://schemas.openxmlformats.org/officeDocument/2006/relationships/image" Target="../media/image1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5.png"/><Relationship Id="rId3" Type="http://schemas.openxmlformats.org/officeDocument/2006/relationships/image" Target="../media/image1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6.png"/><Relationship Id="rId3" Type="http://schemas.openxmlformats.org/officeDocument/2006/relationships/image" Target="../media/image1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7.png"/><Relationship Id="rId3" Type="http://schemas.openxmlformats.org/officeDocument/2006/relationships/image" Target="../media/image1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8.png"/><Relationship Id="rId3" Type="http://schemas.openxmlformats.org/officeDocument/2006/relationships/image" Target="../media/image1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5.xml"/><Relationship Id="rId3" Type="http://schemas.openxmlformats.org/officeDocument/2006/relationships/image" Target="../media/image1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1.png"/><Relationship Id="rId3" Type="http://schemas.openxmlformats.org/officeDocument/2006/relationships/image" Target="../media/image1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1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1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chart" Target="../charts/char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1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1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notesSlide" Target="../notesSlides/notesSlide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image" Target="../media/image19.png"/><Relationship Id="rId3" Type="http://schemas.openxmlformats.org/officeDocument/2006/relationships/image" Target="../media/image20.png"/></Relationships>
</file>

<file path=ppt/slides/_rels/slide48.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2.png"/><Relationship Id="rId1" Type="http://schemas.openxmlformats.org/officeDocument/2006/relationships/slideLayout" Target="../slideLayouts/slideLayout67.xml"/><Relationship Id="rId2" Type="http://schemas.openxmlformats.org/officeDocument/2006/relationships/image" Target="../media/image21.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image" Target="../media/image20.png"/><Relationship Id="rId3" Type="http://schemas.openxmlformats.org/officeDocument/2006/relationships/image" Target="../media/image2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png"/><Relationship Id="rId3" Type="http://schemas.microsoft.com/office/2007/relationships/hdphoto" Target="../media/hdphoto1.wdp"/></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image" Target="../media/image20.png"/><Relationship Id="rId3" Type="http://schemas.openxmlformats.org/officeDocument/2006/relationships/image" Target="../media/image24.png"/></Relationships>
</file>

<file path=ppt/slides/_rels/slide51.xml.rels><?xml version="1.0" encoding="UTF-8" standalone="yes"?>
<Relationships xmlns="http://schemas.openxmlformats.org/package/2006/relationships"><Relationship Id="rId3" Type="http://schemas.openxmlformats.org/officeDocument/2006/relationships/image" Target="../media/image25.jpeg"/><Relationship Id="rId4" Type="http://schemas.openxmlformats.org/officeDocument/2006/relationships/image" Target="../media/image20.png"/><Relationship Id="rId1" Type="http://schemas.openxmlformats.org/officeDocument/2006/relationships/slideLayout" Target="../slideLayouts/slideLayout70.xml"/><Relationship Id="rId2" Type="http://schemas.openxmlformats.org/officeDocument/2006/relationships/notesSlide" Target="../notesSlides/notesSlide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0.xml"/><Relationship Id="rId2" Type="http://schemas.openxmlformats.org/officeDocument/2006/relationships/notesSlide" Target="../notesSlides/notesSlide8.xml"/><Relationship Id="rId3" Type="http://schemas.openxmlformats.org/officeDocument/2006/relationships/image" Target="../media/image20.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0.xml"/><Relationship Id="rId2" Type="http://schemas.openxmlformats.org/officeDocument/2006/relationships/notesSlide" Target="../notesSlides/notesSlide9.xml"/><Relationship Id="rId3" Type="http://schemas.openxmlformats.org/officeDocument/2006/relationships/image" Target="../media/image20.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13.xml"/><Relationship Id="rId2" Type="http://schemas.openxmlformats.org/officeDocument/2006/relationships/notesSlide" Target="../notesSlides/notesSlide10.xml"/><Relationship Id="rId3" Type="http://schemas.openxmlformats.org/officeDocument/2006/relationships/image" Target="../media/image20.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14.xml"/><Relationship Id="rId2" Type="http://schemas.openxmlformats.org/officeDocument/2006/relationships/notesSlide" Target="../notesSlides/notesSlide11.xml"/><Relationship Id="rId3" Type="http://schemas.openxmlformats.org/officeDocument/2006/relationships/image" Target="../media/image20.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14.xml"/><Relationship Id="rId2" Type="http://schemas.openxmlformats.org/officeDocument/2006/relationships/notesSlide" Target="../notesSlides/notesSlide12.xml"/><Relationship Id="rId3" Type="http://schemas.openxmlformats.org/officeDocument/2006/relationships/image" Target="../media/image20.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14.xml"/><Relationship Id="rId2" Type="http://schemas.openxmlformats.org/officeDocument/2006/relationships/notesSlide" Target="../notesSlides/notesSlide13.xml"/><Relationship Id="rId3" Type="http://schemas.openxmlformats.org/officeDocument/2006/relationships/image" Target="../media/image20.png"/></Relationships>
</file>

<file path=ppt/slides/_rels/slide58.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0.png"/><Relationship Id="rId1" Type="http://schemas.openxmlformats.org/officeDocument/2006/relationships/slideLayout" Target="../slideLayouts/slideLayout114.xml"/><Relationship Id="rId2" Type="http://schemas.openxmlformats.org/officeDocument/2006/relationships/notesSlide" Target="../notesSlides/notesSlide1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15.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15.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15.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15.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1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15.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4.xml"/><Relationship Id="rId2" Type="http://schemas.openxmlformats.org/officeDocument/2006/relationships/notesSlide" Target="../notesSlides/notesSlide15.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4.xml"/><Relationship Id="rId2" Type="http://schemas.openxmlformats.org/officeDocument/2006/relationships/image" Target="../media/image27.png"/><Relationship Id="rId3" Type="http://schemas.openxmlformats.org/officeDocument/2006/relationships/image" Target="../media/image28.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4.xml"/><Relationship Id="rId2" Type="http://schemas.openxmlformats.org/officeDocument/2006/relationships/image" Target="../media/image29.png"/><Relationship Id="rId3" Type="http://schemas.openxmlformats.org/officeDocument/2006/relationships/image" Target="../media/image2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6.png"/><Relationship Id="rId3" Type="http://schemas.openxmlformats.org/officeDocument/2006/relationships/image" Target="../media/image7.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4.xml"/><Relationship Id="rId2" Type="http://schemas.openxmlformats.org/officeDocument/2006/relationships/image" Target="../media/image30.png"/><Relationship Id="rId3" Type="http://schemas.openxmlformats.org/officeDocument/2006/relationships/image" Target="../media/image28.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4.xml"/><Relationship Id="rId2" Type="http://schemas.openxmlformats.org/officeDocument/2006/relationships/image" Target="../media/image28.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4.xml"/><Relationship Id="rId2" Type="http://schemas.openxmlformats.org/officeDocument/2006/relationships/image" Target="../media/image28.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4.xml"/><Relationship Id="rId2" Type="http://schemas.openxmlformats.org/officeDocument/2006/relationships/image" Target="../media/image28.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4.xml"/><Relationship Id="rId2" Type="http://schemas.openxmlformats.org/officeDocument/2006/relationships/image" Target="../media/image28.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4.xml"/><Relationship Id="rId2" Type="http://schemas.openxmlformats.org/officeDocument/2006/relationships/image" Target="../media/image28.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4.xml"/><Relationship Id="rId2" Type="http://schemas.openxmlformats.org/officeDocument/2006/relationships/image" Target="../media/image28.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4.xml"/><Relationship Id="rId2" Type="http://schemas.openxmlformats.org/officeDocument/2006/relationships/image" Target="../media/image28.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4.xml"/><Relationship Id="rId2" Type="http://schemas.openxmlformats.org/officeDocument/2006/relationships/image" Target="../media/image28.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4.xml"/><Relationship Id="rId2" Type="http://schemas.openxmlformats.org/officeDocument/2006/relationships/image" Target="../media/image31.png"/><Relationship Id="rId3" Type="http://schemas.openxmlformats.org/officeDocument/2006/relationships/image" Target="../media/image2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8.png"/><Relationship Id="rId3" Type="http://schemas.openxmlformats.org/officeDocument/2006/relationships/image" Target="../media/image7.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15.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15.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15.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15.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5.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5.xml"/><Relationship Id="rId2" Type="http://schemas.openxmlformats.org/officeDocument/2006/relationships/image" Target="../media/image32.png"/><Relationship Id="rId3" Type="http://schemas.openxmlformats.org/officeDocument/2006/relationships/image" Target="../media/image33.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5.xml"/><Relationship Id="rId2" Type="http://schemas.openxmlformats.org/officeDocument/2006/relationships/image" Target="../media/image34.png"/><Relationship Id="rId3" Type="http://schemas.openxmlformats.org/officeDocument/2006/relationships/image" Target="../media/image33.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5.xml"/><Relationship Id="rId2" Type="http://schemas.openxmlformats.org/officeDocument/2006/relationships/image" Target="../media/image35.png"/><Relationship Id="rId3" Type="http://schemas.openxmlformats.org/officeDocument/2006/relationships/image" Target="../media/image33.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5.xml"/><Relationship Id="rId2" Type="http://schemas.openxmlformats.org/officeDocument/2006/relationships/image" Target="../media/image36.png"/><Relationship Id="rId3" Type="http://schemas.openxmlformats.org/officeDocument/2006/relationships/image" Target="../media/image33.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5.xml"/><Relationship Id="rId2" Type="http://schemas.openxmlformats.org/officeDocument/2006/relationships/image" Target="../media/image3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9.png"/><Relationship Id="rId3" Type="http://schemas.openxmlformats.org/officeDocument/2006/relationships/image" Target="../media/image7.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5.xml"/><Relationship Id="rId2" Type="http://schemas.openxmlformats.org/officeDocument/2006/relationships/image" Target="../media/image33.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5.xml"/><Relationship Id="rId2" Type="http://schemas.openxmlformats.org/officeDocument/2006/relationships/image" Target="../media/image33.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5.xml"/><Relationship Id="rId2" Type="http://schemas.openxmlformats.org/officeDocument/2006/relationships/image" Target="../media/image33.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5.xml"/><Relationship Id="rId2" Type="http://schemas.openxmlformats.org/officeDocument/2006/relationships/image" Target="../media/image33.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5.xml"/><Relationship Id="rId2" Type="http://schemas.openxmlformats.org/officeDocument/2006/relationships/image" Target="../media/image33.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5.xml"/><Relationship Id="rId2" Type="http://schemas.openxmlformats.org/officeDocument/2006/relationships/image" Target="../media/image33.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6.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6.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1968500" y="2292128"/>
            <a:ext cx="9508600" cy="2243584"/>
          </a:xfrm>
          <a:prstGeom prst="rect">
            <a:avLst/>
          </a:prstGeom>
        </p:spPr>
        <p:txBody>
          <a:bodyPr vert="horz" wrap="square" lIns="0" tIns="16912" rIns="0" bIns="0" rtlCol="0">
            <a:spAutoFit/>
          </a:bodyPr>
          <a:lstStyle/>
          <a:p>
            <a:pPr marL="12700">
              <a:lnSpc>
                <a:spcPct val="150000"/>
              </a:lnSpc>
              <a:spcBef>
                <a:spcPts val="100"/>
              </a:spcBef>
            </a:pPr>
            <a:r>
              <a:rPr sz="4795" b="1" spc="15" dirty="0">
                <a:solidFill>
                  <a:schemeClr val="bg1"/>
                </a:solidFill>
                <a:latin typeface="STZhongsong" charset="-122"/>
                <a:ea typeface="STZhongsong" charset="-122"/>
                <a:cs typeface="STZhongsong" charset="-122"/>
              </a:rPr>
              <a:t>中国古代文学史（</a:t>
            </a:r>
            <a:r>
              <a:rPr lang="zh-CN" sz="4795" b="1" spc="15" dirty="0">
                <a:solidFill>
                  <a:schemeClr val="bg1"/>
                </a:solidFill>
                <a:latin typeface="STZhongsong" charset="-122"/>
                <a:ea typeface="STZhongsong" charset="-122"/>
                <a:cs typeface="STZhongsong" charset="-122"/>
              </a:rPr>
              <a:t>二</a:t>
            </a:r>
            <a:r>
              <a:rPr sz="4795" b="1" dirty="0" smtClean="0">
                <a:solidFill>
                  <a:schemeClr val="bg1"/>
                </a:solidFill>
                <a:latin typeface="STZhongsong" charset="-122"/>
                <a:ea typeface="STZhongsong" charset="-122"/>
                <a:cs typeface="STZhongsong" charset="-122"/>
              </a:rPr>
              <a:t>）</a:t>
            </a:r>
            <a:r>
              <a:rPr lang="zh-CN" altLang="en-US" sz="4795" b="1" dirty="0" smtClean="0">
                <a:solidFill>
                  <a:schemeClr val="bg1"/>
                </a:solidFill>
                <a:latin typeface="STZhongsong" charset="-122"/>
                <a:ea typeface="STZhongsong" charset="-122"/>
                <a:cs typeface="STZhongsong" charset="-122"/>
              </a:rPr>
              <a:t>串讲一</a:t>
            </a:r>
            <a:endParaRPr lang="en-US" altLang="zh-CN" sz="4795" b="1" dirty="0" smtClean="0">
              <a:solidFill>
                <a:schemeClr val="bg1"/>
              </a:solidFill>
              <a:latin typeface="STZhongsong" charset="-122"/>
              <a:ea typeface="STZhongsong" charset="-122"/>
              <a:cs typeface="STZhongsong" charset="-122"/>
            </a:endParaRPr>
          </a:p>
          <a:p>
            <a:pPr marL="12700" algn="r">
              <a:lnSpc>
                <a:spcPct val="150000"/>
              </a:lnSpc>
              <a:spcBef>
                <a:spcPts val="100"/>
              </a:spcBef>
            </a:pPr>
            <a:r>
              <a:rPr lang="en-US" altLang="zh-CN" sz="4795" b="1" dirty="0" smtClean="0">
                <a:solidFill>
                  <a:schemeClr val="bg1"/>
                </a:solidFill>
                <a:latin typeface="STZhongsong" charset="-122"/>
                <a:ea typeface="STZhongsong" charset="-122"/>
                <a:cs typeface="STZhongsong" charset="-122"/>
              </a:rPr>
              <a:t>——</a:t>
            </a:r>
            <a:r>
              <a:rPr lang="zh-CN" altLang="en-US" sz="4795" b="1" dirty="0" smtClean="0">
                <a:solidFill>
                  <a:schemeClr val="bg1"/>
                </a:solidFill>
                <a:latin typeface="STZhongsong" charset="-122"/>
                <a:ea typeface="STZhongsong" charset="-122"/>
                <a:cs typeface="STZhongsong" charset="-122"/>
              </a:rPr>
              <a:t>天降大任，动心忍性</a:t>
            </a:r>
            <a:endParaRPr sz="4795" b="1" dirty="0">
              <a:solidFill>
                <a:schemeClr val="bg1"/>
              </a:solidFill>
              <a:latin typeface="STZhongsong" charset="-122"/>
              <a:ea typeface="STZhongsong" charset="-122"/>
              <a:cs typeface="STZhongsong" charset="-122"/>
            </a:endParaRPr>
          </a:p>
        </p:txBody>
      </p:sp>
      <p:sp>
        <p:nvSpPr>
          <p:cNvPr id="6" name="object 6"/>
          <p:cNvSpPr/>
          <p:nvPr/>
        </p:nvSpPr>
        <p:spPr>
          <a:xfrm>
            <a:off x="11928079" y="5541531"/>
            <a:ext cx="0" cy="1018975"/>
          </a:xfrm>
          <a:custGeom>
            <a:avLst/>
            <a:gdLst/>
            <a:ahLst/>
            <a:cxnLst/>
            <a:rect l="l" t="t" r="r" b="b"/>
            <a:pathLst>
              <a:path h="765175">
                <a:moveTo>
                  <a:pt x="0" y="0"/>
                </a:moveTo>
                <a:lnTo>
                  <a:pt x="0" y="765048"/>
                </a:lnTo>
              </a:path>
            </a:pathLst>
          </a:custGeom>
          <a:solidFill>
            <a:schemeClr val="accent1">
              <a:lumMod val="75000"/>
            </a:schemeClr>
          </a:solidFill>
          <a:ln w="42671">
            <a:solidFill>
              <a:schemeClr val="accent1">
                <a:lumMod val="75000"/>
              </a:schemeClr>
            </a:solidFill>
          </a:ln>
        </p:spPr>
        <p:txBody>
          <a:bodyPr wrap="square" lIns="0" tIns="0" rIns="0" bIns="0" rtlCol="0"/>
          <a:lstStyle/>
          <a:p>
            <a:endParaRPr sz="2395">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 name="文本框 1"/>
          <p:cNvSpPr txBox="1"/>
          <p:nvPr/>
        </p:nvSpPr>
        <p:spPr>
          <a:xfrm>
            <a:off x="8973424" y="5888800"/>
            <a:ext cx="2954655" cy="646331"/>
          </a:xfrm>
          <a:prstGeom prst="rect">
            <a:avLst/>
          </a:prstGeom>
          <a:noFill/>
        </p:spPr>
        <p:txBody>
          <a:bodyPr wrap="none" rtlCol="0">
            <a:spAutoFit/>
          </a:bodyPr>
          <a:lstStyle/>
          <a:p>
            <a:r>
              <a:rPr kumimoji="1" lang="zh-CN" altLang="en-US" sz="3600" b="1" dirty="0" smtClean="0">
                <a:solidFill>
                  <a:schemeClr val="bg1"/>
                </a:solidFill>
                <a:latin typeface="STZhongsong" charset="-122"/>
                <a:ea typeface="STZhongsong" charset="-122"/>
                <a:cs typeface="STZhongsong" charset="-122"/>
              </a:rPr>
              <a:t>主讲：李东洋</a:t>
            </a:r>
            <a:endParaRPr kumimoji="1" lang="zh-CN" altLang="en-US" sz="3600" b="1" dirty="0">
              <a:solidFill>
                <a:schemeClr val="bg1"/>
              </a:solidFill>
              <a:latin typeface="STZhongsong" charset="-122"/>
              <a:ea typeface="STZhongsong" charset="-122"/>
              <a:cs typeface="STZhongsong" charset="-122"/>
            </a:endParaRPr>
          </a:p>
        </p:txBody>
      </p:sp>
      <p:pic>
        <p:nvPicPr>
          <p:cNvPr id="5" name="图片 4"/>
          <p:cNvPicPr>
            <a:picLocks noChangeAspect="1"/>
          </p:cNvPicPr>
          <p:nvPr/>
        </p:nvPicPr>
        <p:blipFill>
          <a:blip r:embed="rId2"/>
          <a:stretch>
            <a:fillRect/>
          </a:stretch>
        </p:blipFill>
        <p:spPr>
          <a:xfrm>
            <a:off x="0" y="0"/>
            <a:ext cx="12192000" cy="6858000"/>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编号占位符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09A97C3-AF9F-524B-BCB6-7987EEDA47D3}" type="slidenum">
              <a:rPr kumimoji="1" lang="zh-CN" altLang="en-US" sz="1200" b="0" i="0" u="none" strike="noStrike" kern="1200" cap="none" spc="0" normalizeH="0" baseline="0" noProof="0" smtClean="0">
                <a:ln>
                  <a:noFill/>
                </a:ln>
                <a:solidFill>
                  <a:schemeClr val="tx1">
                    <a:tint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10</a:t>
            </a:fld>
            <a:endParaRPr kumimoji="1" lang="zh-CN" altLang="en-US" sz="1200" b="0" i="0" u="none" strike="noStrike" kern="1200" cap="none" spc="0" normalizeH="0" baseline="0" noProof="0">
              <a:ln>
                <a:noFill/>
              </a:ln>
              <a:solidFill>
                <a:schemeClr val="tx1">
                  <a:tint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6" name="图片 5"/>
          <p:cNvPicPr>
            <a:picLocks noChangeAspect="1"/>
          </p:cNvPicPr>
          <p:nvPr/>
        </p:nvPicPr>
        <p:blipFill>
          <a:blip r:embed="rId2"/>
          <a:stretch>
            <a:fillRect/>
          </a:stretch>
        </p:blipFill>
        <p:spPr>
          <a:xfrm>
            <a:off x="0" y="-32853"/>
            <a:ext cx="4737100" cy="1397000"/>
          </a:xfrm>
          <a:prstGeom prst="rect">
            <a:avLst/>
          </a:prstGeom>
        </p:spPr>
      </p:pic>
      <p:sp>
        <p:nvSpPr>
          <p:cNvPr id="4" name="文本框 3"/>
          <p:cNvSpPr txBox="1"/>
          <p:nvPr/>
        </p:nvSpPr>
        <p:spPr>
          <a:xfrm>
            <a:off x="4930588" y="100524"/>
            <a:ext cx="2031325" cy="1200329"/>
          </a:xfrm>
          <a:prstGeom prst="rect">
            <a:avLst/>
          </a:prstGeom>
          <a:noFill/>
        </p:spPr>
        <p:txBody>
          <a:bodyPr wrap="none" rtlCol="0" anchor="t">
            <a:spAutoFit/>
          </a:bodyPr>
          <a:lstStyle/>
          <a:p>
            <a:pPr fontAlgn="auto">
              <a:lnSpc>
                <a:spcPct val="150000"/>
              </a:lnSpc>
            </a:pPr>
            <a:r>
              <a:rPr kumimoji="1" lang="zh-CN" altLang="en-US" sz="2400" b="1" dirty="0" smtClean="0">
                <a:solidFill>
                  <a:srgbClr val="00B050"/>
                </a:solidFill>
                <a:latin typeface="方正清刻本悦宋简体" panose="02000000000000000000" pitchFamily="2" charset="-122"/>
                <a:ea typeface="方正清刻本悦宋简体" panose="02000000000000000000" pitchFamily="2" charset="-122"/>
                <a:sym typeface="+mn-ea"/>
              </a:rPr>
              <a:t>［名词解释］</a:t>
            </a:r>
            <a:endParaRPr kumimoji="1" lang="en-US" altLang="zh-CN" sz="2400" b="1" dirty="0" smtClean="0">
              <a:solidFill>
                <a:srgbClr val="00B050"/>
              </a:solidFill>
              <a:latin typeface="方正清刻本悦宋简体" panose="02000000000000000000" pitchFamily="2" charset="-122"/>
              <a:ea typeface="方正清刻本悦宋简体" panose="02000000000000000000" pitchFamily="2" charset="-122"/>
              <a:sym typeface="+mn-ea"/>
            </a:endParaRPr>
          </a:p>
          <a:p>
            <a:pPr fontAlgn="auto">
              <a:lnSpc>
                <a:spcPct val="150000"/>
              </a:lnSpc>
            </a:pPr>
            <a:r>
              <a:rPr kumimoji="1" lang="zh-CN" altLang="en-US" sz="2400" b="1" dirty="0" smtClean="0">
                <a:solidFill>
                  <a:srgbClr val="00B050"/>
                </a:solidFill>
                <a:latin typeface="方正清刻本悦宋简体" panose="02000000000000000000" pitchFamily="2" charset="-122"/>
                <a:ea typeface="方正清刻本悦宋简体" panose="02000000000000000000" pitchFamily="2" charset="-122"/>
                <a:sym typeface="+mn-ea"/>
              </a:rPr>
              <a:t>［简答］</a:t>
            </a:r>
            <a:endParaRPr kumimoji="1" lang="zh-CN" altLang="en-US" sz="2400" b="1" dirty="0">
              <a:solidFill>
                <a:srgbClr val="00B050"/>
              </a:solidFill>
              <a:latin typeface="方正清刻本悦宋简体" panose="02000000000000000000" pitchFamily="2" charset="-122"/>
              <a:ea typeface="方正清刻本悦宋简体" panose="02000000000000000000" pitchFamily="2" charset="-122"/>
              <a:sym typeface="+mn-ea"/>
            </a:endParaRPr>
          </a:p>
        </p:txBody>
      </p:sp>
      <p:sp>
        <p:nvSpPr>
          <p:cNvPr id="7" name="文本框 6"/>
          <p:cNvSpPr txBox="1"/>
          <p:nvPr/>
        </p:nvSpPr>
        <p:spPr>
          <a:xfrm>
            <a:off x="251012" y="1230770"/>
            <a:ext cx="10830209" cy="5632311"/>
          </a:xfrm>
          <a:prstGeom prst="rect">
            <a:avLst/>
          </a:prstGeom>
          <a:noFill/>
        </p:spPr>
        <p:txBody>
          <a:bodyPr wrap="none" rtlCol="0" anchor="t">
            <a:spAutoFit/>
          </a:bodyPr>
          <a:lstStyle/>
          <a:p>
            <a:pPr>
              <a:lnSpc>
                <a:spcPct val="150000"/>
              </a:lnSpc>
            </a:pPr>
            <a:r>
              <a:rPr lang="en-US" altLang="zh-CN" sz="2400" b="1" dirty="0">
                <a:latin typeface="Microsoft YaHei" charset="-122"/>
                <a:ea typeface="Microsoft YaHei" charset="-122"/>
                <a:cs typeface="Microsoft YaHei" charset="-122"/>
              </a:rPr>
              <a:t>1</a:t>
            </a:r>
            <a:r>
              <a:rPr lang="zh-CN" altLang="zh-CN" sz="2400" b="1" dirty="0">
                <a:latin typeface="Microsoft YaHei" charset="-122"/>
                <a:ea typeface="Microsoft YaHei" charset="-122"/>
                <a:cs typeface="Microsoft YaHei" charset="-122"/>
              </a:rPr>
              <a:t>、永嘉四灵</a:t>
            </a:r>
            <a:endParaRPr lang="zh-CN" altLang="zh-CN" sz="2400" dirty="0">
              <a:latin typeface="Microsoft YaHei" charset="-122"/>
              <a:ea typeface="Microsoft YaHei" charset="-122"/>
              <a:cs typeface="Microsoft YaHei" charset="-122"/>
            </a:endParaRPr>
          </a:p>
          <a:p>
            <a:pPr>
              <a:lnSpc>
                <a:spcPct val="150000"/>
              </a:lnSpc>
            </a:pPr>
            <a:r>
              <a:rPr lang="zh-CN" altLang="zh-CN" sz="2400" dirty="0">
                <a:latin typeface="Microsoft YaHei" charset="-122"/>
                <a:ea typeface="Microsoft YaHei" charset="-122"/>
                <a:cs typeface="Microsoft YaHei" charset="-122"/>
              </a:rPr>
              <a:t>（</a:t>
            </a:r>
            <a:r>
              <a:rPr lang="en-US" altLang="zh-CN" sz="2400" dirty="0">
                <a:latin typeface="Microsoft YaHei" charset="-122"/>
                <a:ea typeface="Microsoft YaHei" charset="-122"/>
                <a:cs typeface="Microsoft YaHei" charset="-122"/>
              </a:rPr>
              <a:t>1</a:t>
            </a:r>
            <a:r>
              <a:rPr lang="zh-CN" altLang="zh-CN" sz="2400" dirty="0">
                <a:latin typeface="Microsoft YaHei" charset="-122"/>
                <a:ea typeface="Microsoft YaHei" charset="-122"/>
                <a:cs typeface="Microsoft YaHei" charset="-122"/>
              </a:rPr>
              <a:t>）</a:t>
            </a:r>
            <a:r>
              <a:rPr lang="zh-CN" altLang="zh-CN" sz="2400" u="sng" dirty="0">
                <a:latin typeface="Microsoft YaHei" charset="-122"/>
                <a:ea typeface="Microsoft YaHei" charset="-122"/>
                <a:cs typeface="Microsoft YaHei" charset="-122"/>
              </a:rPr>
              <a:t>南宋后期</a:t>
            </a:r>
            <a:r>
              <a:rPr lang="zh-CN" altLang="zh-CN" sz="2400" dirty="0">
                <a:latin typeface="Microsoft YaHei" charset="-122"/>
                <a:ea typeface="Microsoft YaHei" charset="-122"/>
                <a:cs typeface="Microsoft YaHei" charset="-122"/>
              </a:rPr>
              <a:t>的四位诗人，即</a:t>
            </a:r>
            <a:r>
              <a:rPr lang="zh-CN" altLang="zh-CN" sz="2400" u="sng" dirty="0">
                <a:solidFill>
                  <a:srgbClr val="C00000"/>
                </a:solidFill>
                <a:latin typeface="Microsoft YaHei" charset="-122"/>
                <a:ea typeface="Microsoft YaHei" charset="-122"/>
                <a:cs typeface="Microsoft YaHei" charset="-122"/>
              </a:rPr>
              <a:t>徐玑、徐照、翁卷、赵师秀</a:t>
            </a:r>
            <a:r>
              <a:rPr lang="zh-CN" altLang="zh-CN" sz="2400" dirty="0">
                <a:latin typeface="Microsoft YaHei" charset="-122"/>
                <a:ea typeface="Microsoft YaHei" charset="-122"/>
                <a:cs typeface="Microsoft YaHei" charset="-122"/>
              </a:rPr>
              <a:t>。</a:t>
            </a:r>
            <a:r>
              <a:rPr lang="en-US" altLang="zh-CN" sz="2400" dirty="0">
                <a:latin typeface="Microsoft YaHei" charset="-122"/>
                <a:ea typeface="Microsoft YaHei" charset="-122"/>
                <a:cs typeface="Microsoft YaHei" charset="-122"/>
              </a:rPr>
              <a:t/>
            </a:r>
            <a:br>
              <a:rPr lang="en-US" altLang="zh-CN" sz="2400" dirty="0">
                <a:latin typeface="Microsoft YaHei" charset="-122"/>
                <a:ea typeface="Microsoft YaHei" charset="-122"/>
                <a:cs typeface="Microsoft YaHei" charset="-122"/>
              </a:rPr>
            </a:br>
            <a:r>
              <a:rPr lang="zh-CN" altLang="zh-CN" sz="2400" dirty="0">
                <a:latin typeface="Microsoft YaHei" charset="-122"/>
                <a:ea typeface="Microsoft YaHei" charset="-122"/>
                <a:cs typeface="Microsoft YaHei" charset="-122"/>
              </a:rPr>
              <a:t>（</a:t>
            </a:r>
            <a:r>
              <a:rPr lang="en-US" altLang="zh-CN" sz="2400" dirty="0">
                <a:latin typeface="Microsoft YaHei" charset="-122"/>
                <a:ea typeface="Microsoft YaHei" charset="-122"/>
                <a:cs typeface="Microsoft YaHei" charset="-122"/>
              </a:rPr>
              <a:t>2</a:t>
            </a:r>
            <a:r>
              <a:rPr lang="zh-CN" altLang="zh-CN" sz="2400" dirty="0">
                <a:latin typeface="Microsoft YaHei" charset="-122"/>
                <a:ea typeface="Microsoft YaHei" charset="-122"/>
                <a:cs typeface="Microsoft YaHei" charset="-122"/>
              </a:rPr>
              <a:t>）作诗</a:t>
            </a:r>
            <a:r>
              <a:rPr lang="zh-CN" altLang="zh-CN" sz="2400" u="sng" dirty="0">
                <a:solidFill>
                  <a:srgbClr val="C00000"/>
                </a:solidFill>
                <a:latin typeface="Microsoft YaHei" charset="-122"/>
                <a:ea typeface="Microsoft YaHei" charset="-122"/>
                <a:cs typeface="Microsoft YaHei" charset="-122"/>
              </a:rPr>
              <a:t>专攻五律</a:t>
            </a:r>
            <a:r>
              <a:rPr lang="zh-CN" altLang="zh-CN" sz="2400" dirty="0">
                <a:latin typeface="Microsoft YaHei" charset="-122"/>
                <a:ea typeface="Microsoft YaHei" charset="-122"/>
                <a:cs typeface="Microsoft YaHei" charset="-122"/>
              </a:rPr>
              <a:t>，多咏景物，诗风平淡简远</a:t>
            </a:r>
            <a:r>
              <a:rPr lang="zh-CN" altLang="zh-CN" sz="2400" dirty="0" smtClean="0">
                <a:latin typeface="Microsoft YaHei" charset="-122"/>
                <a:ea typeface="Microsoft YaHei" charset="-122"/>
                <a:cs typeface="Microsoft YaHei" charset="-122"/>
              </a:rPr>
              <a:t>。</a:t>
            </a:r>
            <a:endParaRPr lang="en-US" altLang="zh-CN" sz="2400" dirty="0" smtClean="0">
              <a:latin typeface="Microsoft YaHei" charset="-122"/>
              <a:ea typeface="Microsoft YaHei" charset="-122"/>
              <a:cs typeface="Microsoft YaHei" charset="-122"/>
            </a:endParaRPr>
          </a:p>
          <a:p>
            <a:pPr>
              <a:lnSpc>
                <a:spcPct val="150000"/>
              </a:lnSpc>
            </a:pPr>
            <a:endParaRPr lang="en-US" altLang="zh-CN" sz="2400" dirty="0">
              <a:latin typeface="Microsoft YaHei" charset="-122"/>
              <a:ea typeface="Microsoft YaHei" charset="-122"/>
              <a:cs typeface="Microsoft YaHei" charset="-122"/>
            </a:endParaRPr>
          </a:p>
          <a:p>
            <a:pPr>
              <a:lnSpc>
                <a:spcPct val="150000"/>
              </a:lnSpc>
            </a:pPr>
            <a:endParaRPr lang="zh-CN" altLang="zh-CN" sz="2400" dirty="0">
              <a:latin typeface="Microsoft YaHei" charset="-122"/>
              <a:ea typeface="Microsoft YaHei" charset="-122"/>
              <a:cs typeface="Microsoft YaHei" charset="-122"/>
            </a:endParaRPr>
          </a:p>
          <a:p>
            <a:pPr>
              <a:lnSpc>
                <a:spcPct val="150000"/>
              </a:lnSpc>
            </a:pPr>
            <a:r>
              <a:rPr lang="en-US" altLang="zh-CN" sz="2400" b="1" dirty="0">
                <a:latin typeface="Microsoft YaHei" charset="-122"/>
                <a:ea typeface="Microsoft YaHei" charset="-122"/>
                <a:cs typeface="Microsoft YaHei" charset="-122"/>
              </a:rPr>
              <a:t>2</a:t>
            </a:r>
            <a:r>
              <a:rPr lang="zh-CN" altLang="zh-CN" sz="2400" b="1" dirty="0">
                <a:latin typeface="Microsoft YaHei" charset="-122"/>
                <a:ea typeface="Microsoft YaHei" charset="-122"/>
                <a:cs typeface="Microsoft YaHei" charset="-122"/>
              </a:rPr>
              <a:t>、简述永嘉四灵诗歌的艺术特点。</a:t>
            </a:r>
            <a:r>
              <a:rPr lang="en-US" altLang="zh-CN" sz="2400" b="1" dirty="0">
                <a:latin typeface="Microsoft YaHei" charset="-122"/>
                <a:ea typeface="Microsoft YaHei" charset="-122"/>
                <a:cs typeface="Microsoft YaHei" charset="-122"/>
              </a:rPr>
              <a:t/>
            </a:r>
            <a:br>
              <a:rPr lang="en-US" altLang="zh-CN" sz="2400" b="1" dirty="0">
                <a:latin typeface="Microsoft YaHei" charset="-122"/>
                <a:ea typeface="Microsoft YaHei" charset="-122"/>
                <a:cs typeface="Microsoft YaHei" charset="-122"/>
              </a:rPr>
            </a:br>
            <a:r>
              <a:rPr lang="zh-CN" altLang="zh-CN" sz="2400" dirty="0">
                <a:latin typeface="Microsoft YaHei" charset="-122"/>
                <a:ea typeface="Microsoft YaHei" charset="-122"/>
                <a:cs typeface="Microsoft YaHei" charset="-122"/>
              </a:rPr>
              <a:t>（</a:t>
            </a:r>
            <a:r>
              <a:rPr lang="en-US" altLang="zh-CN" sz="2400" dirty="0">
                <a:latin typeface="Microsoft YaHei" charset="-122"/>
                <a:ea typeface="Microsoft YaHei" charset="-122"/>
                <a:cs typeface="Microsoft YaHei" charset="-122"/>
              </a:rPr>
              <a:t>1</a:t>
            </a:r>
            <a:r>
              <a:rPr lang="zh-CN" altLang="zh-CN" sz="2400" dirty="0">
                <a:latin typeface="Microsoft YaHei" charset="-122"/>
                <a:ea typeface="Microsoft YaHei" charset="-122"/>
                <a:cs typeface="Microsoft YaHei" charset="-122"/>
              </a:rPr>
              <a:t>）取法</a:t>
            </a:r>
            <a:r>
              <a:rPr lang="zh-CN" altLang="zh-CN" sz="2400" u="sng" dirty="0">
                <a:solidFill>
                  <a:srgbClr val="C00000"/>
                </a:solidFill>
                <a:latin typeface="Microsoft YaHei" charset="-122"/>
                <a:ea typeface="Microsoft YaHei" charset="-122"/>
                <a:cs typeface="Microsoft YaHei" charset="-122"/>
              </a:rPr>
              <a:t>贾岛、姚合</a:t>
            </a:r>
            <a:r>
              <a:rPr lang="zh-CN" altLang="zh-CN" sz="2400" u="sng" dirty="0">
                <a:latin typeface="Microsoft YaHei" charset="-122"/>
                <a:ea typeface="Microsoft YaHei" charset="-122"/>
                <a:cs typeface="Microsoft YaHei" charset="-122"/>
              </a:rPr>
              <a:t>晚唐体</a:t>
            </a:r>
            <a:r>
              <a:rPr lang="zh-CN" altLang="zh-CN" sz="2400" dirty="0">
                <a:latin typeface="Microsoft YaHei" charset="-122"/>
                <a:ea typeface="Microsoft YaHei" charset="-122"/>
                <a:cs typeface="Microsoft YaHei" charset="-122"/>
              </a:rPr>
              <a:t>的苦吟诗风。</a:t>
            </a:r>
            <a:r>
              <a:rPr lang="en-US" altLang="zh-CN" sz="2400" dirty="0">
                <a:latin typeface="Microsoft YaHei" charset="-122"/>
                <a:ea typeface="Microsoft YaHei" charset="-122"/>
                <a:cs typeface="Microsoft YaHei" charset="-122"/>
              </a:rPr>
              <a:t/>
            </a:r>
            <a:br>
              <a:rPr lang="en-US" altLang="zh-CN" sz="2400" dirty="0">
                <a:latin typeface="Microsoft YaHei" charset="-122"/>
                <a:ea typeface="Microsoft YaHei" charset="-122"/>
                <a:cs typeface="Microsoft YaHei" charset="-122"/>
              </a:rPr>
            </a:br>
            <a:r>
              <a:rPr lang="zh-CN" altLang="zh-CN" sz="2400" dirty="0">
                <a:latin typeface="Microsoft YaHei" charset="-122"/>
                <a:ea typeface="Microsoft YaHei" charset="-122"/>
                <a:cs typeface="Microsoft YaHei" charset="-122"/>
              </a:rPr>
              <a:t>（</a:t>
            </a:r>
            <a:r>
              <a:rPr lang="en-US" altLang="zh-CN" sz="2400" dirty="0">
                <a:latin typeface="Microsoft YaHei" charset="-122"/>
                <a:ea typeface="Microsoft YaHei" charset="-122"/>
                <a:cs typeface="Microsoft YaHei" charset="-122"/>
              </a:rPr>
              <a:t>2</a:t>
            </a:r>
            <a:r>
              <a:rPr lang="zh-CN" altLang="zh-CN" sz="2400" dirty="0">
                <a:latin typeface="Microsoft YaHei" charset="-122"/>
                <a:ea typeface="Microsoft YaHei" charset="-122"/>
                <a:cs typeface="Microsoft YaHei" charset="-122"/>
              </a:rPr>
              <a:t>）专为</a:t>
            </a:r>
            <a:r>
              <a:rPr lang="zh-CN" altLang="zh-CN" sz="2400" u="sng" dirty="0">
                <a:solidFill>
                  <a:srgbClr val="C00000"/>
                </a:solidFill>
                <a:latin typeface="Microsoft YaHei" charset="-122"/>
                <a:ea typeface="Microsoft YaHei" charset="-122"/>
                <a:cs typeface="Microsoft YaHei" charset="-122"/>
              </a:rPr>
              <a:t>格律诗</a:t>
            </a:r>
            <a:r>
              <a:rPr lang="zh-CN" altLang="zh-CN" sz="2400" dirty="0">
                <a:latin typeface="Microsoft YaHei" charset="-122"/>
                <a:ea typeface="Microsoft YaHei" charset="-122"/>
                <a:cs typeface="Microsoft YaHei" charset="-122"/>
              </a:rPr>
              <a:t>，意平语诡，因刻画太甚而流于纤仄，也有自然清新的作品。</a:t>
            </a:r>
            <a:r>
              <a:rPr lang="en-US" altLang="zh-CN" sz="2400" dirty="0">
                <a:latin typeface="Microsoft YaHei" charset="-122"/>
                <a:ea typeface="Microsoft YaHei" charset="-122"/>
                <a:cs typeface="Microsoft YaHei" charset="-122"/>
              </a:rPr>
              <a:t/>
            </a:r>
            <a:br>
              <a:rPr lang="en-US" altLang="zh-CN" sz="2400" dirty="0">
                <a:latin typeface="Microsoft YaHei" charset="-122"/>
                <a:ea typeface="Microsoft YaHei" charset="-122"/>
                <a:cs typeface="Microsoft YaHei" charset="-122"/>
              </a:rPr>
            </a:br>
            <a:r>
              <a:rPr lang="zh-CN" altLang="zh-CN" sz="2400" dirty="0">
                <a:latin typeface="Microsoft YaHei" charset="-122"/>
                <a:ea typeface="Microsoft YaHei" charset="-122"/>
                <a:cs typeface="Microsoft YaHei" charset="-122"/>
              </a:rPr>
              <a:t>（</a:t>
            </a:r>
            <a:r>
              <a:rPr lang="en-US" altLang="zh-CN" sz="2400" dirty="0">
                <a:latin typeface="Microsoft YaHei" charset="-122"/>
                <a:ea typeface="Microsoft YaHei" charset="-122"/>
                <a:cs typeface="Microsoft YaHei" charset="-122"/>
              </a:rPr>
              <a:t>3</a:t>
            </a:r>
            <a:r>
              <a:rPr lang="zh-CN" altLang="zh-CN" sz="2400" dirty="0">
                <a:latin typeface="Microsoft YaHei" charset="-122"/>
                <a:ea typeface="Microsoft YaHei" charset="-122"/>
                <a:cs typeface="Microsoft YaHei" charset="-122"/>
              </a:rPr>
              <a:t>）诗中不用典故，诗风</a:t>
            </a:r>
            <a:r>
              <a:rPr lang="zh-CN" altLang="zh-CN" sz="2400" u="sng" dirty="0">
                <a:solidFill>
                  <a:srgbClr val="C00000"/>
                </a:solidFill>
                <a:latin typeface="Microsoft YaHei" charset="-122"/>
                <a:ea typeface="Microsoft YaHei" charset="-122"/>
                <a:cs typeface="Microsoft YaHei" charset="-122"/>
              </a:rPr>
              <a:t>冲淡平和</a:t>
            </a:r>
            <a:r>
              <a:rPr lang="zh-CN" altLang="zh-CN" sz="2400" dirty="0">
                <a:latin typeface="Microsoft YaHei" charset="-122"/>
                <a:ea typeface="Microsoft YaHei" charset="-122"/>
                <a:cs typeface="Microsoft YaHei" charset="-122"/>
              </a:rPr>
              <a:t>。</a:t>
            </a:r>
          </a:p>
          <a:p>
            <a:pPr fontAlgn="auto">
              <a:lnSpc>
                <a:spcPct val="150000"/>
              </a:lnSpc>
            </a:pPr>
            <a:endParaRPr kumimoji="1" lang="zh-CN" altLang="en-US" sz="2400" dirty="0">
              <a:latin typeface="Microsoft YaHei" charset="-122"/>
              <a:ea typeface="Microsoft YaHei" charset="-122"/>
              <a:cs typeface="Microsoft YaHei" charset="-122"/>
              <a:sym typeface="+mn-ea"/>
            </a:endParaRPr>
          </a:p>
        </p:txBody>
      </p:sp>
    </p:spTree>
    <p:extLst>
      <p:ext uri="{BB962C8B-B14F-4D97-AF65-F5344CB8AC3E}">
        <p14:creationId xmlns:p14="http://schemas.microsoft.com/office/powerpoint/2010/main" val="18636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xEl>
                                              <p:pRg st="4" end="4"/>
                                            </p:txEl>
                                          </p:spTgt>
                                        </p:tgtEl>
                                        <p:attrNameLst>
                                          <p:attrName>style.visibility</p:attrName>
                                        </p:attrNameLst>
                                      </p:cBhvr>
                                      <p:to>
                                        <p:strVal val="visible"/>
                                      </p:to>
                                    </p:set>
                                    <p:anim calcmode="lin" valueType="num">
                                      <p:cBhvr additive="base">
                                        <p:cTn id="7" dur="500" fill="hold"/>
                                        <p:tgtEl>
                                          <p:spTgt spid="7">
                                            <p:txEl>
                                              <p:pRg st="4" end="4"/>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721995" y="529590"/>
            <a:ext cx="10054590" cy="565785"/>
          </a:xfrm>
        </p:spPr>
        <p:txBody>
          <a:bodyPr/>
          <a:lstStyle/>
          <a:p>
            <a:r>
              <a:rPr lang="zh-CN" altLang="en-US"/>
              <a:t>第二编  辽金元文学  </a:t>
            </a:r>
          </a:p>
        </p:txBody>
      </p:sp>
      <p:sp>
        <p:nvSpPr>
          <p:cNvPr id="5" name="object 2"/>
          <p:cNvSpPr/>
          <p:nvPr/>
        </p:nvSpPr>
        <p:spPr>
          <a:xfrm>
            <a:off x="1072056" y="4642482"/>
            <a:ext cx="10310648" cy="925194"/>
          </a:xfrm>
          <a:custGeom>
            <a:avLst/>
            <a:gdLst/>
            <a:ahLst/>
            <a:cxnLst/>
            <a:rect l="l" t="t" r="r" b="b"/>
            <a:pathLst>
              <a:path w="9580245" h="925195">
                <a:moveTo>
                  <a:pt x="9425686" y="0"/>
                </a:moveTo>
                <a:lnTo>
                  <a:pt x="154178" y="0"/>
                </a:lnTo>
                <a:lnTo>
                  <a:pt x="105468" y="7865"/>
                </a:lnTo>
                <a:lnTo>
                  <a:pt x="63148" y="29764"/>
                </a:lnTo>
                <a:lnTo>
                  <a:pt x="29764" y="63148"/>
                </a:lnTo>
                <a:lnTo>
                  <a:pt x="7865" y="105468"/>
                </a:lnTo>
                <a:lnTo>
                  <a:pt x="0" y="154177"/>
                </a:lnTo>
                <a:lnTo>
                  <a:pt x="0" y="770889"/>
                </a:lnTo>
                <a:lnTo>
                  <a:pt x="7865" y="819599"/>
                </a:lnTo>
                <a:lnTo>
                  <a:pt x="29764" y="861919"/>
                </a:lnTo>
                <a:lnTo>
                  <a:pt x="63148" y="895303"/>
                </a:lnTo>
                <a:lnTo>
                  <a:pt x="105468" y="917202"/>
                </a:lnTo>
                <a:lnTo>
                  <a:pt x="154178" y="925067"/>
                </a:lnTo>
                <a:lnTo>
                  <a:pt x="9425686" y="925067"/>
                </a:lnTo>
                <a:lnTo>
                  <a:pt x="9474395" y="917202"/>
                </a:lnTo>
                <a:lnTo>
                  <a:pt x="9516715" y="895303"/>
                </a:lnTo>
                <a:lnTo>
                  <a:pt x="9550099" y="861919"/>
                </a:lnTo>
                <a:lnTo>
                  <a:pt x="9571998" y="819599"/>
                </a:lnTo>
                <a:lnTo>
                  <a:pt x="9579864" y="770889"/>
                </a:lnTo>
                <a:lnTo>
                  <a:pt x="9579864" y="154177"/>
                </a:lnTo>
                <a:lnTo>
                  <a:pt x="9571998" y="105468"/>
                </a:lnTo>
                <a:lnTo>
                  <a:pt x="9550099" y="63148"/>
                </a:lnTo>
                <a:lnTo>
                  <a:pt x="9516715" y="29764"/>
                </a:lnTo>
                <a:lnTo>
                  <a:pt x="9474395" y="7865"/>
                </a:lnTo>
                <a:lnTo>
                  <a:pt x="9425686" y="0"/>
                </a:lnTo>
                <a:close/>
              </a:path>
            </a:pathLst>
          </a:custGeom>
          <a:solidFill>
            <a:srgbClr val="ECECEC"/>
          </a:solidFill>
        </p:spPr>
        <p:txBody>
          <a:bodyPr wrap="square" lIns="0" tIns="0" rIns="0" bIns="0" rtlCol="0"/>
          <a:lstStyle/>
          <a:p>
            <a:endParaRPr>
              <a:latin typeface="微软雅黑" panose="020B0503020204020204" pitchFamily="34" charset="-122"/>
              <a:ea typeface="微软雅黑" panose="020B0503020204020204" pitchFamily="34" charset="-122"/>
              <a:cs typeface="微软雅黑" panose="020B0503020204020204" pitchFamily="34" charset="-122"/>
            </a:endParaRPr>
          </a:p>
        </p:txBody>
      </p:sp>
      <p:graphicFrame>
        <p:nvGraphicFramePr>
          <p:cNvPr id="6" name="object 4"/>
          <p:cNvGraphicFramePr>
            <a:graphicFrameLocks noGrp="1"/>
          </p:cNvGraphicFramePr>
          <p:nvPr/>
        </p:nvGraphicFramePr>
        <p:xfrm>
          <a:off x="1198771" y="4850254"/>
          <a:ext cx="10057809" cy="509650"/>
        </p:xfrm>
        <a:graphic>
          <a:graphicData uri="http://schemas.openxmlformats.org/drawingml/2006/table">
            <a:tbl>
              <a:tblPr firstRow="1" bandRow="1">
                <a:tableStyleId>{2D5ABB26-0587-4C30-8999-92F81FD0307C}</a:tableStyleId>
              </a:tblPr>
              <a:tblGrid>
                <a:gridCol w="1907036"/>
                <a:gridCol w="2207172"/>
                <a:gridCol w="2033752"/>
                <a:gridCol w="2002221"/>
                <a:gridCol w="1907628"/>
              </a:tblGrid>
              <a:tr h="509650">
                <a:tc>
                  <a:txBody>
                    <a:bodyPr/>
                    <a:lstStyle/>
                    <a:p>
                      <a:pPr marL="127000">
                        <a:lnSpc>
                          <a:spcPct val="100000"/>
                        </a:lnSpc>
                        <a:spcBef>
                          <a:spcPts val="710"/>
                        </a:spcBef>
                      </a:pPr>
                      <a:r>
                        <a:rPr sz="2200" dirty="0" err="1">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第一编</a:t>
                      </a:r>
                      <a:r>
                        <a:rPr sz="2200" spc="-85" dirty="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200" spc="0" dirty="0" smtClean="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宋代</a:t>
                      </a:r>
                      <a:endParaRPr sz="2200" dirty="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nchor="ctr">
                    <a:lnR w="12700" cap="flat" cmpd="sng" algn="ctr">
                      <a:solidFill>
                        <a:schemeClr val="tx1"/>
                      </a:solidFill>
                      <a:prstDash val="solid"/>
                      <a:round/>
                      <a:headEnd type="none" w="med" len="med"/>
                      <a:tailEnd type="none" w="med" len="med"/>
                    </a:lnR>
                    <a:solidFill>
                      <a:srgbClr val="ECECEC"/>
                    </a:solidFill>
                  </a:tcPr>
                </a:tc>
                <a:tc>
                  <a:txBody>
                    <a:bodyPr/>
                    <a:lstStyle/>
                    <a:p>
                      <a:pPr marL="229870">
                        <a:lnSpc>
                          <a:spcPct val="100000"/>
                        </a:lnSpc>
                        <a:spcBef>
                          <a:spcPts val="710"/>
                        </a:spcBef>
                      </a:pPr>
                      <a:r>
                        <a:rPr sz="2200" dirty="0" err="1">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第二编</a:t>
                      </a:r>
                      <a:r>
                        <a:rPr sz="2200" spc="-85"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200" spc="0" dirty="0" smtClean="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辽金元</a:t>
                      </a:r>
                      <a:endParaRPr sz="22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ECECEC"/>
                    </a:solidFill>
                  </a:tcPr>
                </a:tc>
                <a:tc>
                  <a:txBody>
                    <a:bodyPr/>
                    <a:lstStyle/>
                    <a:p>
                      <a:pPr marL="283845">
                        <a:lnSpc>
                          <a:spcPct val="100000"/>
                        </a:lnSpc>
                        <a:spcBef>
                          <a:spcPts val="710"/>
                        </a:spcBef>
                      </a:pPr>
                      <a:r>
                        <a:rPr sz="2200" dirty="0" err="1">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第三编</a:t>
                      </a:r>
                      <a:r>
                        <a:rPr sz="2200" spc="-75" dirty="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200" spc="-75" dirty="0" smtClean="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明代</a:t>
                      </a:r>
                      <a:endParaRPr sz="2200" dirty="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ECECEC"/>
                    </a:solidFill>
                  </a:tcPr>
                </a:tc>
                <a:tc>
                  <a:txBody>
                    <a:bodyPr/>
                    <a:lstStyle/>
                    <a:p>
                      <a:pPr marL="288925">
                        <a:lnSpc>
                          <a:spcPct val="100000"/>
                        </a:lnSpc>
                        <a:spcBef>
                          <a:spcPts val="710"/>
                        </a:spcBef>
                      </a:pPr>
                      <a:r>
                        <a:rPr sz="2200" dirty="0" err="1">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第四编</a:t>
                      </a:r>
                      <a:r>
                        <a:rPr sz="2200" spc="-95" dirty="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200" spc="-95" dirty="0" smtClean="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清代</a:t>
                      </a:r>
                      <a:endParaRPr sz="2200" dirty="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ECECEC"/>
                    </a:solidFill>
                  </a:tcPr>
                </a:tc>
                <a:tc>
                  <a:txBody>
                    <a:bodyPr/>
                    <a:lstStyle/>
                    <a:p>
                      <a:pPr marL="288925" marR="0" indent="0" algn="l" defTabSz="914400" rtl="0" eaLnBrk="1" fontAlgn="auto" latinLnBrk="0" hangingPunct="1">
                        <a:lnSpc>
                          <a:spcPct val="100000"/>
                        </a:lnSpc>
                        <a:spcBef>
                          <a:spcPts val="710"/>
                        </a:spcBef>
                        <a:spcAft>
                          <a:spcPts val="0"/>
                        </a:spcAft>
                        <a:buClrTx/>
                        <a:buSzTx/>
                        <a:buFontTx/>
                        <a:buNone/>
                        <a:defRPr/>
                      </a:pPr>
                      <a:r>
                        <a:rPr lang="zh-CN" altLang="en-US" sz="2200" spc="-95" dirty="0" smtClean="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第五编 近代</a:t>
                      </a:r>
                      <a:endParaRPr lang="zh-CN" altLang="en-US" sz="2200" dirty="0" smtClean="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nchor="ctr">
                    <a:lnL w="12700" cap="flat" cmpd="sng" algn="ctr">
                      <a:solidFill>
                        <a:schemeClr val="tx1"/>
                      </a:solidFill>
                      <a:prstDash val="solid"/>
                      <a:round/>
                      <a:headEnd type="none" w="med" len="med"/>
                      <a:tailEnd type="none" w="med" len="med"/>
                    </a:lnL>
                    <a:solidFill>
                      <a:srgbClr val="ECECEC"/>
                    </a:solidFill>
                  </a:tcPr>
                </a:tc>
              </a:tr>
            </a:tbl>
          </a:graphicData>
        </a:graphic>
      </p:graphicFrame>
      <p:sp>
        <p:nvSpPr>
          <p:cNvPr id="7" name="object 5"/>
          <p:cNvSpPr txBox="1"/>
          <p:nvPr/>
        </p:nvSpPr>
        <p:spPr>
          <a:xfrm>
            <a:off x="2728401" y="1566976"/>
            <a:ext cx="4571033" cy="2400300"/>
          </a:xfrm>
          <a:prstGeom prst="rect">
            <a:avLst/>
          </a:prstGeom>
        </p:spPr>
        <p:txBody>
          <a:bodyPr vert="horz" wrap="square" lIns="0" tIns="0" rIns="0" bIns="0" rtlCol="0">
            <a:spAutoFit/>
          </a:bodyPr>
          <a:lstStyle/>
          <a:p>
            <a:pPr>
              <a:lnSpc>
                <a:spcPct val="130000"/>
              </a:lnSpc>
            </a:pPr>
            <a:r>
              <a:rPr sz="2000" dirty="0" err="1">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第一章</a:t>
            </a:r>
            <a:r>
              <a:rPr sz="2000" dirty="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 </a:t>
            </a:r>
            <a:r>
              <a:rPr lang="en-US" sz="2000" dirty="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000" dirty="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辽金文学</a:t>
            </a:r>
            <a:endParaRPr lang="en-US" altLang="zh-CN" sz="2000" dirty="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30000"/>
              </a:lnSpc>
            </a:pPr>
            <a:r>
              <a:rPr sz="2000" dirty="0" err="1" smtClean="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第二章</a:t>
            </a:r>
            <a:r>
              <a:rPr lang="en-US" sz="2000" dirty="0" smtClean="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000" dirty="0" smtClean="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元杂剧的兴盛和代表作家</a:t>
            </a:r>
            <a:endParaRPr lang="en-US" sz="2000" dirty="0" smtClean="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30000"/>
              </a:lnSpc>
            </a:pPr>
            <a:r>
              <a:rPr sz="2000" dirty="0" err="1" smtClean="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第三章</a:t>
            </a:r>
            <a:r>
              <a:rPr sz="2000" dirty="0" smtClean="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 </a:t>
            </a:r>
            <a:r>
              <a:rPr lang="en-US" sz="2000" dirty="0" smtClean="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000" dirty="0" smtClean="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杰出的戏曲家关汉卿与王实甫</a:t>
            </a:r>
            <a:endParaRPr sz="2000" dirty="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30000"/>
              </a:lnSpc>
            </a:pPr>
            <a:r>
              <a:rPr sz="2000" dirty="0" err="1" smtClean="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第四章</a:t>
            </a:r>
            <a:r>
              <a:rPr lang="en-US" sz="2000" dirty="0" smtClean="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000" dirty="0" smtClean="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元代散曲</a:t>
            </a:r>
            <a:endParaRPr lang="en-US" altLang="zh-CN" sz="2000" dirty="0" smtClean="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30000"/>
              </a:lnSpc>
            </a:pPr>
            <a:r>
              <a:rPr lang="zh-CN" altLang="en-US" sz="20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第五章  宋元南戏和话本</a:t>
            </a:r>
            <a:endParaRPr lang="en-US" altLang="zh-CN" sz="20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30000"/>
              </a:lnSpc>
            </a:pPr>
            <a:r>
              <a:rPr lang="zh-CN" altLang="en-US" sz="2000" dirty="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第六</a:t>
            </a:r>
            <a:r>
              <a:rPr lang="zh-CN" altLang="en-US" sz="2000" dirty="0" smtClean="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章  元代诗文</a:t>
            </a:r>
            <a:endParaRPr lang="en-US" altLang="zh-CN" sz="2000" dirty="0" smtClean="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8" name="object 6"/>
          <p:cNvSpPr/>
          <p:nvPr/>
        </p:nvSpPr>
        <p:spPr>
          <a:xfrm>
            <a:off x="4176918" y="4299779"/>
            <a:ext cx="294640" cy="215265"/>
          </a:xfrm>
          <a:custGeom>
            <a:avLst/>
            <a:gdLst/>
            <a:ahLst/>
            <a:cxnLst/>
            <a:rect l="l" t="t" r="r" b="b"/>
            <a:pathLst>
              <a:path w="294639" h="215264">
                <a:moveTo>
                  <a:pt x="294131" y="0"/>
                </a:moveTo>
                <a:lnTo>
                  <a:pt x="0" y="0"/>
                </a:lnTo>
                <a:lnTo>
                  <a:pt x="147066" y="214883"/>
                </a:lnTo>
                <a:lnTo>
                  <a:pt x="294131" y="0"/>
                </a:lnTo>
                <a:close/>
              </a:path>
            </a:pathLst>
          </a:custGeom>
          <a:solidFill>
            <a:srgbClr val="C00000"/>
          </a:solidFill>
        </p:spPr>
        <p:txBody>
          <a:bodyPr wrap="square" lIns="0" tIns="0" rIns="0" bIns="0" rtlCol="0"/>
          <a:lstStyle/>
          <a:p>
            <a:endParaRPr>
              <a:latin typeface="微软雅黑" panose="020B0503020204020204" pitchFamily="34" charset="-122"/>
              <a:ea typeface="微软雅黑" panose="020B0503020204020204" pitchFamily="34" charset="-122"/>
              <a:cs typeface="微软雅黑" panose="020B0503020204020204" pitchFamily="34" charset="-122"/>
            </a:endParaRPr>
          </a:p>
        </p:txBody>
      </p:sp>
    </p:spTree>
    <p:extLst>
      <p:ext uri="{BB962C8B-B14F-4D97-AF65-F5344CB8AC3E}">
        <p14:creationId xmlns:p14="http://schemas.microsoft.com/office/powerpoint/2010/main" val="557563404"/>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幻灯片编号占位符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09A97C3-AF9F-524B-BCB6-7987EEDA47D3}" type="slidenum">
              <a:rPr kumimoji="1" lang="zh-CN" altLang="en-US" sz="1200" b="0" i="0" u="none" strike="noStrike" kern="1200" cap="none" spc="0" normalizeH="0" baseline="0" noProof="0" smtClean="0">
                <a:ln>
                  <a:noFill/>
                </a:ln>
                <a:solidFill>
                  <a:schemeClr val="tx1">
                    <a:tint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101</a:t>
            </a:fld>
            <a:endParaRPr kumimoji="1" lang="zh-CN" altLang="en-US" sz="1200" b="0" i="0" u="none" strike="noStrike" kern="1200" cap="none" spc="0" normalizeH="0" baseline="0" noProof="0">
              <a:ln>
                <a:noFill/>
              </a:ln>
              <a:solidFill>
                <a:schemeClr val="tx1">
                  <a:tint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4" name="图片 3"/>
          <p:cNvPicPr>
            <a:picLocks noChangeAspect="1"/>
          </p:cNvPicPr>
          <p:nvPr/>
        </p:nvPicPr>
        <p:blipFill>
          <a:blip r:embed="rId2"/>
          <a:stretch>
            <a:fillRect/>
          </a:stretch>
        </p:blipFill>
        <p:spPr>
          <a:xfrm>
            <a:off x="1879600" y="2063750"/>
            <a:ext cx="8432800" cy="2730500"/>
          </a:xfrm>
          <a:prstGeom prst="rect">
            <a:avLst/>
          </a:prstGeom>
        </p:spPr>
      </p:pic>
      <p:pic>
        <p:nvPicPr>
          <p:cNvPr id="6" name="图片 5"/>
          <p:cNvPicPr>
            <a:picLocks noChangeAspect="1"/>
          </p:cNvPicPr>
          <p:nvPr/>
        </p:nvPicPr>
        <p:blipFill>
          <a:blip r:embed="rId3"/>
          <a:stretch>
            <a:fillRect/>
          </a:stretch>
        </p:blipFill>
        <p:spPr>
          <a:xfrm>
            <a:off x="0" y="0"/>
            <a:ext cx="4521200" cy="1117600"/>
          </a:xfrm>
          <a:prstGeom prst="rect">
            <a:avLst/>
          </a:prstGeom>
        </p:spPr>
      </p:pic>
      <p:sp>
        <p:nvSpPr>
          <p:cNvPr id="7" name="文本框 6"/>
          <p:cNvSpPr txBox="1"/>
          <p:nvPr/>
        </p:nvSpPr>
        <p:spPr>
          <a:xfrm>
            <a:off x="161366" y="1283107"/>
            <a:ext cx="3570208" cy="1569660"/>
          </a:xfrm>
          <a:prstGeom prst="rect">
            <a:avLst/>
          </a:prstGeom>
          <a:noFill/>
        </p:spPr>
        <p:txBody>
          <a:bodyPr wrap="none" rtlCol="0" anchor="t">
            <a:spAutoFit/>
          </a:bodyPr>
          <a:lstStyle/>
          <a:p>
            <a:pPr fontAlgn="auto"/>
            <a:r>
              <a:rPr kumimoji="1" lang="zh-CN" altLang="en-US" sz="2400" b="1" dirty="0" smtClean="0">
                <a:solidFill>
                  <a:srgbClr val="C00000"/>
                </a:solidFill>
                <a:latin typeface="方正清刻本悦宋简体" panose="02000000000000000000" pitchFamily="2" charset="-122"/>
                <a:ea typeface="方正清刻本悦宋简体" panose="02000000000000000000" pitchFamily="2" charset="-122"/>
                <a:sym typeface="+mn-ea"/>
              </a:rPr>
              <a:t>［选择题］</a:t>
            </a:r>
            <a:endParaRPr kumimoji="1" lang="en-US" altLang="zh-CN" sz="2400" b="1" dirty="0" smtClean="0">
              <a:solidFill>
                <a:srgbClr val="C00000"/>
              </a:solidFill>
              <a:latin typeface="方正清刻本悦宋简体" panose="02000000000000000000" pitchFamily="2" charset="-122"/>
              <a:ea typeface="方正清刻本悦宋简体" panose="02000000000000000000" pitchFamily="2" charset="-122"/>
              <a:sym typeface="+mn-ea"/>
            </a:endParaRPr>
          </a:p>
          <a:p>
            <a:pPr fontAlgn="auto"/>
            <a:r>
              <a:rPr kumimoji="1" lang="zh-CN" altLang="en-US" sz="2400" b="1" dirty="0" smtClean="0">
                <a:solidFill>
                  <a:srgbClr val="C00000"/>
                </a:solidFill>
                <a:latin typeface="方正清刻本悦宋简体" panose="02000000000000000000" pitchFamily="2" charset="-122"/>
                <a:ea typeface="方正清刻本悦宋简体" panose="02000000000000000000" pitchFamily="2" charset="-122"/>
                <a:sym typeface="+mn-ea"/>
              </a:rPr>
              <a:t>［名词解释］</a:t>
            </a:r>
            <a:endParaRPr kumimoji="1" lang="en-US" altLang="zh-CN" sz="2400" b="1" dirty="0" smtClean="0">
              <a:solidFill>
                <a:srgbClr val="C00000"/>
              </a:solidFill>
              <a:latin typeface="方正清刻本悦宋简体" panose="02000000000000000000" pitchFamily="2" charset="-122"/>
              <a:ea typeface="方正清刻本悦宋简体" panose="02000000000000000000" pitchFamily="2" charset="-122"/>
              <a:sym typeface="+mn-ea"/>
            </a:endParaRPr>
          </a:p>
          <a:p>
            <a:pPr fontAlgn="auto"/>
            <a:r>
              <a:rPr kumimoji="1" lang="zh-CN" altLang="en-US" sz="2400" b="1" dirty="0" smtClean="0">
                <a:solidFill>
                  <a:srgbClr val="C00000"/>
                </a:solidFill>
                <a:latin typeface="方正清刻本悦宋简体" panose="02000000000000000000" pitchFamily="2" charset="-122"/>
                <a:ea typeface="方正清刻本悦宋简体" panose="02000000000000000000" pitchFamily="2" charset="-122"/>
                <a:sym typeface="+mn-ea"/>
              </a:rPr>
              <a:t>［简答］</a:t>
            </a:r>
            <a:endParaRPr kumimoji="1" lang="en-US" altLang="zh-CN" sz="2400" b="1" dirty="0" smtClean="0">
              <a:solidFill>
                <a:srgbClr val="C00000"/>
              </a:solidFill>
              <a:latin typeface="方正清刻本悦宋简体" panose="02000000000000000000" pitchFamily="2" charset="-122"/>
              <a:ea typeface="方正清刻本悦宋简体" panose="02000000000000000000" pitchFamily="2" charset="-122"/>
              <a:sym typeface="+mn-ea"/>
            </a:endParaRPr>
          </a:p>
          <a:p>
            <a:pPr fontAlgn="auto"/>
            <a:r>
              <a:rPr kumimoji="1" lang="zh-CN" altLang="en-US" sz="2400" b="1" dirty="0" smtClean="0">
                <a:solidFill>
                  <a:srgbClr val="C00000"/>
                </a:solidFill>
                <a:latin typeface="方正清刻本悦宋简体" panose="02000000000000000000" pitchFamily="2" charset="-122"/>
                <a:ea typeface="方正清刻本悦宋简体" panose="02000000000000000000" pitchFamily="2" charset="-122"/>
                <a:sym typeface="+mn-ea"/>
              </a:rPr>
              <a:t>以上为历年真题考题汇总</a:t>
            </a:r>
            <a:endParaRPr kumimoji="1" lang="zh-CN" altLang="en-US" sz="2400" b="1" dirty="0">
              <a:solidFill>
                <a:srgbClr val="C00000"/>
              </a:solidFill>
              <a:latin typeface="方正清刻本悦宋简体" panose="02000000000000000000" pitchFamily="2" charset="-122"/>
              <a:ea typeface="方正清刻本悦宋简体" panose="02000000000000000000" pitchFamily="2" charset="-122"/>
              <a:sym typeface="+mn-ea"/>
            </a:endParaRPr>
          </a:p>
        </p:txBody>
      </p:sp>
      <p:sp>
        <p:nvSpPr>
          <p:cNvPr id="8" name="文本框 7"/>
          <p:cNvSpPr txBox="1"/>
          <p:nvPr/>
        </p:nvSpPr>
        <p:spPr>
          <a:xfrm>
            <a:off x="333183" y="4567953"/>
            <a:ext cx="3262432" cy="830997"/>
          </a:xfrm>
          <a:prstGeom prst="rect">
            <a:avLst/>
          </a:prstGeom>
          <a:noFill/>
        </p:spPr>
        <p:txBody>
          <a:bodyPr wrap="none" rtlCol="0" anchor="t">
            <a:spAutoFit/>
          </a:bodyPr>
          <a:lstStyle/>
          <a:p>
            <a:pPr fontAlgn="auto"/>
            <a:r>
              <a:rPr kumimoji="1" lang="zh-CN" altLang="en-US" sz="2400" b="1" dirty="0" smtClean="0">
                <a:solidFill>
                  <a:srgbClr val="C00000"/>
                </a:solidFill>
                <a:latin typeface="方正清刻本悦宋简体" panose="02000000000000000000" pitchFamily="2" charset="-122"/>
                <a:ea typeface="方正清刻本悦宋简体" panose="02000000000000000000" pitchFamily="2" charset="-122"/>
                <a:sym typeface="+mn-ea"/>
              </a:rPr>
              <a:t>你喜欢这样的讲解吗？</a:t>
            </a:r>
            <a:endParaRPr kumimoji="1" lang="en-US" altLang="zh-CN" sz="2400" b="1" dirty="0" smtClean="0">
              <a:solidFill>
                <a:srgbClr val="C00000"/>
              </a:solidFill>
              <a:latin typeface="方正清刻本悦宋简体" panose="02000000000000000000" pitchFamily="2" charset="-122"/>
              <a:ea typeface="方正清刻本悦宋简体" panose="02000000000000000000" pitchFamily="2" charset="-122"/>
              <a:sym typeface="+mn-ea"/>
            </a:endParaRPr>
          </a:p>
          <a:p>
            <a:pPr fontAlgn="auto"/>
            <a:r>
              <a:rPr kumimoji="1" lang="zh-CN" altLang="en-US" sz="2400" b="1" dirty="0" smtClean="0">
                <a:solidFill>
                  <a:srgbClr val="C00000"/>
                </a:solidFill>
                <a:latin typeface="方正清刻本悦宋简体" panose="02000000000000000000" pitchFamily="2" charset="-122"/>
                <a:ea typeface="方正清刻本悦宋简体" panose="02000000000000000000" pitchFamily="2" charset="-122"/>
                <a:sym typeface="+mn-ea"/>
              </a:rPr>
              <a:t>记得支持洋洋老师哦</a:t>
            </a:r>
            <a:endParaRPr kumimoji="1" lang="zh-CN" altLang="en-US" sz="2400" b="1" dirty="0">
              <a:solidFill>
                <a:srgbClr val="C00000"/>
              </a:solidFill>
              <a:latin typeface="方正清刻本悦宋简体" panose="02000000000000000000" pitchFamily="2" charset="-122"/>
              <a:ea typeface="方正清刻本悦宋简体" panose="02000000000000000000" pitchFamily="2" charset="-122"/>
              <a:sym typeface="+mn-ea"/>
            </a:endParaRPr>
          </a:p>
        </p:txBody>
      </p:sp>
    </p:spTree>
    <p:extLst>
      <p:ext uri="{BB962C8B-B14F-4D97-AF65-F5344CB8AC3E}">
        <p14:creationId xmlns:p14="http://schemas.microsoft.com/office/powerpoint/2010/main" val="283311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2723466" y="0"/>
            <a:ext cx="9468534" cy="6858000"/>
          </a:xfrm>
          <a:prstGeom prst="rect">
            <a:avLst/>
          </a:prstGeom>
        </p:spPr>
      </p:pic>
      <p:sp>
        <p:nvSpPr>
          <p:cNvPr id="3" name="幻灯片编号占位符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09A97C3-AF9F-524B-BCB6-7987EEDA47D3}" type="slidenum">
              <a:rPr kumimoji="1" lang="zh-CN" altLang="en-US" sz="1200" b="0" i="0" u="none" strike="noStrike" kern="1200" cap="none" spc="0" normalizeH="0" baseline="0" noProof="0" smtClean="0">
                <a:ln>
                  <a:noFill/>
                </a:ln>
                <a:solidFill>
                  <a:schemeClr val="tx1">
                    <a:tint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102</a:t>
            </a:fld>
            <a:endParaRPr kumimoji="1" lang="zh-CN" altLang="en-US" sz="1200" b="0" i="0" u="none" strike="noStrike" kern="1200" cap="none" spc="0" normalizeH="0" baseline="0" noProof="0">
              <a:ln>
                <a:noFill/>
              </a:ln>
              <a:solidFill>
                <a:schemeClr val="tx1">
                  <a:tint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6" name="图片 5"/>
          <p:cNvPicPr>
            <a:picLocks noChangeAspect="1"/>
          </p:cNvPicPr>
          <p:nvPr/>
        </p:nvPicPr>
        <p:blipFill>
          <a:blip r:embed="rId3"/>
          <a:stretch>
            <a:fillRect/>
          </a:stretch>
        </p:blipFill>
        <p:spPr>
          <a:xfrm>
            <a:off x="0" y="0"/>
            <a:ext cx="4521200" cy="1117600"/>
          </a:xfrm>
          <a:prstGeom prst="rect">
            <a:avLst/>
          </a:prstGeom>
        </p:spPr>
      </p:pic>
      <p:sp>
        <p:nvSpPr>
          <p:cNvPr id="7" name="文本框 6"/>
          <p:cNvSpPr txBox="1"/>
          <p:nvPr/>
        </p:nvSpPr>
        <p:spPr>
          <a:xfrm>
            <a:off x="806824" y="1900518"/>
            <a:ext cx="1723549" cy="576248"/>
          </a:xfrm>
          <a:prstGeom prst="rect">
            <a:avLst/>
          </a:prstGeom>
          <a:noFill/>
        </p:spPr>
        <p:txBody>
          <a:bodyPr wrap="none" rtlCol="0" anchor="t">
            <a:spAutoFit/>
          </a:bodyPr>
          <a:lstStyle/>
          <a:p>
            <a:pPr fontAlgn="auto">
              <a:lnSpc>
                <a:spcPct val="150000"/>
              </a:lnSpc>
            </a:pPr>
            <a:r>
              <a:rPr kumimoji="1" lang="zh-CN" altLang="en-US" sz="2400" b="1" smtClean="0">
                <a:solidFill>
                  <a:srgbClr val="C00000"/>
                </a:solidFill>
                <a:latin typeface="方正清刻本悦宋简体" panose="02000000000000000000" pitchFamily="2" charset="-122"/>
                <a:ea typeface="方正清刻本悦宋简体" panose="02000000000000000000" pitchFamily="2" charset="-122"/>
                <a:sym typeface="+mn-ea"/>
              </a:rPr>
              <a:t>［选择题］</a:t>
            </a:r>
            <a:endParaRPr kumimoji="1" lang="zh-CN" altLang="en-US" sz="2400" b="1">
              <a:solidFill>
                <a:srgbClr val="C00000"/>
              </a:solidFill>
              <a:latin typeface="方正清刻本悦宋简体" panose="02000000000000000000" pitchFamily="2" charset="-122"/>
              <a:ea typeface="方正清刻本悦宋简体" panose="02000000000000000000" pitchFamily="2" charset="-122"/>
              <a:sym typeface="+mn-ea"/>
            </a:endParaRPr>
          </a:p>
        </p:txBody>
      </p:sp>
    </p:spTree>
    <p:extLst>
      <p:ext uri="{BB962C8B-B14F-4D97-AF65-F5344CB8AC3E}">
        <p14:creationId xmlns:p14="http://schemas.microsoft.com/office/powerpoint/2010/main" val="1637897905"/>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0" y="269592"/>
            <a:ext cx="12192000" cy="6318815"/>
          </a:xfrm>
          <a:prstGeom prst="rect">
            <a:avLst/>
          </a:prstGeom>
        </p:spPr>
      </p:pic>
      <p:sp>
        <p:nvSpPr>
          <p:cNvPr id="3" name="幻灯片编号占位符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09A97C3-AF9F-524B-BCB6-7987EEDA47D3}" type="slidenum">
              <a:rPr kumimoji="1" lang="zh-CN" altLang="en-US" sz="1200" b="0" i="0" u="none" strike="noStrike" kern="1200" cap="none" spc="0" normalizeH="0" baseline="0" noProof="0" smtClean="0">
                <a:ln>
                  <a:noFill/>
                </a:ln>
                <a:solidFill>
                  <a:schemeClr val="tx1">
                    <a:tint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103</a:t>
            </a:fld>
            <a:endParaRPr kumimoji="1" lang="zh-CN" altLang="en-US" sz="1200" b="0" i="0" u="none" strike="noStrike" kern="1200" cap="none" spc="0" normalizeH="0" baseline="0" noProof="0">
              <a:ln>
                <a:noFill/>
              </a:ln>
              <a:solidFill>
                <a:schemeClr val="tx1">
                  <a:tint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6" name="图片 5"/>
          <p:cNvPicPr>
            <a:picLocks noChangeAspect="1"/>
          </p:cNvPicPr>
          <p:nvPr/>
        </p:nvPicPr>
        <p:blipFill>
          <a:blip r:embed="rId3"/>
          <a:stretch>
            <a:fillRect/>
          </a:stretch>
        </p:blipFill>
        <p:spPr>
          <a:xfrm>
            <a:off x="0" y="0"/>
            <a:ext cx="3118904" cy="770965"/>
          </a:xfrm>
          <a:prstGeom prst="rect">
            <a:avLst/>
          </a:prstGeom>
        </p:spPr>
      </p:pic>
      <p:sp>
        <p:nvSpPr>
          <p:cNvPr id="7" name="文本框 6"/>
          <p:cNvSpPr txBox="1"/>
          <p:nvPr/>
        </p:nvSpPr>
        <p:spPr>
          <a:xfrm>
            <a:off x="806824" y="1900518"/>
            <a:ext cx="1723549" cy="576248"/>
          </a:xfrm>
          <a:prstGeom prst="rect">
            <a:avLst/>
          </a:prstGeom>
          <a:noFill/>
        </p:spPr>
        <p:txBody>
          <a:bodyPr wrap="none" rtlCol="0" anchor="t">
            <a:spAutoFit/>
          </a:bodyPr>
          <a:lstStyle/>
          <a:p>
            <a:pPr fontAlgn="auto">
              <a:lnSpc>
                <a:spcPct val="150000"/>
              </a:lnSpc>
            </a:pPr>
            <a:r>
              <a:rPr kumimoji="1" lang="zh-CN" altLang="en-US" sz="2400" b="1" smtClean="0">
                <a:solidFill>
                  <a:srgbClr val="C00000"/>
                </a:solidFill>
                <a:latin typeface="方正清刻本悦宋简体" panose="02000000000000000000" pitchFamily="2" charset="-122"/>
                <a:ea typeface="方正清刻本悦宋简体" panose="02000000000000000000" pitchFamily="2" charset="-122"/>
                <a:sym typeface="+mn-ea"/>
              </a:rPr>
              <a:t>［选择题］</a:t>
            </a:r>
            <a:endParaRPr kumimoji="1" lang="zh-CN" altLang="en-US" sz="2400" b="1">
              <a:solidFill>
                <a:srgbClr val="C00000"/>
              </a:solidFill>
              <a:latin typeface="方正清刻本悦宋简体" panose="02000000000000000000" pitchFamily="2" charset="-122"/>
              <a:ea typeface="方正清刻本悦宋简体" panose="02000000000000000000" pitchFamily="2" charset="-122"/>
              <a:sym typeface="+mn-ea"/>
            </a:endParaRPr>
          </a:p>
        </p:txBody>
      </p:sp>
    </p:spTree>
    <p:extLst>
      <p:ext uri="{BB962C8B-B14F-4D97-AF65-F5344CB8AC3E}">
        <p14:creationId xmlns:p14="http://schemas.microsoft.com/office/powerpoint/2010/main" val="1348675196"/>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幻灯片编号占位符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09A97C3-AF9F-524B-BCB6-7987EEDA47D3}" type="slidenum">
              <a:rPr kumimoji="1" lang="zh-CN" altLang="en-US" sz="1200" b="0" i="0" u="none" strike="noStrike" kern="1200" cap="none" spc="0" normalizeH="0" baseline="0" noProof="0" smtClean="0">
                <a:ln>
                  <a:noFill/>
                </a:ln>
                <a:solidFill>
                  <a:schemeClr val="tx1">
                    <a:tint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104</a:t>
            </a:fld>
            <a:endParaRPr kumimoji="1" lang="zh-CN" altLang="en-US" sz="1200" b="0" i="0" u="none" strike="noStrike" kern="1200" cap="none" spc="0" normalizeH="0" baseline="0" noProof="0">
              <a:ln>
                <a:noFill/>
              </a:ln>
              <a:solidFill>
                <a:schemeClr val="tx1">
                  <a:tint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2" name="图片 1"/>
          <p:cNvPicPr>
            <a:picLocks noChangeAspect="1"/>
          </p:cNvPicPr>
          <p:nvPr/>
        </p:nvPicPr>
        <p:blipFill>
          <a:blip r:embed="rId2"/>
          <a:stretch>
            <a:fillRect/>
          </a:stretch>
        </p:blipFill>
        <p:spPr>
          <a:xfrm>
            <a:off x="2839249" y="0"/>
            <a:ext cx="9352751" cy="6858000"/>
          </a:xfrm>
          <a:prstGeom prst="rect">
            <a:avLst/>
          </a:prstGeom>
        </p:spPr>
      </p:pic>
      <p:pic>
        <p:nvPicPr>
          <p:cNvPr id="6" name="图片 5"/>
          <p:cNvPicPr>
            <a:picLocks noChangeAspect="1"/>
          </p:cNvPicPr>
          <p:nvPr/>
        </p:nvPicPr>
        <p:blipFill>
          <a:blip r:embed="rId3"/>
          <a:stretch>
            <a:fillRect/>
          </a:stretch>
        </p:blipFill>
        <p:spPr>
          <a:xfrm>
            <a:off x="-1" y="0"/>
            <a:ext cx="4206893" cy="1039906"/>
          </a:xfrm>
          <a:prstGeom prst="rect">
            <a:avLst/>
          </a:prstGeom>
        </p:spPr>
      </p:pic>
      <p:sp>
        <p:nvSpPr>
          <p:cNvPr id="7" name="文本框 6"/>
          <p:cNvSpPr txBox="1"/>
          <p:nvPr/>
        </p:nvSpPr>
        <p:spPr>
          <a:xfrm>
            <a:off x="806824" y="1900518"/>
            <a:ext cx="1723549" cy="576248"/>
          </a:xfrm>
          <a:prstGeom prst="rect">
            <a:avLst/>
          </a:prstGeom>
          <a:noFill/>
        </p:spPr>
        <p:txBody>
          <a:bodyPr wrap="none" rtlCol="0" anchor="t">
            <a:spAutoFit/>
          </a:bodyPr>
          <a:lstStyle/>
          <a:p>
            <a:pPr fontAlgn="auto">
              <a:lnSpc>
                <a:spcPct val="150000"/>
              </a:lnSpc>
            </a:pPr>
            <a:r>
              <a:rPr kumimoji="1" lang="zh-CN" altLang="en-US" sz="2400" b="1" smtClean="0">
                <a:solidFill>
                  <a:srgbClr val="C00000"/>
                </a:solidFill>
                <a:latin typeface="方正清刻本悦宋简体" panose="02000000000000000000" pitchFamily="2" charset="-122"/>
                <a:ea typeface="方正清刻本悦宋简体" panose="02000000000000000000" pitchFamily="2" charset="-122"/>
                <a:sym typeface="+mn-ea"/>
              </a:rPr>
              <a:t>［选择题］</a:t>
            </a:r>
            <a:endParaRPr kumimoji="1" lang="zh-CN" altLang="en-US" sz="2400" b="1">
              <a:solidFill>
                <a:srgbClr val="C00000"/>
              </a:solidFill>
              <a:latin typeface="方正清刻本悦宋简体" panose="02000000000000000000" pitchFamily="2" charset="-122"/>
              <a:ea typeface="方正清刻本悦宋简体" panose="02000000000000000000" pitchFamily="2" charset="-122"/>
              <a:sym typeface="+mn-ea"/>
            </a:endParaRPr>
          </a:p>
        </p:txBody>
      </p:sp>
    </p:spTree>
    <p:extLst>
      <p:ext uri="{BB962C8B-B14F-4D97-AF65-F5344CB8AC3E}">
        <p14:creationId xmlns:p14="http://schemas.microsoft.com/office/powerpoint/2010/main" val="171507853"/>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幻灯片编号占位符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09A97C3-AF9F-524B-BCB6-7987EEDA47D3}" type="slidenum">
              <a:rPr kumimoji="1" lang="zh-CN" altLang="en-US" sz="1200" b="0" i="0" u="none" strike="noStrike" kern="1200" cap="none" spc="0" normalizeH="0" baseline="0" noProof="0" smtClean="0">
                <a:ln>
                  <a:noFill/>
                </a:ln>
                <a:solidFill>
                  <a:schemeClr val="tx1">
                    <a:tint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105</a:t>
            </a:fld>
            <a:endParaRPr kumimoji="1" lang="zh-CN" altLang="en-US" sz="1200" b="0" i="0" u="none" strike="noStrike" kern="1200" cap="none" spc="0" normalizeH="0" baseline="0" noProof="0">
              <a:ln>
                <a:noFill/>
              </a:ln>
              <a:solidFill>
                <a:schemeClr val="tx1">
                  <a:tint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4" name="图片 3"/>
          <p:cNvPicPr>
            <a:picLocks noChangeAspect="1"/>
          </p:cNvPicPr>
          <p:nvPr/>
        </p:nvPicPr>
        <p:blipFill>
          <a:blip r:embed="rId2"/>
          <a:stretch>
            <a:fillRect/>
          </a:stretch>
        </p:blipFill>
        <p:spPr>
          <a:xfrm>
            <a:off x="1879600" y="2063750"/>
            <a:ext cx="8432800" cy="2730500"/>
          </a:xfrm>
          <a:prstGeom prst="rect">
            <a:avLst/>
          </a:prstGeom>
        </p:spPr>
      </p:pic>
      <p:pic>
        <p:nvPicPr>
          <p:cNvPr id="6" name="图片 5"/>
          <p:cNvPicPr>
            <a:picLocks noChangeAspect="1"/>
          </p:cNvPicPr>
          <p:nvPr/>
        </p:nvPicPr>
        <p:blipFill>
          <a:blip r:embed="rId3"/>
          <a:stretch>
            <a:fillRect/>
          </a:stretch>
        </p:blipFill>
        <p:spPr>
          <a:xfrm>
            <a:off x="0" y="0"/>
            <a:ext cx="4521200" cy="1117600"/>
          </a:xfrm>
          <a:prstGeom prst="rect">
            <a:avLst/>
          </a:prstGeom>
        </p:spPr>
      </p:pic>
      <p:sp>
        <p:nvSpPr>
          <p:cNvPr id="5" name="文本框 4"/>
          <p:cNvSpPr txBox="1"/>
          <p:nvPr/>
        </p:nvSpPr>
        <p:spPr>
          <a:xfrm>
            <a:off x="161366" y="1283107"/>
            <a:ext cx="3570208" cy="1569660"/>
          </a:xfrm>
          <a:prstGeom prst="rect">
            <a:avLst/>
          </a:prstGeom>
          <a:noFill/>
        </p:spPr>
        <p:txBody>
          <a:bodyPr wrap="none" rtlCol="0" anchor="t">
            <a:spAutoFit/>
          </a:bodyPr>
          <a:lstStyle/>
          <a:p>
            <a:pPr fontAlgn="auto"/>
            <a:r>
              <a:rPr kumimoji="1" lang="zh-CN" altLang="en-US" sz="2400" b="1" dirty="0" smtClean="0">
                <a:solidFill>
                  <a:srgbClr val="C00000"/>
                </a:solidFill>
                <a:latin typeface="方正清刻本悦宋简体" panose="02000000000000000000" pitchFamily="2" charset="-122"/>
                <a:ea typeface="方正清刻本悦宋简体" panose="02000000000000000000" pitchFamily="2" charset="-122"/>
                <a:sym typeface="+mn-ea"/>
              </a:rPr>
              <a:t>［选择题］</a:t>
            </a:r>
            <a:endParaRPr kumimoji="1" lang="en-US" altLang="zh-CN" sz="2400" b="1" dirty="0" smtClean="0">
              <a:solidFill>
                <a:srgbClr val="C00000"/>
              </a:solidFill>
              <a:latin typeface="方正清刻本悦宋简体" panose="02000000000000000000" pitchFamily="2" charset="-122"/>
              <a:ea typeface="方正清刻本悦宋简体" panose="02000000000000000000" pitchFamily="2" charset="-122"/>
              <a:sym typeface="+mn-ea"/>
            </a:endParaRPr>
          </a:p>
          <a:p>
            <a:pPr fontAlgn="auto"/>
            <a:r>
              <a:rPr kumimoji="1" lang="zh-CN" altLang="en-US" sz="2400" b="1" dirty="0" smtClean="0">
                <a:solidFill>
                  <a:srgbClr val="C00000"/>
                </a:solidFill>
                <a:latin typeface="方正清刻本悦宋简体" panose="02000000000000000000" pitchFamily="2" charset="-122"/>
                <a:ea typeface="方正清刻本悦宋简体" panose="02000000000000000000" pitchFamily="2" charset="-122"/>
                <a:sym typeface="+mn-ea"/>
              </a:rPr>
              <a:t>［名词解释］</a:t>
            </a:r>
            <a:endParaRPr kumimoji="1" lang="en-US" altLang="zh-CN" sz="2400" b="1" dirty="0" smtClean="0">
              <a:solidFill>
                <a:srgbClr val="C00000"/>
              </a:solidFill>
              <a:latin typeface="方正清刻本悦宋简体" panose="02000000000000000000" pitchFamily="2" charset="-122"/>
              <a:ea typeface="方正清刻本悦宋简体" panose="02000000000000000000" pitchFamily="2" charset="-122"/>
              <a:sym typeface="+mn-ea"/>
            </a:endParaRPr>
          </a:p>
          <a:p>
            <a:pPr fontAlgn="auto"/>
            <a:r>
              <a:rPr kumimoji="1" lang="zh-CN" altLang="en-US" sz="2400" b="1" dirty="0" smtClean="0">
                <a:solidFill>
                  <a:srgbClr val="C00000"/>
                </a:solidFill>
                <a:latin typeface="方正清刻本悦宋简体" panose="02000000000000000000" pitchFamily="2" charset="-122"/>
                <a:ea typeface="方正清刻本悦宋简体" panose="02000000000000000000" pitchFamily="2" charset="-122"/>
                <a:sym typeface="+mn-ea"/>
              </a:rPr>
              <a:t>［简答］</a:t>
            </a:r>
            <a:endParaRPr kumimoji="1" lang="en-US" altLang="zh-CN" sz="2400" b="1" dirty="0" smtClean="0">
              <a:solidFill>
                <a:srgbClr val="C00000"/>
              </a:solidFill>
              <a:latin typeface="方正清刻本悦宋简体" panose="02000000000000000000" pitchFamily="2" charset="-122"/>
              <a:ea typeface="方正清刻本悦宋简体" panose="02000000000000000000" pitchFamily="2" charset="-122"/>
              <a:sym typeface="+mn-ea"/>
            </a:endParaRPr>
          </a:p>
          <a:p>
            <a:pPr fontAlgn="auto"/>
            <a:r>
              <a:rPr kumimoji="1" lang="zh-CN" altLang="en-US" sz="2400" b="1" dirty="0" smtClean="0">
                <a:solidFill>
                  <a:srgbClr val="C00000"/>
                </a:solidFill>
                <a:latin typeface="方正清刻本悦宋简体" panose="02000000000000000000" pitchFamily="2" charset="-122"/>
                <a:ea typeface="方正清刻本悦宋简体" panose="02000000000000000000" pitchFamily="2" charset="-122"/>
                <a:sym typeface="+mn-ea"/>
              </a:rPr>
              <a:t>以上为历年真题考题汇总</a:t>
            </a:r>
            <a:endParaRPr kumimoji="1" lang="zh-CN" altLang="en-US" sz="2400" b="1" dirty="0">
              <a:solidFill>
                <a:srgbClr val="C00000"/>
              </a:solidFill>
              <a:latin typeface="方正清刻本悦宋简体" panose="02000000000000000000" pitchFamily="2" charset="-122"/>
              <a:ea typeface="方正清刻本悦宋简体" panose="02000000000000000000" pitchFamily="2" charset="-122"/>
              <a:sym typeface="+mn-ea"/>
            </a:endParaRPr>
          </a:p>
        </p:txBody>
      </p:sp>
      <p:sp>
        <p:nvSpPr>
          <p:cNvPr id="7" name="文本框 6"/>
          <p:cNvSpPr txBox="1"/>
          <p:nvPr/>
        </p:nvSpPr>
        <p:spPr>
          <a:xfrm>
            <a:off x="333183" y="4567953"/>
            <a:ext cx="3262432" cy="830997"/>
          </a:xfrm>
          <a:prstGeom prst="rect">
            <a:avLst/>
          </a:prstGeom>
          <a:noFill/>
        </p:spPr>
        <p:txBody>
          <a:bodyPr wrap="none" rtlCol="0" anchor="t">
            <a:spAutoFit/>
          </a:bodyPr>
          <a:lstStyle/>
          <a:p>
            <a:pPr fontAlgn="auto"/>
            <a:r>
              <a:rPr kumimoji="1" lang="zh-CN" altLang="en-US" sz="2400" b="1" dirty="0" smtClean="0">
                <a:solidFill>
                  <a:srgbClr val="C00000"/>
                </a:solidFill>
                <a:latin typeface="方正清刻本悦宋简体" panose="02000000000000000000" pitchFamily="2" charset="-122"/>
                <a:ea typeface="方正清刻本悦宋简体" panose="02000000000000000000" pitchFamily="2" charset="-122"/>
                <a:sym typeface="+mn-ea"/>
              </a:rPr>
              <a:t>你喜欢这样的讲解吗？</a:t>
            </a:r>
            <a:endParaRPr kumimoji="1" lang="en-US" altLang="zh-CN" sz="2400" b="1" dirty="0" smtClean="0">
              <a:solidFill>
                <a:srgbClr val="C00000"/>
              </a:solidFill>
              <a:latin typeface="方正清刻本悦宋简体" panose="02000000000000000000" pitchFamily="2" charset="-122"/>
              <a:ea typeface="方正清刻本悦宋简体" panose="02000000000000000000" pitchFamily="2" charset="-122"/>
              <a:sym typeface="+mn-ea"/>
            </a:endParaRPr>
          </a:p>
          <a:p>
            <a:pPr fontAlgn="auto"/>
            <a:r>
              <a:rPr kumimoji="1" lang="zh-CN" altLang="en-US" sz="2400" b="1" dirty="0" smtClean="0">
                <a:solidFill>
                  <a:srgbClr val="C00000"/>
                </a:solidFill>
                <a:latin typeface="方正清刻本悦宋简体" panose="02000000000000000000" pitchFamily="2" charset="-122"/>
                <a:ea typeface="方正清刻本悦宋简体" panose="02000000000000000000" pitchFamily="2" charset="-122"/>
                <a:sym typeface="+mn-ea"/>
              </a:rPr>
              <a:t>记得支持洋洋老师哦</a:t>
            </a:r>
            <a:endParaRPr kumimoji="1" lang="zh-CN" altLang="en-US" sz="2400" b="1" dirty="0">
              <a:solidFill>
                <a:srgbClr val="C00000"/>
              </a:solidFill>
              <a:latin typeface="方正清刻本悦宋简体" panose="02000000000000000000" pitchFamily="2" charset="-122"/>
              <a:ea typeface="方正清刻本悦宋简体" panose="02000000000000000000" pitchFamily="2" charset="-122"/>
              <a:sym typeface="+mn-ea"/>
            </a:endParaRPr>
          </a:p>
        </p:txBody>
      </p:sp>
    </p:spTree>
    <p:extLst>
      <p:ext uri="{BB962C8B-B14F-4D97-AF65-F5344CB8AC3E}">
        <p14:creationId xmlns:p14="http://schemas.microsoft.com/office/powerpoint/2010/main" val="80106335"/>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p:cNvSpPr>
            <a:spLocks noGrp="1"/>
          </p:cNvSpPr>
          <p:nvPr>
            <p:ph type="body" idx="4294967295"/>
          </p:nvPr>
        </p:nvSpPr>
        <p:spPr>
          <a:xfrm>
            <a:off x="228600" y="1117600"/>
            <a:ext cx="10515600" cy="4987925"/>
          </a:xfrm>
        </p:spPr>
        <p:txBody>
          <a:bodyPr/>
          <a:lstStyle/>
          <a:p>
            <a:pPr marL="0" indent="0">
              <a:lnSpc>
                <a:spcPct val="130000"/>
              </a:lnSpc>
              <a:buNone/>
            </a:pPr>
            <a:r>
              <a:rPr lang="zh-CN" altLang="en-US" b="1" dirty="0" smtClean="0">
                <a:sym typeface="+mn-ea"/>
              </a:rPr>
              <a:t>一、</a:t>
            </a:r>
            <a:r>
              <a:rPr lang="en-US" altLang="zh-CN" b="1" dirty="0" smtClean="0">
                <a:solidFill>
                  <a:schemeClr val="tx1"/>
                </a:solidFill>
                <a:sym typeface="+mn-ea"/>
              </a:rPr>
              <a:t> </a:t>
            </a:r>
            <a:r>
              <a:rPr lang="zh-CN" altLang="en-US" sz="2400" b="1" dirty="0" smtClean="0">
                <a:solidFill>
                  <a:schemeClr val="tx1"/>
                </a:solidFill>
                <a:sym typeface="+mn-ea"/>
              </a:rPr>
              <a:t>南戏</a:t>
            </a:r>
            <a:r>
              <a:rPr lang="zh-CN" altLang="en-US" sz="2400" b="1" dirty="0" smtClean="0">
                <a:solidFill>
                  <a:srgbClr val="0070C0"/>
                </a:solidFill>
                <a:sym typeface="+mn-ea"/>
              </a:rPr>
              <a:t>  </a:t>
            </a:r>
            <a:r>
              <a:rPr lang="zh-CN" altLang="en-US" sz="2400" b="1" dirty="0" smtClean="0">
                <a:solidFill>
                  <a:srgbClr val="00B050"/>
                </a:solidFill>
                <a:sym typeface="+mn-ea"/>
              </a:rPr>
              <a:t>［选择／名词］   </a:t>
            </a:r>
          </a:p>
          <a:p>
            <a:pPr indent="0">
              <a:lnSpc>
                <a:spcPct val="130000"/>
              </a:lnSpc>
              <a:buNone/>
            </a:pPr>
            <a:r>
              <a:rPr lang="zh-CN" altLang="en-US" dirty="0" smtClean="0">
                <a:latin typeface="Microsoft YaHei" charset="-122"/>
                <a:ea typeface="Microsoft YaHei" charset="-122"/>
                <a:cs typeface="Microsoft YaHei" charset="-122"/>
                <a:sym typeface="+mn-ea"/>
              </a:rPr>
              <a:t>（</a:t>
            </a:r>
            <a:r>
              <a:rPr lang="en-US" altLang="zh-CN" dirty="0" smtClean="0">
                <a:latin typeface="Microsoft YaHei" charset="-122"/>
                <a:ea typeface="Microsoft YaHei" charset="-122"/>
                <a:cs typeface="Microsoft YaHei" charset="-122"/>
                <a:sym typeface="+mn-ea"/>
              </a:rPr>
              <a:t>1</a:t>
            </a:r>
            <a:r>
              <a:rPr lang="zh-CN" altLang="en-US" dirty="0" smtClean="0">
                <a:latin typeface="Microsoft YaHei" charset="-122"/>
                <a:ea typeface="Microsoft YaHei" charset="-122"/>
                <a:cs typeface="Microsoft YaHei" charset="-122"/>
                <a:sym typeface="+mn-ea"/>
              </a:rPr>
              <a:t>）也</a:t>
            </a:r>
            <a:r>
              <a:rPr lang="zh-CN" altLang="en-US" dirty="0">
                <a:latin typeface="Microsoft YaHei" charset="-122"/>
                <a:ea typeface="Microsoft YaHei" charset="-122"/>
                <a:cs typeface="Microsoft YaHei" charset="-122"/>
                <a:sym typeface="+mn-ea"/>
              </a:rPr>
              <a:t>称戏文，是</a:t>
            </a:r>
            <a:r>
              <a:rPr lang="zh-CN" altLang="en-US" b="1" dirty="0">
                <a:solidFill>
                  <a:srgbClr val="C00000"/>
                </a:solidFill>
                <a:latin typeface="Microsoft YaHei" charset="-122"/>
                <a:ea typeface="Microsoft YaHei" charset="-122"/>
                <a:cs typeface="Microsoft YaHei" charset="-122"/>
                <a:sym typeface="+mn-ea"/>
              </a:rPr>
              <a:t>南曲戏文</a:t>
            </a:r>
            <a:r>
              <a:rPr lang="zh-CN" altLang="en-US" dirty="0">
                <a:latin typeface="Microsoft YaHei" charset="-122"/>
                <a:ea typeface="Microsoft YaHei" charset="-122"/>
                <a:cs typeface="Microsoft YaHei" charset="-122"/>
                <a:sym typeface="+mn-ea"/>
              </a:rPr>
              <a:t>的简称。所谓南曲，是与北曲杂剧相对而言的。 </a:t>
            </a:r>
            <a:endParaRPr lang="zh-CN" altLang="en-US" dirty="0">
              <a:latin typeface="Microsoft YaHei" charset="-122"/>
              <a:ea typeface="Microsoft YaHei" charset="-122"/>
              <a:cs typeface="Microsoft YaHei" charset="-122"/>
            </a:endParaRPr>
          </a:p>
          <a:p>
            <a:pPr indent="0">
              <a:lnSpc>
                <a:spcPct val="130000"/>
              </a:lnSpc>
              <a:buNone/>
            </a:pPr>
            <a:r>
              <a:rPr lang="zh-CN" altLang="en-US" dirty="0" smtClean="0">
                <a:latin typeface="Microsoft YaHei" charset="-122"/>
                <a:ea typeface="Microsoft YaHei" charset="-122"/>
                <a:cs typeface="Microsoft YaHei" charset="-122"/>
                <a:sym typeface="+mn-ea"/>
              </a:rPr>
              <a:t>（</a:t>
            </a:r>
            <a:r>
              <a:rPr lang="en-US" altLang="zh-CN" dirty="0" smtClean="0">
                <a:latin typeface="Microsoft YaHei" charset="-122"/>
                <a:ea typeface="Microsoft YaHei" charset="-122"/>
                <a:cs typeface="Microsoft YaHei" charset="-122"/>
                <a:sym typeface="+mn-ea"/>
              </a:rPr>
              <a:t>2</a:t>
            </a:r>
            <a:r>
              <a:rPr lang="zh-CN" altLang="en-US" dirty="0" smtClean="0">
                <a:latin typeface="Microsoft YaHei" charset="-122"/>
                <a:ea typeface="Microsoft YaHei" charset="-122"/>
                <a:cs typeface="Microsoft YaHei" charset="-122"/>
                <a:sym typeface="+mn-ea"/>
              </a:rPr>
              <a:t>）南戏</a:t>
            </a:r>
            <a:r>
              <a:rPr lang="zh-CN" altLang="en-US" dirty="0">
                <a:latin typeface="Microsoft YaHei" charset="-122"/>
                <a:ea typeface="Microsoft YaHei" charset="-122"/>
                <a:cs typeface="Microsoft YaHei" charset="-122"/>
                <a:sym typeface="+mn-ea"/>
              </a:rPr>
              <a:t>早期的中心在</a:t>
            </a:r>
            <a:r>
              <a:rPr lang="zh-CN" altLang="en-US" b="1" dirty="0">
                <a:solidFill>
                  <a:srgbClr val="C00000"/>
                </a:solidFill>
                <a:latin typeface="Microsoft YaHei" charset="-122"/>
                <a:ea typeface="Microsoft YaHei" charset="-122"/>
                <a:cs typeface="Microsoft YaHei" charset="-122"/>
                <a:sym typeface="+mn-ea"/>
              </a:rPr>
              <a:t>浙江温州</a:t>
            </a:r>
            <a:r>
              <a:rPr lang="zh-CN" altLang="en-US" dirty="0">
                <a:latin typeface="Microsoft YaHei" charset="-122"/>
                <a:ea typeface="Microsoft YaHei" charset="-122"/>
                <a:cs typeface="Microsoft YaHei" charset="-122"/>
                <a:sym typeface="+mn-ea"/>
              </a:rPr>
              <a:t>一带，被称作</a:t>
            </a:r>
            <a:r>
              <a:rPr lang="zh-CN" altLang="en-US" b="1" dirty="0">
                <a:solidFill>
                  <a:srgbClr val="C00000"/>
                </a:solidFill>
                <a:latin typeface="Microsoft YaHei" charset="-122"/>
                <a:ea typeface="Microsoft YaHei" charset="-122"/>
                <a:cs typeface="Microsoft YaHei" charset="-122"/>
                <a:sym typeface="+mn-ea"/>
              </a:rPr>
              <a:t>温州杂剧</a:t>
            </a:r>
            <a:r>
              <a:rPr lang="zh-CN" altLang="en-US" dirty="0">
                <a:latin typeface="Microsoft YaHei" charset="-122"/>
                <a:ea typeface="Microsoft YaHei" charset="-122"/>
                <a:cs typeface="Microsoft YaHei" charset="-122"/>
                <a:sym typeface="+mn-ea"/>
              </a:rPr>
              <a:t>。温州唐代为永嘉郡，故又称</a:t>
            </a:r>
            <a:r>
              <a:rPr lang="zh-CN" altLang="en-US" b="1" dirty="0">
                <a:solidFill>
                  <a:srgbClr val="C00000"/>
                </a:solidFill>
                <a:latin typeface="Microsoft YaHei" charset="-122"/>
                <a:ea typeface="Microsoft YaHei" charset="-122"/>
                <a:cs typeface="Microsoft YaHei" charset="-122"/>
                <a:sym typeface="+mn-ea"/>
              </a:rPr>
              <a:t>永嘉杂剧</a:t>
            </a:r>
            <a:r>
              <a:rPr lang="zh-CN" altLang="en-US" dirty="0">
                <a:latin typeface="Microsoft YaHei" charset="-122"/>
                <a:ea typeface="Microsoft YaHei" charset="-122"/>
                <a:cs typeface="Microsoft YaHei" charset="-122"/>
                <a:sym typeface="+mn-ea"/>
              </a:rPr>
              <a:t>。 </a:t>
            </a:r>
            <a:endParaRPr lang="zh-CN" altLang="en-US" dirty="0">
              <a:latin typeface="Microsoft YaHei" charset="-122"/>
              <a:ea typeface="Microsoft YaHei" charset="-122"/>
              <a:cs typeface="Microsoft YaHei" charset="-122"/>
            </a:endParaRPr>
          </a:p>
          <a:p>
            <a:endParaRPr lang="zh-CN" altLang="en-US" dirty="0"/>
          </a:p>
        </p:txBody>
      </p:sp>
      <p:pic>
        <p:nvPicPr>
          <p:cNvPr id="8" name="图片 7"/>
          <p:cNvPicPr>
            <a:picLocks noChangeAspect="1"/>
          </p:cNvPicPr>
          <p:nvPr/>
        </p:nvPicPr>
        <p:blipFill>
          <a:blip r:embed="rId3"/>
          <a:stretch>
            <a:fillRect/>
          </a:stretch>
        </p:blipFill>
        <p:spPr>
          <a:xfrm>
            <a:off x="0" y="0"/>
            <a:ext cx="4521200" cy="1117600"/>
          </a:xfrm>
          <a:prstGeom prst="rect">
            <a:avLst/>
          </a:prstGeom>
        </p:spPr>
      </p:pic>
    </p:spTree>
    <p:extLst>
      <p:ext uri="{BB962C8B-B14F-4D97-AF65-F5344CB8AC3E}">
        <p14:creationId xmlns:p14="http://schemas.microsoft.com/office/powerpoint/2010/main" val="765411444"/>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0" y="80010"/>
            <a:ext cx="4305300" cy="337185"/>
          </a:xfrm>
          <a:prstGeom prst="rect">
            <a:avLst/>
          </a:prstGeom>
          <a:noFill/>
        </p:spPr>
        <p:txBody>
          <a:bodyPr wrap="square" rtlCol="0">
            <a:spAutoFit/>
          </a:bodyPr>
          <a:lstStyle/>
          <a:p>
            <a:r>
              <a:rPr lang="en-US" altLang="zh-CN" sz="1600" dirty="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14.1</a:t>
            </a:r>
            <a:r>
              <a:rPr sz="1600" dirty="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 </a:t>
            </a:r>
            <a:r>
              <a:rPr lang="zh-CN" sz="1600" dirty="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南戏和“四大传奇”</a:t>
            </a:r>
          </a:p>
        </p:txBody>
      </p:sp>
      <p:graphicFrame>
        <p:nvGraphicFramePr>
          <p:cNvPr id="2" name="表格 1"/>
          <p:cNvGraphicFramePr>
            <a:graphicFrameLocks noGrp="1"/>
          </p:cNvGraphicFramePr>
          <p:nvPr>
            <p:extLst/>
          </p:nvPr>
        </p:nvGraphicFramePr>
        <p:xfrm>
          <a:off x="1011271" y="2178981"/>
          <a:ext cx="9968786" cy="3840480"/>
        </p:xfrm>
        <a:graphic>
          <a:graphicData uri="http://schemas.openxmlformats.org/drawingml/2006/table">
            <a:tbl>
              <a:tblPr firstRow="1" bandRow="1">
                <a:tableStyleId>{21E4AEA4-8DFA-4A89-87EB-49C32662AFE0}</a:tableStyleId>
              </a:tblPr>
              <a:tblGrid>
                <a:gridCol w="1659246"/>
                <a:gridCol w="3603257"/>
                <a:gridCol w="4706283"/>
              </a:tblGrid>
              <a:tr h="627955">
                <a:tc>
                  <a:txBody>
                    <a:bodyPr/>
                    <a:lstStyle/>
                    <a:p>
                      <a:pPr>
                        <a:lnSpc>
                          <a:spcPct val="150000"/>
                        </a:lnSpc>
                      </a:pPr>
                      <a:r>
                        <a:rPr lang="zh-CN" altLang="en-US" sz="2400" dirty="0" smtClean="0">
                          <a:latin typeface="Microsoft YaHei" charset="-122"/>
                          <a:ea typeface="Microsoft YaHei" charset="-122"/>
                          <a:cs typeface="Microsoft YaHei" charset="-122"/>
                        </a:rPr>
                        <a:t>体制上</a:t>
                      </a:r>
                      <a:endParaRPr lang="zh-CN" altLang="en-US" sz="2400" b="1" dirty="0">
                        <a:solidFill>
                          <a:srgbClr val="0070C0"/>
                        </a:solidFill>
                        <a:latin typeface="Microsoft YaHei" charset="-122"/>
                        <a:ea typeface="Microsoft YaHei" charset="-122"/>
                        <a:cs typeface="Microsoft YaHei" charset="-122"/>
                      </a:endParaRPr>
                    </a:p>
                  </a:txBody>
                  <a:tcPr/>
                </a:tc>
                <a:tc>
                  <a:txBody>
                    <a:bodyPr/>
                    <a:lstStyle/>
                    <a:p>
                      <a:pPr>
                        <a:lnSpc>
                          <a:spcPct val="150000"/>
                        </a:lnSpc>
                      </a:pPr>
                      <a:r>
                        <a:rPr lang="zh-CN" altLang="en-US" sz="2400" dirty="0" smtClean="0">
                          <a:latin typeface="Microsoft YaHei" charset="-122"/>
                          <a:ea typeface="Microsoft YaHei" charset="-122"/>
                          <a:cs typeface="Microsoft YaHei" charset="-122"/>
                        </a:rPr>
                        <a:t>四折一楔子，篇幅紧凑</a:t>
                      </a:r>
                      <a:endParaRPr lang="zh-CN" altLang="en-US" sz="2400" b="1" dirty="0">
                        <a:latin typeface="Microsoft YaHei" charset="-122"/>
                        <a:ea typeface="Microsoft YaHei" charset="-122"/>
                        <a:cs typeface="Microsoft YaHei" charset="-122"/>
                      </a:endParaRPr>
                    </a:p>
                  </a:txBody>
                  <a:tcPr/>
                </a:tc>
                <a:tc>
                  <a:txBody>
                    <a:bodyPr/>
                    <a:lstStyle/>
                    <a:p>
                      <a:pPr>
                        <a:lnSpc>
                          <a:spcPct val="150000"/>
                        </a:lnSpc>
                      </a:pPr>
                      <a:r>
                        <a:rPr lang="zh-CN" altLang="en-US" sz="2400" dirty="0" smtClean="0">
                          <a:latin typeface="Microsoft YaHei" charset="-122"/>
                          <a:ea typeface="Microsoft YaHei" charset="-122"/>
                          <a:cs typeface="Microsoft YaHei" charset="-122"/>
                        </a:rPr>
                        <a:t>没有固定出书，长短自由</a:t>
                      </a:r>
                      <a:endParaRPr lang="zh-CN" altLang="en-US" sz="2400" b="1" dirty="0">
                        <a:latin typeface="Microsoft YaHei" charset="-122"/>
                        <a:ea typeface="Microsoft YaHei" charset="-122"/>
                        <a:cs typeface="Microsoft YaHei" charset="-122"/>
                      </a:endParaRPr>
                    </a:p>
                  </a:txBody>
                  <a:tcPr/>
                </a:tc>
              </a:tr>
              <a:tr h="363815">
                <a:tc>
                  <a:txBody>
                    <a:bodyPr/>
                    <a:lstStyle/>
                    <a:p>
                      <a:pPr>
                        <a:lnSpc>
                          <a:spcPct val="150000"/>
                        </a:lnSpc>
                      </a:pPr>
                      <a:r>
                        <a:rPr lang="zh-CN" altLang="en-US" sz="2400" dirty="0" smtClean="0">
                          <a:latin typeface="Microsoft YaHei" charset="-122"/>
                          <a:ea typeface="Microsoft YaHei" charset="-122"/>
                          <a:cs typeface="Microsoft YaHei" charset="-122"/>
                        </a:rPr>
                        <a:t>唱和上</a:t>
                      </a:r>
                      <a:endParaRPr lang="zh-CN" altLang="en-US" sz="2400" b="1" dirty="0">
                        <a:solidFill>
                          <a:srgbClr val="0070C0"/>
                        </a:solidFill>
                        <a:latin typeface="Microsoft YaHei" charset="-122"/>
                        <a:ea typeface="Microsoft YaHei" charset="-122"/>
                        <a:cs typeface="Microsoft YaHei" charset="-122"/>
                      </a:endParaRPr>
                    </a:p>
                  </a:txBody>
                  <a:tcPr/>
                </a:tc>
                <a:tc>
                  <a:txBody>
                    <a:bodyPr/>
                    <a:lstStyle/>
                    <a:p>
                      <a:pPr>
                        <a:lnSpc>
                          <a:spcPct val="150000"/>
                        </a:lnSpc>
                      </a:pPr>
                      <a:r>
                        <a:rPr lang="zh-CN" altLang="en-US" sz="2400" dirty="0" smtClean="0">
                          <a:latin typeface="Microsoft YaHei" charset="-122"/>
                          <a:ea typeface="Microsoft YaHei" charset="-122"/>
                          <a:cs typeface="Microsoft YaHei" charset="-122"/>
                        </a:rPr>
                        <a:t>一人独唱，一唱到底</a:t>
                      </a:r>
                      <a:endParaRPr lang="zh-CN" altLang="en-US" sz="2400" b="1" dirty="0">
                        <a:latin typeface="Microsoft YaHei" charset="-122"/>
                        <a:ea typeface="Microsoft YaHei" charset="-122"/>
                        <a:cs typeface="Microsoft YaHei" charset="-122"/>
                      </a:endParaRPr>
                    </a:p>
                  </a:txBody>
                  <a:tcPr/>
                </a:tc>
                <a:tc>
                  <a:txBody>
                    <a:bodyPr/>
                    <a:lstStyle/>
                    <a:p>
                      <a:pPr>
                        <a:lnSpc>
                          <a:spcPct val="150000"/>
                        </a:lnSpc>
                      </a:pPr>
                      <a:r>
                        <a:rPr lang="zh-CN" altLang="en-US" sz="2400" dirty="0" smtClean="0">
                          <a:latin typeface="Microsoft YaHei" charset="-122"/>
                          <a:ea typeface="Microsoft YaHei" charset="-122"/>
                          <a:cs typeface="Microsoft YaHei" charset="-122"/>
                        </a:rPr>
                        <a:t>多角色可独唱，对唱，合唱</a:t>
                      </a:r>
                      <a:endParaRPr lang="zh-CN" altLang="en-US" sz="2400" b="1" dirty="0">
                        <a:latin typeface="Microsoft YaHei" charset="-122"/>
                        <a:ea typeface="Microsoft YaHei" charset="-122"/>
                        <a:cs typeface="Microsoft YaHei" charset="-122"/>
                      </a:endParaRPr>
                    </a:p>
                  </a:txBody>
                  <a:tcPr/>
                </a:tc>
              </a:tr>
              <a:tr h="363815">
                <a:tc>
                  <a:txBody>
                    <a:bodyPr/>
                    <a:lstStyle/>
                    <a:p>
                      <a:pPr>
                        <a:lnSpc>
                          <a:spcPct val="150000"/>
                        </a:lnSpc>
                      </a:pPr>
                      <a:r>
                        <a:rPr lang="zh-CN" altLang="en-US" sz="2400" dirty="0" smtClean="0">
                          <a:latin typeface="Microsoft YaHei" charset="-122"/>
                          <a:ea typeface="Microsoft YaHei" charset="-122"/>
                          <a:cs typeface="Microsoft YaHei" charset="-122"/>
                        </a:rPr>
                        <a:t>宫调上</a:t>
                      </a:r>
                      <a:endParaRPr lang="zh-CN" altLang="en-US" sz="2400" b="1" dirty="0">
                        <a:solidFill>
                          <a:srgbClr val="0070C0"/>
                        </a:solidFill>
                        <a:latin typeface="Microsoft YaHei" charset="-122"/>
                        <a:ea typeface="Microsoft YaHei" charset="-122"/>
                        <a:cs typeface="Microsoft YaHei" charset="-122"/>
                      </a:endParaRPr>
                    </a:p>
                  </a:txBody>
                  <a:tcPr/>
                </a:tc>
                <a:tc>
                  <a:txBody>
                    <a:bodyPr/>
                    <a:lstStyle/>
                    <a:p>
                      <a:pPr>
                        <a:lnSpc>
                          <a:spcPct val="150000"/>
                        </a:lnSpc>
                      </a:pPr>
                      <a:r>
                        <a:rPr lang="zh-CN" altLang="en-US" sz="2400" dirty="0" smtClean="0">
                          <a:latin typeface="Microsoft YaHei" charset="-122"/>
                          <a:ea typeface="Microsoft YaHei" charset="-122"/>
                          <a:cs typeface="Microsoft YaHei" charset="-122"/>
                        </a:rPr>
                        <a:t>一个宫调，一韵到底</a:t>
                      </a:r>
                      <a:endParaRPr lang="zh-CN" altLang="en-US" sz="2400" b="1" dirty="0">
                        <a:latin typeface="Microsoft YaHei" charset="-122"/>
                        <a:ea typeface="Microsoft YaHei" charset="-122"/>
                        <a:cs typeface="Microsoft YaHei" charset="-122"/>
                      </a:endParaRPr>
                    </a:p>
                  </a:txBody>
                  <a:tcPr/>
                </a:tc>
                <a:tc>
                  <a:txBody>
                    <a:bodyPr/>
                    <a:lstStyle/>
                    <a:p>
                      <a:pPr>
                        <a:lnSpc>
                          <a:spcPct val="150000"/>
                        </a:lnSpc>
                      </a:pPr>
                      <a:r>
                        <a:rPr lang="zh-CN" altLang="en-US" sz="2400" dirty="0" smtClean="0">
                          <a:latin typeface="Microsoft YaHei" charset="-122"/>
                          <a:ea typeface="Microsoft YaHei" charset="-122"/>
                          <a:cs typeface="Microsoft YaHei" charset="-122"/>
                        </a:rPr>
                        <a:t>不同宫调，可以换韵</a:t>
                      </a:r>
                      <a:endParaRPr lang="zh-CN" altLang="en-US" sz="2400" b="1" dirty="0">
                        <a:latin typeface="Microsoft YaHei" charset="-122"/>
                        <a:ea typeface="Microsoft YaHei" charset="-122"/>
                        <a:cs typeface="Microsoft YaHei" charset="-122"/>
                      </a:endParaRPr>
                    </a:p>
                  </a:txBody>
                  <a:tcPr/>
                </a:tc>
              </a:tr>
              <a:tr h="363815">
                <a:tc>
                  <a:txBody>
                    <a:bodyPr/>
                    <a:lstStyle/>
                    <a:p>
                      <a:pPr>
                        <a:lnSpc>
                          <a:spcPct val="150000"/>
                        </a:lnSpc>
                      </a:pPr>
                      <a:r>
                        <a:rPr lang="zh-CN" altLang="en-US" sz="2400" dirty="0" smtClean="0">
                          <a:latin typeface="Microsoft YaHei" charset="-122"/>
                          <a:ea typeface="Microsoft YaHei" charset="-122"/>
                          <a:cs typeface="Microsoft YaHei" charset="-122"/>
                        </a:rPr>
                        <a:t>开场上</a:t>
                      </a:r>
                      <a:endParaRPr lang="zh-CN" altLang="en-US" sz="2400" b="1" dirty="0">
                        <a:solidFill>
                          <a:srgbClr val="0070C0"/>
                        </a:solidFill>
                        <a:latin typeface="Microsoft YaHei" charset="-122"/>
                        <a:ea typeface="Microsoft YaHei" charset="-122"/>
                        <a:cs typeface="Microsoft YaHei" charset="-122"/>
                      </a:endParaRPr>
                    </a:p>
                  </a:txBody>
                  <a:tcPr/>
                </a:tc>
                <a:tc>
                  <a:txBody>
                    <a:bodyPr/>
                    <a:lstStyle/>
                    <a:p>
                      <a:pPr>
                        <a:lnSpc>
                          <a:spcPct val="150000"/>
                        </a:lnSpc>
                      </a:pPr>
                      <a:r>
                        <a:rPr lang="zh-CN" altLang="en-US" sz="2400" dirty="0" smtClean="0">
                          <a:latin typeface="Microsoft YaHei" charset="-122"/>
                          <a:ea typeface="Microsoft YaHei" charset="-122"/>
                          <a:cs typeface="Microsoft YaHei" charset="-122"/>
                        </a:rPr>
                        <a:t>没有</a:t>
                      </a:r>
                      <a:endParaRPr lang="zh-CN" altLang="en-US" sz="2400" b="1" dirty="0">
                        <a:latin typeface="Microsoft YaHei" charset="-122"/>
                        <a:ea typeface="Microsoft YaHei" charset="-122"/>
                        <a:cs typeface="Microsoft YaHei" charset="-122"/>
                      </a:endParaRPr>
                    </a:p>
                  </a:txBody>
                  <a:tcPr/>
                </a:tc>
                <a:tc>
                  <a:txBody>
                    <a:bodyPr/>
                    <a:lstStyle/>
                    <a:p>
                      <a:pPr>
                        <a:lnSpc>
                          <a:spcPct val="150000"/>
                        </a:lnSpc>
                      </a:pPr>
                      <a:r>
                        <a:rPr lang="zh-CN" altLang="en-US" sz="2400" dirty="0" smtClean="0">
                          <a:latin typeface="Microsoft YaHei" charset="-122"/>
                          <a:ea typeface="Microsoft YaHei" charset="-122"/>
                          <a:cs typeface="Microsoft YaHei" charset="-122"/>
                        </a:rPr>
                        <a:t>有，一般两阙词</a:t>
                      </a:r>
                      <a:endParaRPr lang="zh-CN" altLang="en-US" sz="2400" b="1" dirty="0">
                        <a:latin typeface="Microsoft YaHei" charset="-122"/>
                        <a:ea typeface="Microsoft YaHei" charset="-122"/>
                        <a:cs typeface="Microsoft YaHei" charset="-122"/>
                      </a:endParaRPr>
                    </a:p>
                  </a:txBody>
                  <a:tcPr/>
                </a:tc>
              </a:tr>
              <a:tr h="363815">
                <a:tc>
                  <a:txBody>
                    <a:bodyPr/>
                    <a:lstStyle/>
                    <a:p>
                      <a:pPr>
                        <a:lnSpc>
                          <a:spcPct val="150000"/>
                        </a:lnSpc>
                      </a:pPr>
                      <a:r>
                        <a:rPr lang="zh-CN" altLang="en-US" sz="2400" dirty="0" smtClean="0">
                          <a:latin typeface="Microsoft YaHei" charset="-122"/>
                          <a:ea typeface="Microsoft YaHei" charset="-122"/>
                          <a:cs typeface="Microsoft YaHei" charset="-122"/>
                        </a:rPr>
                        <a:t>角色上</a:t>
                      </a:r>
                      <a:endParaRPr lang="zh-CN" altLang="en-US" sz="2400" b="1" dirty="0">
                        <a:solidFill>
                          <a:srgbClr val="0070C0"/>
                        </a:solidFill>
                        <a:latin typeface="Microsoft YaHei" charset="-122"/>
                        <a:ea typeface="Microsoft YaHei" charset="-122"/>
                        <a:cs typeface="Microsoft YaHei" charset="-122"/>
                      </a:endParaRPr>
                    </a:p>
                  </a:txBody>
                  <a:tcPr/>
                </a:tc>
                <a:tc>
                  <a:txBody>
                    <a:bodyPr/>
                    <a:lstStyle/>
                    <a:p>
                      <a:pPr>
                        <a:lnSpc>
                          <a:spcPct val="150000"/>
                        </a:lnSpc>
                      </a:pPr>
                      <a:r>
                        <a:rPr lang="zh-CN" altLang="en-US" sz="2400" dirty="0" smtClean="0">
                          <a:latin typeface="Microsoft YaHei" charset="-122"/>
                          <a:ea typeface="Microsoft YaHei" charset="-122"/>
                          <a:cs typeface="Microsoft YaHei" charset="-122"/>
                        </a:rPr>
                        <a:t>旦、末、净、杂</a:t>
                      </a:r>
                      <a:endParaRPr lang="zh-CN" altLang="en-US" sz="2400" b="1" dirty="0">
                        <a:latin typeface="Microsoft YaHei" charset="-122"/>
                        <a:ea typeface="Microsoft YaHei" charset="-122"/>
                        <a:cs typeface="Microsoft YaHei" charset="-122"/>
                      </a:endParaRPr>
                    </a:p>
                  </a:txBody>
                  <a:tcPr/>
                </a:tc>
                <a:tc>
                  <a:txBody>
                    <a:bodyPr/>
                    <a:lstStyle/>
                    <a:p>
                      <a:pPr>
                        <a:lnSpc>
                          <a:spcPct val="150000"/>
                        </a:lnSpc>
                      </a:pPr>
                      <a:r>
                        <a:rPr lang="zh-CN" altLang="en-US" sz="2400" dirty="0" smtClean="0">
                          <a:latin typeface="Microsoft YaHei" charset="-122"/>
                          <a:ea typeface="Microsoft YaHei" charset="-122"/>
                          <a:cs typeface="Microsoft YaHei" charset="-122"/>
                        </a:rPr>
                        <a:t>生、旦、外、贴、丑、净、末</a:t>
                      </a:r>
                      <a:endParaRPr lang="zh-CN" altLang="en-US" sz="2400" b="1" dirty="0">
                        <a:latin typeface="Microsoft YaHei" charset="-122"/>
                        <a:ea typeface="Microsoft YaHei" charset="-122"/>
                        <a:cs typeface="Microsoft YaHei" charset="-122"/>
                      </a:endParaRPr>
                    </a:p>
                  </a:txBody>
                  <a:tcPr/>
                </a:tc>
              </a:tr>
              <a:tr h="363815">
                <a:tc>
                  <a:txBody>
                    <a:bodyPr/>
                    <a:lstStyle/>
                    <a:p>
                      <a:pPr>
                        <a:lnSpc>
                          <a:spcPct val="150000"/>
                        </a:lnSpc>
                      </a:pPr>
                      <a:r>
                        <a:rPr lang="zh-CN" altLang="en-US" sz="2400" dirty="0" smtClean="0">
                          <a:latin typeface="Microsoft YaHei" charset="-122"/>
                          <a:ea typeface="Microsoft YaHei" charset="-122"/>
                          <a:cs typeface="Microsoft YaHei" charset="-122"/>
                        </a:rPr>
                        <a:t>音乐上</a:t>
                      </a:r>
                      <a:endParaRPr lang="zh-CN" altLang="en-US" sz="2400" b="1" dirty="0">
                        <a:solidFill>
                          <a:srgbClr val="0070C0"/>
                        </a:solidFill>
                        <a:latin typeface="Microsoft YaHei" charset="-122"/>
                        <a:ea typeface="Microsoft YaHei" charset="-122"/>
                        <a:cs typeface="Microsoft YaHei" charset="-122"/>
                      </a:endParaRPr>
                    </a:p>
                  </a:txBody>
                  <a:tcPr/>
                </a:tc>
                <a:tc>
                  <a:txBody>
                    <a:bodyPr/>
                    <a:lstStyle/>
                    <a:p>
                      <a:pPr>
                        <a:lnSpc>
                          <a:spcPct val="150000"/>
                        </a:lnSpc>
                      </a:pPr>
                      <a:r>
                        <a:rPr lang="zh-CN" altLang="en-US" sz="2400" dirty="0" smtClean="0">
                          <a:latin typeface="Microsoft YaHei" charset="-122"/>
                          <a:ea typeface="Microsoft YaHei" charset="-122"/>
                          <a:cs typeface="Microsoft YaHei" charset="-122"/>
                        </a:rPr>
                        <a:t>在诸宫调基础上形成</a:t>
                      </a:r>
                      <a:endParaRPr lang="zh-CN" altLang="en-US" sz="2400" b="1" dirty="0">
                        <a:latin typeface="Microsoft YaHei" charset="-122"/>
                        <a:ea typeface="Microsoft YaHei" charset="-122"/>
                        <a:cs typeface="Microsoft YaHei" charset="-122"/>
                      </a:endParaRPr>
                    </a:p>
                  </a:txBody>
                  <a:tcPr/>
                </a:tc>
                <a:tc>
                  <a:txBody>
                    <a:bodyPr/>
                    <a:lstStyle/>
                    <a:p>
                      <a:pPr>
                        <a:lnSpc>
                          <a:spcPct val="150000"/>
                        </a:lnSpc>
                      </a:pPr>
                      <a:r>
                        <a:rPr lang="zh-CN" altLang="en-US" sz="2400" dirty="0" smtClean="0">
                          <a:latin typeface="Microsoft YaHei" charset="-122"/>
                          <a:ea typeface="Microsoft YaHei" charset="-122"/>
                          <a:cs typeface="Microsoft YaHei" charset="-122"/>
                        </a:rPr>
                        <a:t>东南沿海一带民歌基础上形成</a:t>
                      </a:r>
                      <a:endParaRPr lang="zh-CN" altLang="en-US" sz="2400" b="1" dirty="0">
                        <a:latin typeface="Microsoft YaHei" charset="-122"/>
                        <a:ea typeface="Microsoft YaHei" charset="-122"/>
                        <a:cs typeface="Microsoft YaHei" charset="-122"/>
                      </a:endParaRPr>
                    </a:p>
                  </a:txBody>
                  <a:tcPr/>
                </a:tc>
              </a:tr>
            </a:tbl>
          </a:graphicData>
        </a:graphic>
      </p:graphicFrame>
      <p:sp>
        <p:nvSpPr>
          <p:cNvPr id="4" name="文本框 3"/>
          <p:cNvSpPr txBox="1"/>
          <p:nvPr/>
        </p:nvSpPr>
        <p:spPr>
          <a:xfrm>
            <a:off x="3853894" y="1432026"/>
            <a:ext cx="902811" cy="656846"/>
          </a:xfrm>
          <a:prstGeom prst="rect">
            <a:avLst/>
          </a:prstGeom>
          <a:noFill/>
        </p:spPr>
        <p:txBody>
          <a:bodyPr wrap="none" rtlCol="0" anchor="t">
            <a:spAutoFit/>
          </a:bodyPr>
          <a:lstStyle/>
          <a:p>
            <a:pPr fontAlgn="auto">
              <a:lnSpc>
                <a:spcPct val="150000"/>
              </a:lnSpc>
            </a:pPr>
            <a:r>
              <a:rPr kumimoji="1" lang="zh-CN" altLang="en-US" sz="2800" b="1" smtClean="0">
                <a:latin typeface="SimHei" charset="-122"/>
                <a:ea typeface="SimHei" charset="-122"/>
                <a:cs typeface="SimHei" charset="-122"/>
                <a:sym typeface="+mn-ea"/>
              </a:rPr>
              <a:t>杂剧</a:t>
            </a:r>
            <a:endParaRPr kumimoji="1" lang="zh-CN" altLang="en-US" sz="2800" b="1">
              <a:latin typeface="SimHei" charset="-122"/>
              <a:ea typeface="SimHei" charset="-122"/>
              <a:cs typeface="SimHei" charset="-122"/>
              <a:sym typeface="+mn-ea"/>
            </a:endParaRPr>
          </a:p>
        </p:txBody>
      </p:sp>
      <p:sp>
        <p:nvSpPr>
          <p:cNvPr id="10" name="文本框 9"/>
          <p:cNvSpPr txBox="1"/>
          <p:nvPr/>
        </p:nvSpPr>
        <p:spPr>
          <a:xfrm>
            <a:off x="7648542" y="1432026"/>
            <a:ext cx="902811" cy="637675"/>
          </a:xfrm>
          <a:prstGeom prst="rect">
            <a:avLst/>
          </a:prstGeom>
          <a:noFill/>
        </p:spPr>
        <p:txBody>
          <a:bodyPr wrap="none" rtlCol="0" anchor="t">
            <a:spAutoFit/>
          </a:bodyPr>
          <a:lstStyle/>
          <a:p>
            <a:pPr fontAlgn="auto">
              <a:lnSpc>
                <a:spcPct val="150000"/>
              </a:lnSpc>
            </a:pPr>
            <a:r>
              <a:rPr kumimoji="1" lang="zh-CN" altLang="en-US" sz="2800" b="1" dirty="0" smtClean="0">
                <a:latin typeface="SimHei" charset="-122"/>
                <a:ea typeface="SimHei" charset="-122"/>
                <a:cs typeface="SimHei" charset="-122"/>
                <a:sym typeface="+mn-ea"/>
              </a:rPr>
              <a:t>南戏</a:t>
            </a:r>
            <a:endParaRPr kumimoji="1" lang="zh-CN" altLang="en-US" sz="2800" b="1" dirty="0">
              <a:latin typeface="SimHei" charset="-122"/>
              <a:ea typeface="SimHei" charset="-122"/>
              <a:cs typeface="SimHei" charset="-122"/>
              <a:sym typeface="+mn-ea"/>
            </a:endParaRPr>
          </a:p>
        </p:txBody>
      </p:sp>
      <p:pic>
        <p:nvPicPr>
          <p:cNvPr id="11" name="图片 10"/>
          <p:cNvPicPr>
            <a:picLocks noChangeAspect="1"/>
          </p:cNvPicPr>
          <p:nvPr/>
        </p:nvPicPr>
        <p:blipFill>
          <a:blip r:embed="rId3"/>
          <a:stretch>
            <a:fillRect/>
          </a:stretch>
        </p:blipFill>
        <p:spPr>
          <a:xfrm>
            <a:off x="9768114" y="329565"/>
            <a:ext cx="2423886" cy="1450358"/>
          </a:xfrm>
          <a:prstGeom prst="rect">
            <a:avLst/>
          </a:prstGeom>
        </p:spPr>
      </p:pic>
      <p:sp>
        <p:nvSpPr>
          <p:cNvPr id="12" name="文本占位符 5"/>
          <p:cNvSpPr txBox="1">
            <a:spLocks/>
          </p:cNvSpPr>
          <p:nvPr/>
        </p:nvSpPr>
        <p:spPr>
          <a:xfrm>
            <a:off x="838200" y="1124585"/>
            <a:ext cx="10515600" cy="4987925"/>
          </a:xfrm>
          <a:prstGeom prst="rect">
            <a:avLst/>
          </a:prstGeom>
          <a:noFill/>
          <a:ln w="9525">
            <a:noFill/>
          </a:ln>
        </p:spPr>
        <p:txBody>
          <a:bodyPr/>
          <a:lstStyle>
            <a:lvl1pPr marL="228600" indent="-228600" algn="l" defTabSz="914400" rtl="0" eaLnBrk="1" latinLnBrk="0" hangingPunct="1">
              <a:lnSpc>
                <a:spcPct val="90000"/>
              </a:lnSpc>
              <a:spcBef>
                <a:spcPts val="1000"/>
              </a:spcBef>
              <a:buFont typeface="Arial" panose="020B0604020202020204"/>
              <a:buChar char="•"/>
              <a:defRPr sz="2400" kern="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0" indent="0">
              <a:lnSpc>
                <a:spcPct val="130000"/>
              </a:lnSpc>
              <a:buFont typeface="Arial" panose="020B0604020202020204"/>
              <a:buNone/>
            </a:pPr>
            <a:r>
              <a:rPr lang="zh-CN" altLang="en-US" b="1" dirty="0" smtClean="0">
                <a:sym typeface="+mn-ea"/>
              </a:rPr>
              <a:t>二、南戏和杂剧的区别南戏</a:t>
            </a:r>
            <a:r>
              <a:rPr lang="zh-CN" altLang="en-US" b="1" dirty="0" smtClean="0">
                <a:solidFill>
                  <a:srgbClr val="0070C0"/>
                </a:solidFill>
                <a:sym typeface="+mn-ea"/>
              </a:rPr>
              <a:t>  </a:t>
            </a:r>
            <a:r>
              <a:rPr lang="zh-CN" altLang="en-US" b="1" dirty="0" smtClean="0">
                <a:solidFill>
                  <a:srgbClr val="00B050"/>
                </a:solidFill>
                <a:sym typeface="+mn-ea"/>
              </a:rPr>
              <a:t>［</a:t>
            </a:r>
            <a:r>
              <a:rPr lang="en-US" altLang="zh-CN" b="1" dirty="0" smtClean="0">
                <a:solidFill>
                  <a:srgbClr val="00B050"/>
                </a:solidFill>
                <a:sym typeface="+mn-ea"/>
              </a:rPr>
              <a:t>04</a:t>
            </a:r>
            <a:r>
              <a:rPr lang="zh-CN" altLang="en-US" b="1" dirty="0" smtClean="0">
                <a:solidFill>
                  <a:srgbClr val="00B050"/>
                </a:solidFill>
                <a:sym typeface="+mn-ea"/>
              </a:rPr>
              <a:t>论述］   </a:t>
            </a:r>
          </a:p>
        </p:txBody>
      </p:sp>
      <p:pic>
        <p:nvPicPr>
          <p:cNvPr id="13" name="图片 12"/>
          <p:cNvPicPr>
            <a:picLocks noChangeAspect="1"/>
          </p:cNvPicPr>
          <p:nvPr/>
        </p:nvPicPr>
        <p:blipFill>
          <a:blip r:embed="rId4"/>
          <a:stretch>
            <a:fillRect/>
          </a:stretch>
        </p:blipFill>
        <p:spPr>
          <a:xfrm>
            <a:off x="0" y="0"/>
            <a:ext cx="4521200" cy="1117600"/>
          </a:xfrm>
          <a:prstGeom prst="rect">
            <a:avLst/>
          </a:prstGeom>
        </p:spPr>
      </p:pic>
    </p:spTree>
    <p:extLst>
      <p:ext uri="{BB962C8B-B14F-4D97-AF65-F5344CB8AC3E}">
        <p14:creationId xmlns:p14="http://schemas.microsoft.com/office/powerpoint/2010/main" val="780023940"/>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3"/>
          <a:stretch>
            <a:fillRect/>
          </a:stretch>
        </p:blipFill>
        <p:spPr>
          <a:xfrm>
            <a:off x="0" y="0"/>
            <a:ext cx="4521200" cy="1117600"/>
          </a:xfrm>
          <a:prstGeom prst="rect">
            <a:avLst/>
          </a:prstGeom>
        </p:spPr>
      </p:pic>
      <p:sp>
        <p:nvSpPr>
          <p:cNvPr id="2" name="文本框 1"/>
          <p:cNvSpPr txBox="1"/>
          <p:nvPr/>
        </p:nvSpPr>
        <p:spPr>
          <a:xfrm>
            <a:off x="484094" y="1189585"/>
            <a:ext cx="11285462" cy="5078313"/>
          </a:xfrm>
          <a:prstGeom prst="rect">
            <a:avLst/>
          </a:prstGeom>
          <a:noFill/>
        </p:spPr>
        <p:txBody>
          <a:bodyPr wrap="none" rtlCol="0" anchor="t">
            <a:spAutoFit/>
          </a:bodyPr>
          <a:lstStyle/>
          <a:p>
            <a:pPr>
              <a:lnSpc>
                <a:spcPct val="150000"/>
              </a:lnSpc>
            </a:pPr>
            <a:r>
              <a:rPr lang="zh-CN" altLang="en-US" sz="2400" b="1" smtClean="0">
                <a:latin typeface="Microsoft YaHei" charset="-122"/>
                <a:ea typeface="Microsoft YaHei" charset="-122"/>
                <a:cs typeface="Microsoft YaHei" charset="-122"/>
              </a:rPr>
              <a:t>三、</a:t>
            </a:r>
            <a:r>
              <a:rPr lang="zh-CN" altLang="zh-CN" sz="2400" b="1" smtClean="0">
                <a:latin typeface="Microsoft YaHei" charset="-122"/>
                <a:ea typeface="Microsoft YaHei" charset="-122"/>
                <a:cs typeface="Microsoft YaHei" charset="-122"/>
              </a:rPr>
              <a:t>元代</a:t>
            </a:r>
            <a:r>
              <a:rPr lang="zh-CN" altLang="zh-CN" sz="2400" b="1" dirty="0">
                <a:latin typeface="Microsoft YaHei" charset="-122"/>
                <a:ea typeface="Microsoft YaHei" charset="-122"/>
                <a:cs typeface="Microsoft YaHei" charset="-122"/>
              </a:rPr>
              <a:t>“四大传奇”／荆、刘、拜、杀</a:t>
            </a:r>
            <a:r>
              <a:rPr lang="en-US" altLang="zh-CN" sz="2400" b="1" dirty="0">
                <a:latin typeface="Microsoft YaHei" charset="-122"/>
                <a:ea typeface="Microsoft YaHei" charset="-122"/>
                <a:cs typeface="Microsoft YaHei" charset="-122"/>
              </a:rPr>
              <a:t/>
            </a:r>
            <a:br>
              <a:rPr lang="en-US" altLang="zh-CN" sz="2400" b="1" dirty="0">
                <a:latin typeface="Microsoft YaHei" charset="-122"/>
                <a:ea typeface="Microsoft YaHei" charset="-122"/>
                <a:cs typeface="Microsoft YaHei" charset="-122"/>
              </a:rPr>
            </a:br>
            <a:r>
              <a:rPr lang="zh-CN" altLang="zh-CN" sz="2400" dirty="0">
                <a:latin typeface="Microsoft YaHei" charset="-122"/>
                <a:ea typeface="Microsoft YaHei" charset="-122"/>
                <a:cs typeface="Microsoft YaHei" charset="-122"/>
              </a:rPr>
              <a:t>南戏中经明人修改过的</a:t>
            </a:r>
            <a:r>
              <a:rPr lang="zh-CN" altLang="zh-CN" sz="2400" dirty="0">
                <a:solidFill>
                  <a:srgbClr val="C00000"/>
                </a:solidFill>
                <a:latin typeface="Microsoft YaHei" charset="-122"/>
                <a:ea typeface="Microsoft YaHei" charset="-122"/>
                <a:cs typeface="Microsoft YaHei" charset="-122"/>
              </a:rPr>
              <a:t>《荆钗记》、《白兔记》、《拜月亭记》、《杀狗记》</a:t>
            </a:r>
            <a:r>
              <a:rPr lang="zh-CN" altLang="zh-CN" sz="2400" dirty="0" smtClean="0">
                <a:latin typeface="Microsoft YaHei" charset="-122"/>
                <a:ea typeface="Microsoft YaHei" charset="-122"/>
                <a:cs typeface="Microsoft YaHei" charset="-122"/>
              </a:rPr>
              <a:t>，</a:t>
            </a:r>
            <a:endParaRPr lang="en-US" altLang="zh-CN" sz="2400" dirty="0" smtClean="0">
              <a:latin typeface="Microsoft YaHei" charset="-122"/>
              <a:ea typeface="Microsoft YaHei" charset="-122"/>
              <a:cs typeface="Microsoft YaHei" charset="-122"/>
            </a:endParaRPr>
          </a:p>
          <a:p>
            <a:pPr>
              <a:lnSpc>
                <a:spcPct val="150000"/>
              </a:lnSpc>
            </a:pPr>
            <a:r>
              <a:rPr lang="zh-CN" altLang="zh-CN" sz="2400" dirty="0" smtClean="0">
                <a:latin typeface="Microsoft YaHei" charset="-122"/>
                <a:ea typeface="Microsoft YaHei" charset="-122"/>
                <a:cs typeface="Microsoft YaHei" charset="-122"/>
              </a:rPr>
              <a:t>人</a:t>
            </a:r>
            <a:r>
              <a:rPr lang="zh-CN" altLang="zh-CN" sz="2400" dirty="0">
                <a:latin typeface="Microsoft YaHei" charset="-122"/>
                <a:ea typeface="Microsoft YaHei" charset="-122"/>
                <a:cs typeface="Microsoft YaHei" charset="-122"/>
              </a:rPr>
              <a:t>称“荆、刘、拜、杀”四大南戏，又称四大传奇</a:t>
            </a:r>
            <a:r>
              <a:rPr lang="zh-CN" altLang="zh-CN" sz="2400" dirty="0" smtClean="0">
                <a:latin typeface="Microsoft YaHei" charset="-122"/>
                <a:ea typeface="Microsoft YaHei" charset="-122"/>
                <a:cs typeface="Microsoft YaHei" charset="-122"/>
              </a:rPr>
              <a:t>。</a:t>
            </a:r>
            <a:endParaRPr lang="en-US" altLang="zh-CN" sz="2400" dirty="0" smtClean="0">
              <a:latin typeface="Microsoft YaHei" charset="-122"/>
              <a:ea typeface="Microsoft YaHei" charset="-122"/>
              <a:cs typeface="Microsoft YaHei" charset="-122"/>
            </a:endParaRPr>
          </a:p>
          <a:p>
            <a:pPr>
              <a:lnSpc>
                <a:spcPct val="150000"/>
              </a:lnSpc>
            </a:pPr>
            <a:endParaRPr lang="en-US" altLang="zh-CN" sz="2400" dirty="0">
              <a:latin typeface="Microsoft YaHei" charset="-122"/>
              <a:ea typeface="Microsoft YaHei" charset="-122"/>
              <a:cs typeface="Microsoft YaHei" charset="-122"/>
            </a:endParaRPr>
          </a:p>
          <a:p>
            <a:pPr>
              <a:lnSpc>
                <a:spcPct val="150000"/>
              </a:lnSpc>
            </a:pPr>
            <a:r>
              <a:rPr lang="zh-CN" altLang="zh-CN" sz="2400" b="1" dirty="0">
                <a:latin typeface="Microsoft YaHei" charset="-122"/>
                <a:ea typeface="Microsoft YaHei" charset="-122"/>
                <a:cs typeface="Microsoft YaHei" charset="-122"/>
              </a:rPr>
              <a:t>简述元代“四大传奇”在艺术表现上的共同特点。</a:t>
            </a:r>
            <a:r>
              <a:rPr lang="en-US" altLang="zh-CN" sz="2400" b="1" dirty="0">
                <a:latin typeface="Microsoft YaHei" charset="-122"/>
                <a:ea typeface="Microsoft YaHei" charset="-122"/>
                <a:cs typeface="Microsoft YaHei" charset="-122"/>
              </a:rPr>
              <a:t/>
            </a:r>
            <a:br>
              <a:rPr lang="en-US" altLang="zh-CN" sz="2400" b="1" dirty="0">
                <a:latin typeface="Microsoft YaHei" charset="-122"/>
                <a:ea typeface="Microsoft YaHei" charset="-122"/>
                <a:cs typeface="Microsoft YaHei" charset="-122"/>
              </a:rPr>
            </a:br>
            <a:r>
              <a:rPr lang="zh-CN" altLang="zh-CN" sz="2400" dirty="0">
                <a:latin typeface="Microsoft YaHei" charset="-122"/>
                <a:ea typeface="Microsoft YaHei" charset="-122"/>
                <a:cs typeface="Microsoft YaHei" charset="-122"/>
              </a:rPr>
              <a:t>（</a:t>
            </a:r>
            <a:r>
              <a:rPr lang="en-US" altLang="zh-CN" sz="2400" dirty="0">
                <a:latin typeface="Microsoft YaHei" charset="-122"/>
                <a:ea typeface="Microsoft YaHei" charset="-122"/>
                <a:cs typeface="Microsoft YaHei" charset="-122"/>
              </a:rPr>
              <a:t>1</a:t>
            </a:r>
            <a:r>
              <a:rPr lang="zh-CN" altLang="zh-CN" sz="2400" dirty="0">
                <a:latin typeface="Microsoft YaHei" charset="-122"/>
                <a:ea typeface="Microsoft YaHei" charset="-122"/>
                <a:cs typeface="Microsoft YaHei" charset="-122"/>
              </a:rPr>
              <a:t>）“四大传奇”的曲文都写得比较</a:t>
            </a:r>
            <a:r>
              <a:rPr lang="zh-CN" altLang="zh-CN" sz="2400" u="sng" dirty="0">
                <a:solidFill>
                  <a:srgbClr val="C00000"/>
                </a:solidFill>
                <a:latin typeface="Microsoft YaHei" charset="-122"/>
                <a:ea typeface="Microsoft YaHei" charset="-122"/>
                <a:cs typeface="Microsoft YaHei" charset="-122"/>
              </a:rPr>
              <a:t>通俗易懂</a:t>
            </a:r>
            <a:r>
              <a:rPr lang="en-US" altLang="zh-CN" sz="2400" dirty="0">
                <a:solidFill>
                  <a:srgbClr val="C00000"/>
                </a:solidFill>
                <a:latin typeface="Microsoft YaHei" charset="-122"/>
                <a:ea typeface="Microsoft YaHei" charset="-122"/>
                <a:cs typeface="Microsoft YaHei" charset="-122"/>
              </a:rPr>
              <a:t>,</a:t>
            </a:r>
            <a:r>
              <a:rPr lang="zh-CN" altLang="zh-CN" sz="2400" dirty="0">
                <a:solidFill>
                  <a:srgbClr val="C00000"/>
                </a:solidFill>
                <a:latin typeface="Microsoft YaHei" charset="-122"/>
                <a:ea typeface="Microsoft YaHei" charset="-122"/>
                <a:cs typeface="Microsoft YaHei" charset="-122"/>
              </a:rPr>
              <a:t>以民间口语为主</a:t>
            </a:r>
            <a:r>
              <a:rPr lang="en-US" altLang="zh-CN" sz="2400" dirty="0">
                <a:latin typeface="Microsoft YaHei" charset="-122"/>
                <a:ea typeface="Microsoft YaHei" charset="-122"/>
                <a:cs typeface="Microsoft YaHei" charset="-122"/>
              </a:rPr>
              <a:t>,</a:t>
            </a:r>
            <a:r>
              <a:rPr lang="zh-CN" altLang="zh-CN" sz="2400" dirty="0">
                <a:latin typeface="Microsoft YaHei" charset="-122"/>
                <a:ea typeface="Microsoft YaHei" charset="-122"/>
                <a:cs typeface="Microsoft YaHei" charset="-122"/>
              </a:rPr>
              <a:t>很少雕琢和文饰。</a:t>
            </a:r>
          </a:p>
          <a:p>
            <a:pPr>
              <a:lnSpc>
                <a:spcPct val="150000"/>
              </a:lnSpc>
            </a:pPr>
            <a:r>
              <a:rPr lang="zh-CN" altLang="zh-CN" sz="2400" dirty="0">
                <a:latin typeface="Microsoft YaHei" charset="-122"/>
                <a:ea typeface="Microsoft YaHei" charset="-122"/>
                <a:cs typeface="Microsoft YaHei" charset="-122"/>
              </a:rPr>
              <a:t>（</a:t>
            </a:r>
            <a:r>
              <a:rPr lang="en-US" altLang="zh-CN" sz="2400" dirty="0">
                <a:latin typeface="Microsoft YaHei" charset="-122"/>
                <a:ea typeface="Microsoft YaHei" charset="-122"/>
                <a:cs typeface="Microsoft YaHei" charset="-122"/>
              </a:rPr>
              <a:t>2</a:t>
            </a:r>
            <a:r>
              <a:rPr lang="zh-CN" altLang="zh-CN" sz="2400" dirty="0">
                <a:latin typeface="Microsoft YaHei" charset="-122"/>
                <a:ea typeface="Microsoft YaHei" charset="-122"/>
                <a:cs typeface="Microsoft YaHei" charset="-122"/>
              </a:rPr>
              <a:t>）都指事道情</a:t>
            </a:r>
            <a:r>
              <a:rPr lang="en-US" altLang="zh-CN" sz="2400" dirty="0">
                <a:latin typeface="Microsoft YaHei" charset="-122"/>
                <a:ea typeface="Microsoft YaHei" charset="-122"/>
                <a:cs typeface="Microsoft YaHei" charset="-122"/>
              </a:rPr>
              <a:t>,</a:t>
            </a:r>
            <a:r>
              <a:rPr lang="zh-CN" altLang="zh-CN" sz="2400" u="sng" dirty="0">
                <a:latin typeface="Microsoft YaHei" charset="-122"/>
                <a:ea typeface="Microsoft YaHei" charset="-122"/>
                <a:cs typeface="Microsoft YaHei" charset="-122"/>
              </a:rPr>
              <a:t>与人说话相似</a:t>
            </a:r>
            <a:r>
              <a:rPr lang="en-US" altLang="zh-CN" sz="2400" dirty="0">
                <a:latin typeface="Microsoft YaHei" charset="-122"/>
                <a:ea typeface="Microsoft YaHei" charset="-122"/>
                <a:cs typeface="Microsoft YaHei" charset="-122"/>
              </a:rPr>
              <a:t>,</a:t>
            </a:r>
            <a:r>
              <a:rPr lang="zh-CN" altLang="zh-CN" sz="2400" dirty="0">
                <a:latin typeface="Microsoft YaHei" charset="-122"/>
                <a:ea typeface="Microsoft YaHei" charset="-122"/>
                <a:cs typeface="Microsoft YaHei" charset="-122"/>
              </a:rPr>
              <a:t>朴素自然</a:t>
            </a:r>
            <a:r>
              <a:rPr lang="en-US" altLang="zh-CN" sz="2400" dirty="0">
                <a:latin typeface="Microsoft YaHei" charset="-122"/>
                <a:ea typeface="Microsoft YaHei" charset="-122"/>
                <a:cs typeface="Microsoft YaHei" charset="-122"/>
              </a:rPr>
              <a:t>,</a:t>
            </a:r>
            <a:r>
              <a:rPr lang="zh-CN" altLang="zh-CN" sz="2400" dirty="0">
                <a:latin typeface="Microsoft YaHei" charset="-122"/>
                <a:ea typeface="Microsoft YaHei" charset="-122"/>
                <a:cs typeface="Microsoft YaHei" charset="-122"/>
              </a:rPr>
              <a:t>具有</a:t>
            </a:r>
            <a:r>
              <a:rPr lang="zh-CN" altLang="zh-CN" sz="2400" dirty="0">
                <a:solidFill>
                  <a:srgbClr val="C00000"/>
                </a:solidFill>
                <a:latin typeface="Microsoft YaHei" charset="-122"/>
                <a:ea typeface="Microsoft YaHei" charset="-122"/>
                <a:cs typeface="Microsoft YaHei" charset="-122"/>
              </a:rPr>
              <a:t>生活气息</a:t>
            </a:r>
            <a:r>
              <a:rPr lang="zh-CN" altLang="zh-CN" sz="2400" dirty="0">
                <a:latin typeface="Microsoft YaHei" charset="-122"/>
                <a:ea typeface="Microsoft YaHei" charset="-122"/>
                <a:cs typeface="Microsoft YaHei" charset="-122"/>
              </a:rPr>
              <a:t>。</a:t>
            </a:r>
          </a:p>
          <a:p>
            <a:pPr>
              <a:lnSpc>
                <a:spcPct val="150000"/>
              </a:lnSpc>
            </a:pPr>
            <a:endParaRPr lang="zh-CN" altLang="zh-CN" sz="2400" dirty="0">
              <a:latin typeface="Microsoft YaHei" charset="-122"/>
              <a:ea typeface="Microsoft YaHei" charset="-122"/>
              <a:cs typeface="Microsoft YaHei" charset="-122"/>
            </a:endParaRPr>
          </a:p>
          <a:p>
            <a:pPr fontAlgn="auto">
              <a:lnSpc>
                <a:spcPct val="150000"/>
              </a:lnSpc>
            </a:pPr>
            <a:endParaRPr kumimoji="1" lang="zh-CN" altLang="en-US" sz="2400" dirty="0">
              <a:latin typeface="Microsoft YaHei" charset="-122"/>
              <a:ea typeface="Microsoft YaHei" charset="-122"/>
              <a:cs typeface="Microsoft YaHei" charset="-122"/>
              <a:sym typeface="+mn-ea"/>
            </a:endParaRPr>
          </a:p>
        </p:txBody>
      </p:sp>
      <p:sp>
        <p:nvSpPr>
          <p:cNvPr id="3" name="文本框 2"/>
          <p:cNvSpPr txBox="1"/>
          <p:nvPr/>
        </p:nvSpPr>
        <p:spPr>
          <a:xfrm>
            <a:off x="4876800" y="358588"/>
            <a:ext cx="2031325" cy="830997"/>
          </a:xfrm>
          <a:prstGeom prst="rect">
            <a:avLst/>
          </a:prstGeom>
          <a:noFill/>
        </p:spPr>
        <p:txBody>
          <a:bodyPr wrap="none" rtlCol="0" anchor="t">
            <a:spAutoFit/>
          </a:bodyPr>
          <a:lstStyle/>
          <a:p>
            <a:pPr fontAlgn="auto"/>
            <a:r>
              <a:rPr kumimoji="1" lang="zh-CN" altLang="en-US" sz="2400" b="1" dirty="0" smtClean="0">
                <a:solidFill>
                  <a:srgbClr val="00B050"/>
                </a:solidFill>
                <a:latin typeface="方正清刻本悦宋简体" panose="02000000000000000000" pitchFamily="2" charset="-122"/>
                <a:ea typeface="方正清刻本悦宋简体" panose="02000000000000000000" pitchFamily="2" charset="-122"/>
                <a:sym typeface="+mn-ea"/>
              </a:rPr>
              <a:t>［名词解释］</a:t>
            </a:r>
            <a:endParaRPr kumimoji="1" lang="en-US" altLang="zh-CN" sz="2400" b="1" dirty="0" smtClean="0">
              <a:solidFill>
                <a:srgbClr val="00B050"/>
              </a:solidFill>
              <a:latin typeface="方正清刻本悦宋简体" panose="02000000000000000000" pitchFamily="2" charset="-122"/>
              <a:ea typeface="方正清刻本悦宋简体" panose="02000000000000000000" pitchFamily="2" charset="-122"/>
              <a:sym typeface="+mn-ea"/>
            </a:endParaRPr>
          </a:p>
          <a:p>
            <a:pPr fontAlgn="auto"/>
            <a:r>
              <a:rPr kumimoji="1" lang="zh-CN" altLang="en-US" sz="2400" b="1" dirty="0" smtClean="0">
                <a:solidFill>
                  <a:srgbClr val="00B050"/>
                </a:solidFill>
                <a:latin typeface="方正清刻本悦宋简体" panose="02000000000000000000" pitchFamily="2" charset="-122"/>
                <a:ea typeface="方正清刻本悦宋简体" panose="02000000000000000000" pitchFamily="2" charset="-122"/>
                <a:sym typeface="+mn-ea"/>
              </a:rPr>
              <a:t>［简答］</a:t>
            </a:r>
            <a:endParaRPr kumimoji="1" lang="zh-CN" altLang="en-US" sz="2400" b="1" dirty="0">
              <a:solidFill>
                <a:srgbClr val="00B050"/>
              </a:solidFill>
              <a:latin typeface="方正清刻本悦宋简体" panose="02000000000000000000" pitchFamily="2" charset="-122"/>
              <a:ea typeface="方正清刻本悦宋简体" panose="02000000000000000000" pitchFamily="2" charset="-122"/>
              <a:sym typeface="+mn-ea"/>
            </a:endParaRPr>
          </a:p>
        </p:txBody>
      </p:sp>
    </p:spTree>
    <p:extLst>
      <p:ext uri="{BB962C8B-B14F-4D97-AF65-F5344CB8AC3E}">
        <p14:creationId xmlns:p14="http://schemas.microsoft.com/office/powerpoint/2010/main" val="2072769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xEl>
                                              <p:pRg st="3" end="3"/>
                                            </p:txEl>
                                          </p:spTgt>
                                        </p:tgtEl>
                                        <p:attrNameLst>
                                          <p:attrName>style.visibility</p:attrName>
                                        </p:attrNameLst>
                                      </p:cBhvr>
                                      <p:to>
                                        <p:strVal val="visible"/>
                                      </p:to>
                                    </p:set>
                                    <p:anim calcmode="lin" valueType="num">
                                      <p:cBhvr additive="base">
                                        <p:cTn id="7"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3" end="3"/>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anim calcmode="lin" valueType="num">
                                      <p:cBhvr additive="base">
                                        <p:cTn id="11" dur="500" fill="hold"/>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2">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3"/>
          <a:stretch>
            <a:fillRect/>
          </a:stretch>
        </p:blipFill>
        <p:spPr>
          <a:xfrm>
            <a:off x="0" y="0"/>
            <a:ext cx="4521200" cy="1117600"/>
          </a:xfrm>
          <a:prstGeom prst="rect">
            <a:avLst/>
          </a:prstGeom>
        </p:spPr>
      </p:pic>
      <p:sp>
        <p:nvSpPr>
          <p:cNvPr id="2" name="文本框 1"/>
          <p:cNvSpPr txBox="1"/>
          <p:nvPr/>
        </p:nvSpPr>
        <p:spPr>
          <a:xfrm>
            <a:off x="537882" y="1380565"/>
            <a:ext cx="12958997" cy="4461093"/>
          </a:xfrm>
          <a:prstGeom prst="rect">
            <a:avLst/>
          </a:prstGeom>
          <a:noFill/>
        </p:spPr>
        <p:txBody>
          <a:bodyPr wrap="none" rtlCol="0" anchor="t">
            <a:spAutoFit/>
          </a:bodyPr>
          <a:lstStyle/>
          <a:p>
            <a:pPr>
              <a:lnSpc>
                <a:spcPct val="150000"/>
              </a:lnSpc>
            </a:pPr>
            <a:r>
              <a:rPr lang="zh-CN" altLang="zh-CN" sz="2400" b="1" dirty="0" smtClean="0">
                <a:latin typeface="Microsoft YaHei" charset="-122"/>
                <a:ea typeface="Microsoft YaHei" charset="-122"/>
                <a:cs typeface="Microsoft YaHei" charset="-122"/>
              </a:rPr>
              <a:t>简述</a:t>
            </a:r>
            <a:r>
              <a:rPr lang="zh-CN" altLang="zh-CN" sz="2400" b="1" dirty="0">
                <a:latin typeface="Microsoft YaHei" charset="-122"/>
                <a:ea typeface="Microsoft YaHei" charset="-122"/>
                <a:cs typeface="Microsoft YaHei" charset="-122"/>
              </a:rPr>
              <a:t>元代四大南戏之一《荆钗记》的艺术特色。</a:t>
            </a:r>
            <a:r>
              <a:rPr lang="en-US" altLang="zh-CN" sz="2400" b="1" dirty="0">
                <a:latin typeface="Microsoft YaHei" charset="-122"/>
                <a:ea typeface="Microsoft YaHei" charset="-122"/>
                <a:cs typeface="Microsoft YaHei" charset="-122"/>
              </a:rPr>
              <a:t/>
            </a:r>
            <a:br>
              <a:rPr lang="en-US" altLang="zh-CN" sz="2400" b="1" dirty="0">
                <a:latin typeface="Microsoft YaHei" charset="-122"/>
                <a:ea typeface="Microsoft YaHei" charset="-122"/>
                <a:cs typeface="Microsoft YaHei" charset="-122"/>
              </a:rPr>
            </a:br>
            <a:r>
              <a:rPr lang="zh-CN" altLang="zh-CN" sz="2400" dirty="0">
                <a:latin typeface="Microsoft YaHei" charset="-122"/>
                <a:ea typeface="Microsoft YaHei" charset="-122"/>
                <a:cs typeface="Microsoft YaHei" charset="-122"/>
              </a:rPr>
              <a:t>（</a:t>
            </a:r>
            <a:r>
              <a:rPr lang="en-US" altLang="zh-CN" sz="2400" dirty="0">
                <a:latin typeface="Microsoft YaHei" charset="-122"/>
                <a:ea typeface="Microsoft YaHei" charset="-122"/>
                <a:cs typeface="Microsoft YaHei" charset="-122"/>
              </a:rPr>
              <a:t>1</a:t>
            </a:r>
            <a:r>
              <a:rPr lang="zh-CN" altLang="zh-CN" sz="2400" dirty="0">
                <a:latin typeface="Microsoft YaHei" charset="-122"/>
                <a:ea typeface="Microsoft YaHei" charset="-122"/>
                <a:cs typeface="Microsoft YaHei" charset="-122"/>
              </a:rPr>
              <a:t>）</a:t>
            </a:r>
            <a:r>
              <a:rPr lang="zh-CN" altLang="zh-CN" sz="2400" u="sng" dirty="0">
                <a:solidFill>
                  <a:srgbClr val="C00000"/>
                </a:solidFill>
                <a:latin typeface="Microsoft YaHei" charset="-122"/>
                <a:ea typeface="Microsoft YaHei" charset="-122"/>
                <a:cs typeface="Microsoft YaHei" charset="-122"/>
              </a:rPr>
              <a:t>情节结构精巧</a:t>
            </a:r>
            <a:r>
              <a:rPr lang="zh-CN" altLang="zh-CN" sz="2400" dirty="0">
                <a:latin typeface="Microsoft YaHei" charset="-122"/>
                <a:ea typeface="Microsoft YaHei" charset="-122"/>
                <a:cs typeface="Microsoft YaHei" charset="-122"/>
              </a:rPr>
              <a:t>，戏剧性强，戏剧冲突层层展开，很适合舞台演出。</a:t>
            </a:r>
            <a:r>
              <a:rPr lang="en-US" altLang="zh-CN" sz="2400" dirty="0">
                <a:latin typeface="Microsoft YaHei" charset="-122"/>
                <a:ea typeface="Microsoft YaHei" charset="-122"/>
                <a:cs typeface="Microsoft YaHei" charset="-122"/>
              </a:rPr>
              <a:t/>
            </a:r>
            <a:br>
              <a:rPr lang="en-US" altLang="zh-CN" sz="2400" dirty="0">
                <a:latin typeface="Microsoft YaHei" charset="-122"/>
                <a:ea typeface="Microsoft YaHei" charset="-122"/>
                <a:cs typeface="Microsoft YaHei" charset="-122"/>
              </a:rPr>
            </a:br>
            <a:r>
              <a:rPr lang="zh-CN" altLang="zh-CN" sz="2400" dirty="0">
                <a:latin typeface="Microsoft YaHei" charset="-122"/>
                <a:ea typeface="Microsoft YaHei" charset="-122"/>
                <a:cs typeface="Microsoft YaHei" charset="-122"/>
              </a:rPr>
              <a:t>（</a:t>
            </a:r>
            <a:r>
              <a:rPr lang="en-US" altLang="zh-CN" sz="2400" dirty="0">
                <a:latin typeface="Microsoft YaHei" charset="-122"/>
                <a:ea typeface="Microsoft YaHei" charset="-122"/>
                <a:cs typeface="Microsoft YaHei" charset="-122"/>
              </a:rPr>
              <a:t>2</a:t>
            </a:r>
            <a:r>
              <a:rPr lang="zh-CN" altLang="zh-CN" sz="2400" dirty="0">
                <a:latin typeface="Microsoft YaHei" charset="-122"/>
                <a:ea typeface="Microsoft YaHei" charset="-122"/>
                <a:cs typeface="Microsoft YaHei" charset="-122"/>
              </a:rPr>
              <a:t>）其</a:t>
            </a:r>
            <a:r>
              <a:rPr lang="zh-CN" altLang="zh-CN" sz="2400" u="sng" dirty="0">
                <a:solidFill>
                  <a:srgbClr val="C00000"/>
                </a:solidFill>
                <a:latin typeface="Microsoft YaHei" charset="-122"/>
                <a:ea typeface="Microsoft YaHei" charset="-122"/>
                <a:cs typeface="Microsoft YaHei" charset="-122"/>
              </a:rPr>
              <a:t>曲文也达到了较高水平</a:t>
            </a:r>
            <a:r>
              <a:rPr lang="zh-CN" altLang="zh-CN" sz="2400" dirty="0">
                <a:latin typeface="Microsoft YaHei" charset="-122"/>
                <a:ea typeface="Microsoft YaHei" charset="-122"/>
                <a:cs typeface="Microsoft YaHei" charset="-122"/>
              </a:rPr>
              <a:t>，情文相生，通俗而动人</a:t>
            </a:r>
            <a:r>
              <a:rPr lang="zh-CN" altLang="zh-CN" sz="2400" dirty="0" smtClean="0">
                <a:latin typeface="Microsoft YaHei" charset="-122"/>
                <a:ea typeface="Microsoft YaHei" charset="-122"/>
                <a:cs typeface="Microsoft YaHei" charset="-122"/>
              </a:rPr>
              <a:t>。</a:t>
            </a:r>
            <a:endParaRPr lang="en-US" altLang="zh-CN" sz="2400" dirty="0" smtClean="0">
              <a:latin typeface="Microsoft YaHei" charset="-122"/>
              <a:ea typeface="Microsoft YaHei" charset="-122"/>
              <a:cs typeface="Microsoft YaHei" charset="-122"/>
            </a:endParaRPr>
          </a:p>
          <a:p>
            <a:pPr>
              <a:lnSpc>
                <a:spcPct val="150000"/>
              </a:lnSpc>
            </a:pPr>
            <a:endParaRPr lang="en-US" altLang="zh-CN" sz="2400" dirty="0">
              <a:latin typeface="Microsoft YaHei" charset="-122"/>
              <a:ea typeface="Microsoft YaHei" charset="-122"/>
              <a:cs typeface="Microsoft YaHei" charset="-122"/>
            </a:endParaRPr>
          </a:p>
          <a:p>
            <a:pPr>
              <a:lnSpc>
                <a:spcPct val="150000"/>
              </a:lnSpc>
            </a:pPr>
            <a:endParaRPr lang="zh-CN" altLang="zh-CN" sz="2400" dirty="0">
              <a:latin typeface="Microsoft YaHei" charset="-122"/>
              <a:ea typeface="Microsoft YaHei" charset="-122"/>
              <a:cs typeface="Microsoft YaHei" charset="-122"/>
            </a:endParaRPr>
          </a:p>
          <a:p>
            <a:pPr>
              <a:lnSpc>
                <a:spcPct val="150000"/>
              </a:lnSpc>
            </a:pPr>
            <a:r>
              <a:rPr lang="zh-CN" altLang="zh-CN" sz="2400" b="1" dirty="0" smtClean="0">
                <a:latin typeface="Microsoft YaHei" charset="-122"/>
                <a:ea typeface="Microsoft YaHei" charset="-122"/>
                <a:cs typeface="Microsoft YaHei" charset="-122"/>
              </a:rPr>
              <a:t>简述</a:t>
            </a:r>
            <a:r>
              <a:rPr lang="zh-CN" altLang="zh-CN" sz="2400" b="1" dirty="0">
                <a:latin typeface="Microsoft YaHei" charset="-122"/>
                <a:ea typeface="Microsoft YaHei" charset="-122"/>
                <a:cs typeface="Microsoft YaHei" charset="-122"/>
              </a:rPr>
              <a:t>南戏《拜月亭记》的艺术特点。</a:t>
            </a:r>
            <a:endParaRPr lang="zh-CN" altLang="zh-CN" sz="2400" dirty="0">
              <a:latin typeface="Microsoft YaHei" charset="-122"/>
              <a:ea typeface="Microsoft YaHei" charset="-122"/>
              <a:cs typeface="Microsoft YaHei" charset="-122"/>
            </a:endParaRPr>
          </a:p>
          <a:p>
            <a:pPr>
              <a:lnSpc>
                <a:spcPct val="150000"/>
              </a:lnSpc>
            </a:pPr>
            <a:r>
              <a:rPr lang="zh-CN" altLang="zh-CN" sz="2400" dirty="0">
                <a:latin typeface="Microsoft YaHei" charset="-122"/>
                <a:ea typeface="Microsoft YaHei" charset="-122"/>
                <a:cs typeface="Microsoft YaHei" charset="-122"/>
              </a:rPr>
              <a:t>（</a:t>
            </a:r>
            <a:r>
              <a:rPr lang="en-US" altLang="zh-CN" sz="2400" dirty="0">
                <a:latin typeface="Microsoft YaHei" charset="-122"/>
                <a:ea typeface="Microsoft YaHei" charset="-122"/>
                <a:cs typeface="Microsoft YaHei" charset="-122"/>
              </a:rPr>
              <a:t>1</a:t>
            </a:r>
            <a:r>
              <a:rPr lang="zh-CN" altLang="zh-CN" sz="2400" dirty="0">
                <a:latin typeface="Microsoft YaHei" charset="-122"/>
                <a:ea typeface="Microsoft YaHei" charset="-122"/>
                <a:cs typeface="Microsoft YaHei" charset="-122"/>
              </a:rPr>
              <a:t>）剧本运用</a:t>
            </a:r>
            <a:r>
              <a:rPr lang="zh-CN" altLang="zh-CN" sz="2400" u="sng" dirty="0">
                <a:solidFill>
                  <a:srgbClr val="C00000"/>
                </a:solidFill>
                <a:latin typeface="Microsoft YaHei" charset="-122"/>
                <a:ea typeface="Microsoft YaHei" charset="-122"/>
                <a:cs typeface="Microsoft YaHei" charset="-122"/>
              </a:rPr>
              <a:t>误会巧合</a:t>
            </a:r>
            <a:r>
              <a:rPr lang="zh-CN" altLang="zh-CN" sz="2400" dirty="0">
                <a:latin typeface="Microsoft YaHei" charset="-122"/>
                <a:ea typeface="Microsoft YaHei" charset="-122"/>
                <a:cs typeface="Microsoft YaHei" charset="-122"/>
              </a:rPr>
              <a:t>的手法，使得关目奇巧而颇见匠心，剧情发展出人意料又在情理之中；</a:t>
            </a:r>
            <a:r>
              <a:rPr lang="en-US" altLang="zh-CN" sz="2400" dirty="0">
                <a:latin typeface="Microsoft YaHei" charset="-122"/>
                <a:ea typeface="Microsoft YaHei" charset="-122"/>
                <a:cs typeface="Microsoft YaHei" charset="-122"/>
              </a:rPr>
              <a:t/>
            </a:r>
            <a:br>
              <a:rPr lang="en-US" altLang="zh-CN" sz="2400" dirty="0">
                <a:latin typeface="Microsoft YaHei" charset="-122"/>
                <a:ea typeface="Microsoft YaHei" charset="-122"/>
                <a:cs typeface="Microsoft YaHei" charset="-122"/>
              </a:rPr>
            </a:br>
            <a:r>
              <a:rPr lang="zh-CN" altLang="zh-CN" sz="2400" dirty="0">
                <a:latin typeface="Microsoft YaHei" charset="-122"/>
                <a:ea typeface="Microsoft YaHei" charset="-122"/>
                <a:cs typeface="Microsoft YaHei" charset="-122"/>
              </a:rPr>
              <a:t>（</a:t>
            </a:r>
            <a:r>
              <a:rPr lang="en-US" altLang="zh-CN" sz="2400" dirty="0">
                <a:latin typeface="Microsoft YaHei" charset="-122"/>
                <a:ea typeface="Microsoft YaHei" charset="-122"/>
                <a:cs typeface="Microsoft YaHei" charset="-122"/>
              </a:rPr>
              <a:t>2</a:t>
            </a:r>
            <a:r>
              <a:rPr lang="zh-CN" altLang="zh-CN" sz="2400" dirty="0">
                <a:latin typeface="Microsoft YaHei" charset="-122"/>
                <a:ea typeface="Microsoft YaHei" charset="-122"/>
                <a:cs typeface="Microsoft YaHei" charset="-122"/>
              </a:rPr>
              <a:t>）曲文</a:t>
            </a:r>
            <a:r>
              <a:rPr lang="zh-CN" altLang="zh-CN" sz="2400" u="sng" dirty="0">
                <a:solidFill>
                  <a:srgbClr val="C00000"/>
                </a:solidFill>
                <a:latin typeface="Microsoft YaHei" charset="-122"/>
                <a:ea typeface="Microsoft YaHei" charset="-122"/>
                <a:cs typeface="Microsoft YaHei" charset="-122"/>
              </a:rPr>
              <a:t>本色自然</a:t>
            </a:r>
            <a:r>
              <a:rPr lang="zh-CN" altLang="zh-CN" sz="2400" dirty="0">
                <a:latin typeface="Microsoft YaHei" charset="-122"/>
                <a:ea typeface="Microsoft YaHei" charset="-122"/>
                <a:cs typeface="Microsoft YaHei" charset="-122"/>
              </a:rPr>
              <a:t>，贴合人物身份和性格，有较强的感染力，历来评价较高。</a:t>
            </a:r>
          </a:p>
        </p:txBody>
      </p:sp>
      <p:sp>
        <p:nvSpPr>
          <p:cNvPr id="3" name="文本框 2"/>
          <p:cNvSpPr txBox="1"/>
          <p:nvPr/>
        </p:nvSpPr>
        <p:spPr>
          <a:xfrm>
            <a:off x="4876800" y="358588"/>
            <a:ext cx="2031325" cy="830997"/>
          </a:xfrm>
          <a:prstGeom prst="rect">
            <a:avLst/>
          </a:prstGeom>
          <a:noFill/>
        </p:spPr>
        <p:txBody>
          <a:bodyPr wrap="none" rtlCol="0" anchor="t">
            <a:spAutoFit/>
          </a:bodyPr>
          <a:lstStyle/>
          <a:p>
            <a:pPr fontAlgn="auto"/>
            <a:r>
              <a:rPr kumimoji="1" lang="zh-CN" altLang="en-US" sz="2400" b="1" dirty="0" smtClean="0">
                <a:solidFill>
                  <a:srgbClr val="00B050"/>
                </a:solidFill>
                <a:latin typeface="方正清刻本悦宋简体" panose="02000000000000000000" pitchFamily="2" charset="-122"/>
                <a:ea typeface="方正清刻本悦宋简体" panose="02000000000000000000" pitchFamily="2" charset="-122"/>
                <a:sym typeface="+mn-ea"/>
              </a:rPr>
              <a:t>［名词解释］</a:t>
            </a:r>
            <a:endParaRPr kumimoji="1" lang="en-US" altLang="zh-CN" sz="2400" b="1" dirty="0" smtClean="0">
              <a:solidFill>
                <a:srgbClr val="00B050"/>
              </a:solidFill>
              <a:latin typeface="方正清刻本悦宋简体" panose="02000000000000000000" pitchFamily="2" charset="-122"/>
              <a:ea typeface="方正清刻本悦宋简体" panose="02000000000000000000" pitchFamily="2" charset="-122"/>
              <a:sym typeface="+mn-ea"/>
            </a:endParaRPr>
          </a:p>
          <a:p>
            <a:pPr fontAlgn="auto"/>
            <a:r>
              <a:rPr kumimoji="1" lang="zh-CN" altLang="en-US" sz="2400" b="1" dirty="0" smtClean="0">
                <a:solidFill>
                  <a:srgbClr val="00B050"/>
                </a:solidFill>
                <a:latin typeface="方正清刻本悦宋简体" panose="02000000000000000000" pitchFamily="2" charset="-122"/>
                <a:ea typeface="方正清刻本悦宋简体" panose="02000000000000000000" pitchFamily="2" charset="-122"/>
                <a:sym typeface="+mn-ea"/>
              </a:rPr>
              <a:t>［简答］</a:t>
            </a:r>
            <a:endParaRPr kumimoji="1" lang="zh-CN" altLang="en-US" sz="2400" b="1" dirty="0">
              <a:solidFill>
                <a:srgbClr val="00B050"/>
              </a:solidFill>
              <a:latin typeface="方正清刻本悦宋简体" panose="02000000000000000000" pitchFamily="2" charset="-122"/>
              <a:ea typeface="方正清刻本悦宋简体" panose="02000000000000000000" pitchFamily="2" charset="-122"/>
              <a:sym typeface="+mn-ea"/>
            </a:endParaRPr>
          </a:p>
        </p:txBody>
      </p:sp>
    </p:spTree>
    <p:extLst>
      <p:ext uri="{BB962C8B-B14F-4D97-AF65-F5344CB8AC3E}">
        <p14:creationId xmlns:p14="http://schemas.microsoft.com/office/powerpoint/2010/main" val="446527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xEl>
                                              <p:pRg st="3" end="3"/>
                                            </p:txEl>
                                          </p:spTgt>
                                        </p:tgtEl>
                                        <p:attrNameLst>
                                          <p:attrName>style.visibility</p:attrName>
                                        </p:attrNameLst>
                                      </p:cBhvr>
                                      <p:to>
                                        <p:strVal val="visible"/>
                                      </p:to>
                                    </p:set>
                                    <p:anim calcmode="lin" valueType="num">
                                      <p:cBhvr additive="base">
                                        <p:cTn id="7"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3" end="3"/>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anim calcmode="lin" valueType="num">
                                      <p:cBhvr additive="base">
                                        <p:cTn id="11" dur="500" fill="hold"/>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2">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编号占位符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09A97C3-AF9F-524B-BCB6-7987EEDA47D3}" type="slidenum">
              <a:rPr kumimoji="1" lang="zh-CN" altLang="en-US" sz="1200" b="0" i="0" u="none" strike="noStrike" kern="1200" cap="none" spc="0" normalizeH="0" baseline="0" noProof="0" smtClean="0">
                <a:ln>
                  <a:noFill/>
                </a:ln>
                <a:solidFill>
                  <a:schemeClr val="tx1">
                    <a:tint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11</a:t>
            </a:fld>
            <a:endParaRPr kumimoji="1" lang="zh-CN" altLang="en-US" sz="1200" b="0" i="0" u="none" strike="noStrike" kern="1200" cap="none" spc="0" normalizeH="0" baseline="0" noProof="0">
              <a:ln>
                <a:noFill/>
              </a:ln>
              <a:solidFill>
                <a:schemeClr val="tx1">
                  <a:tint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6" name="图片 5"/>
          <p:cNvPicPr>
            <a:picLocks noChangeAspect="1"/>
          </p:cNvPicPr>
          <p:nvPr/>
        </p:nvPicPr>
        <p:blipFill>
          <a:blip r:embed="rId2"/>
          <a:stretch>
            <a:fillRect/>
          </a:stretch>
        </p:blipFill>
        <p:spPr>
          <a:xfrm>
            <a:off x="0" y="-32853"/>
            <a:ext cx="4737100" cy="1397000"/>
          </a:xfrm>
          <a:prstGeom prst="rect">
            <a:avLst/>
          </a:prstGeom>
        </p:spPr>
      </p:pic>
      <p:sp>
        <p:nvSpPr>
          <p:cNvPr id="4" name="文本框 3"/>
          <p:cNvSpPr txBox="1"/>
          <p:nvPr/>
        </p:nvSpPr>
        <p:spPr>
          <a:xfrm>
            <a:off x="4930588" y="100524"/>
            <a:ext cx="2031325" cy="1200329"/>
          </a:xfrm>
          <a:prstGeom prst="rect">
            <a:avLst/>
          </a:prstGeom>
          <a:noFill/>
        </p:spPr>
        <p:txBody>
          <a:bodyPr wrap="none" rtlCol="0" anchor="t">
            <a:spAutoFit/>
          </a:bodyPr>
          <a:lstStyle/>
          <a:p>
            <a:pPr fontAlgn="auto">
              <a:lnSpc>
                <a:spcPct val="150000"/>
              </a:lnSpc>
            </a:pPr>
            <a:r>
              <a:rPr kumimoji="1" lang="zh-CN" altLang="en-US" sz="2400" b="1" dirty="0" smtClean="0">
                <a:solidFill>
                  <a:srgbClr val="00B050"/>
                </a:solidFill>
                <a:latin typeface="方正清刻本悦宋简体" panose="02000000000000000000" pitchFamily="2" charset="-122"/>
                <a:ea typeface="方正清刻本悦宋简体" panose="02000000000000000000" pitchFamily="2" charset="-122"/>
                <a:sym typeface="+mn-ea"/>
              </a:rPr>
              <a:t>［名词解释］</a:t>
            </a:r>
            <a:endParaRPr kumimoji="1" lang="en-US" altLang="zh-CN" sz="2400" b="1" dirty="0" smtClean="0">
              <a:solidFill>
                <a:srgbClr val="00B050"/>
              </a:solidFill>
              <a:latin typeface="方正清刻本悦宋简体" panose="02000000000000000000" pitchFamily="2" charset="-122"/>
              <a:ea typeface="方正清刻本悦宋简体" panose="02000000000000000000" pitchFamily="2" charset="-122"/>
              <a:sym typeface="+mn-ea"/>
            </a:endParaRPr>
          </a:p>
          <a:p>
            <a:pPr fontAlgn="auto">
              <a:lnSpc>
                <a:spcPct val="150000"/>
              </a:lnSpc>
            </a:pPr>
            <a:r>
              <a:rPr kumimoji="1" lang="zh-CN" altLang="en-US" sz="2400" b="1" dirty="0" smtClean="0">
                <a:solidFill>
                  <a:srgbClr val="00B050"/>
                </a:solidFill>
                <a:latin typeface="方正清刻本悦宋简体" panose="02000000000000000000" pitchFamily="2" charset="-122"/>
                <a:ea typeface="方正清刻本悦宋简体" panose="02000000000000000000" pitchFamily="2" charset="-122"/>
                <a:sym typeface="+mn-ea"/>
              </a:rPr>
              <a:t>［简答］</a:t>
            </a:r>
            <a:endParaRPr kumimoji="1" lang="zh-CN" altLang="en-US" sz="2400" b="1" dirty="0">
              <a:solidFill>
                <a:srgbClr val="00B050"/>
              </a:solidFill>
              <a:latin typeface="方正清刻本悦宋简体" panose="02000000000000000000" pitchFamily="2" charset="-122"/>
              <a:ea typeface="方正清刻本悦宋简体" panose="02000000000000000000" pitchFamily="2" charset="-122"/>
              <a:sym typeface="+mn-ea"/>
            </a:endParaRPr>
          </a:p>
        </p:txBody>
      </p:sp>
      <p:sp>
        <p:nvSpPr>
          <p:cNvPr id="7" name="文本框 6"/>
          <p:cNvSpPr txBox="1"/>
          <p:nvPr/>
        </p:nvSpPr>
        <p:spPr>
          <a:xfrm>
            <a:off x="251012" y="1364147"/>
            <a:ext cx="11940988" cy="2862322"/>
          </a:xfrm>
          <a:prstGeom prst="rect">
            <a:avLst/>
          </a:prstGeom>
          <a:noFill/>
        </p:spPr>
        <p:txBody>
          <a:bodyPr wrap="square" rtlCol="0" anchor="t">
            <a:spAutoFit/>
          </a:bodyPr>
          <a:lstStyle/>
          <a:p>
            <a:pPr>
              <a:lnSpc>
                <a:spcPct val="150000"/>
              </a:lnSpc>
            </a:pPr>
            <a:r>
              <a:rPr lang="en-US" altLang="zh-CN" sz="2400" b="1" dirty="0">
                <a:latin typeface="Microsoft YaHei" charset="-122"/>
                <a:ea typeface="Microsoft YaHei" charset="-122"/>
                <a:cs typeface="Microsoft YaHei" charset="-122"/>
              </a:rPr>
              <a:t>3</a:t>
            </a:r>
            <a:r>
              <a:rPr lang="zh-CN" altLang="zh-CN" sz="2400" b="1" dirty="0">
                <a:latin typeface="Microsoft YaHei" charset="-122"/>
                <a:ea typeface="Microsoft YaHei" charset="-122"/>
                <a:cs typeface="Microsoft YaHei" charset="-122"/>
              </a:rPr>
              <a:t>、简述刘克庄诗歌的艺术特点。</a:t>
            </a:r>
            <a:endParaRPr lang="zh-CN" altLang="zh-CN" sz="2400" dirty="0">
              <a:latin typeface="Microsoft YaHei" charset="-122"/>
              <a:ea typeface="Microsoft YaHei" charset="-122"/>
              <a:cs typeface="Microsoft YaHei" charset="-122"/>
            </a:endParaRPr>
          </a:p>
          <a:p>
            <a:pPr>
              <a:lnSpc>
                <a:spcPct val="150000"/>
              </a:lnSpc>
            </a:pPr>
            <a:r>
              <a:rPr lang="zh-CN" altLang="zh-CN" sz="2400" dirty="0">
                <a:latin typeface="Microsoft YaHei" charset="-122"/>
                <a:ea typeface="Microsoft YaHei" charset="-122"/>
                <a:cs typeface="Microsoft YaHei" charset="-122"/>
              </a:rPr>
              <a:t>（</a:t>
            </a:r>
            <a:r>
              <a:rPr lang="en-US" altLang="zh-CN" sz="2400" dirty="0">
                <a:latin typeface="Microsoft YaHei" charset="-122"/>
                <a:ea typeface="Microsoft YaHei" charset="-122"/>
                <a:cs typeface="Microsoft YaHei" charset="-122"/>
              </a:rPr>
              <a:t>1</a:t>
            </a:r>
            <a:r>
              <a:rPr lang="zh-CN" altLang="zh-CN" sz="2400" dirty="0">
                <a:latin typeface="Microsoft YaHei" charset="-122"/>
                <a:ea typeface="Microsoft YaHei" charset="-122"/>
                <a:cs typeface="Microsoft YaHei" charset="-122"/>
              </a:rPr>
              <a:t>）早年</a:t>
            </a:r>
            <a:r>
              <a:rPr lang="zh-CN" altLang="zh-CN" sz="2400" u="sng" dirty="0">
                <a:latin typeface="Microsoft YaHei" charset="-122"/>
                <a:ea typeface="Microsoft YaHei" charset="-122"/>
                <a:cs typeface="Microsoft YaHei" charset="-122"/>
              </a:rPr>
              <a:t>从</a:t>
            </a:r>
            <a:r>
              <a:rPr lang="zh-CN" altLang="zh-CN" sz="2400" u="sng" dirty="0">
                <a:solidFill>
                  <a:srgbClr val="C00000"/>
                </a:solidFill>
                <a:latin typeface="Microsoft YaHei" charset="-122"/>
                <a:ea typeface="Microsoft YaHei" charset="-122"/>
                <a:cs typeface="Microsoft YaHei" charset="-122"/>
              </a:rPr>
              <a:t>晚唐体、四灵体</a:t>
            </a:r>
            <a:r>
              <a:rPr lang="zh-CN" altLang="zh-CN" sz="2400" u="sng" dirty="0">
                <a:latin typeface="Microsoft YaHei" charset="-122"/>
                <a:ea typeface="Microsoft YaHei" charset="-122"/>
                <a:cs typeface="Microsoft YaHei" charset="-122"/>
              </a:rPr>
              <a:t>入手</a:t>
            </a:r>
            <a:r>
              <a:rPr lang="zh-CN" altLang="zh-CN" sz="2400" dirty="0">
                <a:latin typeface="Microsoft YaHei" charset="-122"/>
                <a:ea typeface="Microsoft YaHei" charset="-122"/>
                <a:cs typeface="Microsoft YaHei" charset="-122"/>
              </a:rPr>
              <a:t>，刻琢精丽，风格清轻简淡。</a:t>
            </a:r>
            <a:r>
              <a:rPr lang="en-US" altLang="zh-CN" sz="2400" dirty="0">
                <a:latin typeface="Microsoft YaHei" charset="-122"/>
                <a:ea typeface="Microsoft YaHei" charset="-122"/>
                <a:cs typeface="Microsoft YaHei" charset="-122"/>
              </a:rPr>
              <a:t/>
            </a:r>
            <a:br>
              <a:rPr lang="en-US" altLang="zh-CN" sz="2400" dirty="0">
                <a:latin typeface="Microsoft YaHei" charset="-122"/>
                <a:ea typeface="Microsoft YaHei" charset="-122"/>
                <a:cs typeface="Microsoft YaHei" charset="-122"/>
              </a:rPr>
            </a:br>
            <a:r>
              <a:rPr lang="zh-CN" altLang="zh-CN" sz="2400" dirty="0">
                <a:latin typeface="Microsoft YaHei" charset="-122"/>
                <a:ea typeface="Microsoft YaHei" charset="-122"/>
                <a:cs typeface="Microsoft YaHei" charset="-122"/>
              </a:rPr>
              <a:t>（</a:t>
            </a:r>
            <a:r>
              <a:rPr lang="en-US" altLang="zh-CN" sz="2400" dirty="0">
                <a:latin typeface="Microsoft YaHei" charset="-122"/>
                <a:ea typeface="Microsoft YaHei" charset="-122"/>
                <a:cs typeface="Microsoft YaHei" charset="-122"/>
              </a:rPr>
              <a:t>2</a:t>
            </a:r>
            <a:r>
              <a:rPr lang="zh-CN" altLang="zh-CN" sz="2400" dirty="0">
                <a:latin typeface="Microsoft YaHei" charset="-122"/>
                <a:ea typeface="Microsoft YaHei" charset="-122"/>
                <a:cs typeface="Microsoft YaHei" charset="-122"/>
              </a:rPr>
              <a:t>）后摒弃四灵诗风，转而</a:t>
            </a:r>
            <a:r>
              <a:rPr lang="zh-CN" altLang="zh-CN" sz="2400" u="sng" dirty="0">
                <a:solidFill>
                  <a:srgbClr val="C00000"/>
                </a:solidFill>
                <a:latin typeface="Microsoft YaHei" charset="-122"/>
                <a:ea typeface="Microsoft YaHei" charset="-122"/>
                <a:cs typeface="Microsoft YaHei" charset="-122"/>
              </a:rPr>
              <a:t>尚古体，尊韩愈诗</a:t>
            </a:r>
            <a:r>
              <a:rPr lang="zh-CN" altLang="zh-CN" sz="2400" dirty="0">
                <a:latin typeface="Microsoft YaHei" charset="-122"/>
                <a:ea typeface="Microsoft YaHei" charset="-122"/>
                <a:cs typeface="Microsoft YaHei" charset="-122"/>
              </a:rPr>
              <a:t>，追求一种</a:t>
            </a:r>
            <a:r>
              <a:rPr lang="zh-CN" altLang="zh-CN" sz="2400" u="sng" dirty="0">
                <a:latin typeface="Microsoft YaHei" charset="-122"/>
                <a:ea typeface="Microsoft YaHei" charset="-122"/>
                <a:cs typeface="Microsoft YaHei" charset="-122"/>
              </a:rPr>
              <a:t>抑扬开阖、悲愤慷慨</a:t>
            </a:r>
            <a:r>
              <a:rPr lang="zh-CN" altLang="zh-CN" sz="2400" dirty="0">
                <a:latin typeface="Microsoft YaHei" charset="-122"/>
                <a:ea typeface="Microsoft YaHei" charset="-122"/>
                <a:cs typeface="Microsoft YaHei" charset="-122"/>
              </a:rPr>
              <a:t>的诗风。</a:t>
            </a:r>
            <a:r>
              <a:rPr lang="en-US" altLang="zh-CN" sz="2400" dirty="0">
                <a:latin typeface="Microsoft YaHei" charset="-122"/>
                <a:ea typeface="Microsoft YaHei" charset="-122"/>
                <a:cs typeface="Microsoft YaHei" charset="-122"/>
              </a:rPr>
              <a:t/>
            </a:r>
            <a:br>
              <a:rPr lang="en-US" altLang="zh-CN" sz="2400" dirty="0">
                <a:latin typeface="Microsoft YaHei" charset="-122"/>
                <a:ea typeface="Microsoft YaHei" charset="-122"/>
                <a:cs typeface="Microsoft YaHei" charset="-122"/>
              </a:rPr>
            </a:br>
            <a:r>
              <a:rPr lang="zh-CN" altLang="zh-CN" sz="2400" dirty="0">
                <a:latin typeface="Microsoft YaHei" charset="-122"/>
                <a:ea typeface="Microsoft YaHei" charset="-122"/>
                <a:cs typeface="Microsoft YaHei" charset="-122"/>
              </a:rPr>
              <a:t>（</a:t>
            </a:r>
            <a:r>
              <a:rPr lang="en-US" altLang="zh-CN" sz="2400" dirty="0">
                <a:latin typeface="Microsoft YaHei" charset="-122"/>
                <a:ea typeface="Microsoft YaHei" charset="-122"/>
                <a:cs typeface="Microsoft YaHei" charset="-122"/>
              </a:rPr>
              <a:t>3</a:t>
            </a:r>
            <a:r>
              <a:rPr lang="zh-CN" altLang="zh-CN" sz="2400" dirty="0">
                <a:latin typeface="Microsoft YaHei" charset="-122"/>
                <a:ea typeface="Microsoft YaHei" charset="-122"/>
                <a:cs typeface="Microsoft YaHei" charset="-122"/>
              </a:rPr>
              <a:t>）六十岁之后的诗作感情更为沉痛，</a:t>
            </a:r>
            <a:r>
              <a:rPr lang="zh-CN" altLang="zh-CN" sz="2400" u="sng" dirty="0">
                <a:solidFill>
                  <a:srgbClr val="C00000"/>
                </a:solidFill>
                <a:latin typeface="Microsoft YaHei" charset="-122"/>
                <a:ea typeface="Microsoft YaHei" charset="-122"/>
                <a:cs typeface="Microsoft YaHei" charset="-122"/>
              </a:rPr>
              <a:t>沉郁低回，悲凉疏放</a:t>
            </a:r>
            <a:r>
              <a:rPr lang="zh-CN" altLang="zh-CN" sz="2400" dirty="0">
                <a:latin typeface="Microsoft YaHei" charset="-122"/>
                <a:ea typeface="Microsoft YaHei" charset="-122"/>
                <a:cs typeface="Microsoft YaHei" charset="-122"/>
              </a:rPr>
              <a:t>。</a:t>
            </a:r>
            <a:r>
              <a:rPr lang="en-US" altLang="zh-CN" sz="2400" dirty="0">
                <a:latin typeface="Microsoft YaHei" charset="-122"/>
                <a:ea typeface="Microsoft YaHei" charset="-122"/>
                <a:cs typeface="Microsoft YaHei" charset="-122"/>
              </a:rPr>
              <a:t/>
            </a:r>
            <a:br>
              <a:rPr lang="en-US" altLang="zh-CN" sz="2400" dirty="0">
                <a:latin typeface="Microsoft YaHei" charset="-122"/>
                <a:ea typeface="Microsoft YaHei" charset="-122"/>
                <a:cs typeface="Microsoft YaHei" charset="-122"/>
              </a:rPr>
            </a:br>
            <a:r>
              <a:rPr lang="zh-CN" altLang="zh-CN" sz="2400" dirty="0">
                <a:latin typeface="Microsoft YaHei" charset="-122"/>
                <a:ea typeface="Microsoft YaHei" charset="-122"/>
                <a:cs typeface="Microsoft YaHei" charset="-122"/>
              </a:rPr>
              <a:t>（</a:t>
            </a:r>
            <a:r>
              <a:rPr lang="en-US" altLang="zh-CN" sz="2400" dirty="0">
                <a:latin typeface="Microsoft YaHei" charset="-122"/>
                <a:ea typeface="Microsoft YaHei" charset="-122"/>
                <a:cs typeface="Microsoft YaHei" charset="-122"/>
              </a:rPr>
              <a:t>4</a:t>
            </a:r>
            <a:r>
              <a:rPr lang="zh-CN" altLang="zh-CN" sz="2400" dirty="0">
                <a:latin typeface="Microsoft YaHei" charset="-122"/>
                <a:ea typeface="Microsoft YaHei" charset="-122"/>
                <a:cs typeface="Microsoft YaHei" charset="-122"/>
              </a:rPr>
              <a:t>）</a:t>
            </a:r>
            <a:r>
              <a:rPr lang="zh-CN" altLang="zh-CN" sz="2400" u="sng" dirty="0">
                <a:solidFill>
                  <a:srgbClr val="C00000"/>
                </a:solidFill>
                <a:latin typeface="Microsoft YaHei" charset="-122"/>
                <a:ea typeface="Microsoft YaHei" charset="-122"/>
                <a:cs typeface="Microsoft YaHei" charset="-122"/>
              </a:rPr>
              <a:t>融会众作而自为一家</a:t>
            </a:r>
            <a:r>
              <a:rPr lang="zh-CN" altLang="zh-CN" sz="2400" dirty="0" smtClean="0">
                <a:latin typeface="Microsoft YaHei" charset="-122"/>
                <a:ea typeface="Microsoft YaHei" charset="-122"/>
                <a:cs typeface="Microsoft YaHei" charset="-122"/>
              </a:rPr>
              <a:t>。</a:t>
            </a:r>
            <a:endParaRPr lang="en-US" altLang="zh-CN" sz="2400" dirty="0" smtClean="0">
              <a:latin typeface="Microsoft YaHei" charset="-122"/>
              <a:ea typeface="Microsoft YaHei" charset="-122"/>
              <a:cs typeface="Microsoft YaHei" charset="-122"/>
            </a:endParaRPr>
          </a:p>
        </p:txBody>
      </p:sp>
    </p:spTree>
    <p:extLst>
      <p:ext uri="{BB962C8B-B14F-4D97-AF65-F5344CB8AC3E}">
        <p14:creationId xmlns:p14="http://schemas.microsoft.com/office/powerpoint/2010/main" val="2125140075"/>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idx="4294967295"/>
          </p:nvPr>
        </p:nvSpPr>
        <p:spPr>
          <a:xfrm>
            <a:off x="665162" y="1124585"/>
            <a:ext cx="11526838" cy="4810125"/>
          </a:xfrm>
        </p:spPr>
        <p:txBody>
          <a:bodyPr>
            <a:normAutofit/>
          </a:bodyPr>
          <a:lstStyle/>
          <a:p>
            <a:pPr marL="0" indent="0">
              <a:lnSpc>
                <a:spcPct val="150000"/>
              </a:lnSpc>
              <a:buNone/>
            </a:pPr>
            <a:r>
              <a:rPr lang="zh-CN" altLang="en-US" sz="2400" b="1" dirty="0" smtClean="0">
                <a:latin typeface="Microsoft YaHei" charset="-122"/>
                <a:ea typeface="Microsoft YaHei" charset="-122"/>
                <a:cs typeface="Microsoft YaHei" charset="-122"/>
              </a:rPr>
              <a:t>“</a:t>
            </a:r>
            <a:r>
              <a:rPr lang="zh-CN" altLang="en-US" sz="2400" b="1" dirty="0" smtClean="0">
                <a:latin typeface="Microsoft YaHei" charset="-122"/>
                <a:ea typeface="Microsoft YaHei" charset="-122"/>
                <a:cs typeface="Microsoft YaHei" charset="-122"/>
              </a:rPr>
              <a:t>四</a:t>
            </a:r>
            <a:r>
              <a:rPr lang="zh-CN" altLang="en-US" sz="2400" b="1" dirty="0">
                <a:latin typeface="Microsoft YaHei" charset="-122"/>
                <a:ea typeface="Microsoft YaHei" charset="-122"/>
                <a:cs typeface="Microsoft YaHei" charset="-122"/>
              </a:rPr>
              <a:t>大</a:t>
            </a:r>
            <a:r>
              <a:rPr lang="zh-CN" altLang="en-US" sz="2400" b="1" dirty="0" smtClean="0">
                <a:latin typeface="Microsoft YaHei" charset="-122"/>
                <a:ea typeface="Microsoft YaHei" charset="-122"/>
                <a:cs typeface="Microsoft YaHei" charset="-122"/>
              </a:rPr>
              <a:t>传奇</a:t>
            </a:r>
            <a:r>
              <a:rPr lang="zh-CN" altLang="en-US" sz="2400" b="1" dirty="0" smtClean="0">
                <a:latin typeface="Microsoft YaHei" charset="-122"/>
                <a:ea typeface="Microsoft YaHei" charset="-122"/>
                <a:cs typeface="Microsoft YaHei" charset="-122"/>
              </a:rPr>
              <a:t>”余下两个</a:t>
            </a:r>
            <a:r>
              <a:rPr lang="zh-CN" altLang="en-US" sz="2400" b="1" dirty="0" smtClean="0">
                <a:solidFill>
                  <a:srgbClr val="00B050"/>
                </a:solidFill>
                <a:latin typeface="Microsoft YaHei" charset="-122"/>
                <a:ea typeface="Microsoft YaHei" charset="-122"/>
                <a:cs typeface="Microsoft YaHei" charset="-122"/>
              </a:rPr>
              <a:t>［冷门］</a:t>
            </a:r>
            <a:endParaRPr lang="zh-CN" altLang="en-US" sz="2400" b="1" dirty="0">
              <a:solidFill>
                <a:srgbClr val="00B050"/>
              </a:solidFill>
              <a:latin typeface="Microsoft YaHei" charset="-122"/>
              <a:ea typeface="Microsoft YaHei" charset="-122"/>
              <a:cs typeface="Microsoft YaHei" charset="-122"/>
            </a:endParaRPr>
          </a:p>
          <a:p>
            <a:pPr marL="0" indent="0">
              <a:lnSpc>
                <a:spcPct val="150000"/>
              </a:lnSpc>
              <a:buNone/>
            </a:pPr>
            <a:r>
              <a:rPr lang="en-US" altLang="zh-CN" b="1" dirty="0" smtClean="0">
                <a:latin typeface="Microsoft YaHei" charset="-122"/>
                <a:ea typeface="Microsoft YaHei" charset="-122"/>
                <a:cs typeface="Microsoft YaHei" charset="-122"/>
              </a:rPr>
              <a:t>.《</a:t>
            </a:r>
            <a:r>
              <a:rPr lang="en-US" altLang="zh-CN" b="1" dirty="0">
                <a:latin typeface="Microsoft YaHei" charset="-122"/>
                <a:ea typeface="Microsoft YaHei" charset="-122"/>
                <a:cs typeface="Microsoft YaHei" charset="-122"/>
              </a:rPr>
              <a:t>白兔记》</a:t>
            </a:r>
          </a:p>
          <a:p>
            <a:pPr marL="0" indent="0">
              <a:lnSpc>
                <a:spcPct val="150000"/>
              </a:lnSpc>
              <a:buNone/>
            </a:pPr>
            <a:r>
              <a:rPr lang="zh-CN" altLang="en-US" dirty="0">
                <a:latin typeface="Microsoft YaHei" charset="-122"/>
                <a:ea typeface="Microsoft YaHei" charset="-122"/>
                <a:cs typeface="Microsoft YaHei" charset="-122"/>
              </a:rPr>
              <a:t>“</a:t>
            </a:r>
            <a:r>
              <a:rPr lang="zh-CN" altLang="en-US" b="1" dirty="0">
                <a:solidFill>
                  <a:srgbClr val="C00000"/>
                </a:solidFill>
                <a:latin typeface="Microsoft YaHei" charset="-122"/>
                <a:ea typeface="Microsoft YaHei" charset="-122"/>
                <a:cs typeface="Microsoft YaHei" charset="-122"/>
              </a:rPr>
              <a:t>词极古质</a:t>
            </a:r>
            <a:r>
              <a:rPr lang="zh-CN" altLang="en-US" dirty="0">
                <a:latin typeface="Microsoft YaHei" charset="-122"/>
                <a:ea typeface="Microsoft YaHei" charset="-122"/>
                <a:cs typeface="Microsoft YaHei" charset="-122"/>
              </a:rPr>
              <a:t>，味亦恬然，古色可挹。”</a:t>
            </a:r>
          </a:p>
          <a:p>
            <a:pPr marL="0" indent="0">
              <a:lnSpc>
                <a:spcPct val="150000"/>
              </a:lnSpc>
              <a:buNone/>
            </a:pPr>
            <a:r>
              <a:rPr lang="zh-CN" altLang="en-US" dirty="0">
                <a:latin typeface="Microsoft YaHei" charset="-122"/>
                <a:ea typeface="Microsoft YaHei" charset="-122"/>
                <a:cs typeface="Microsoft YaHei" charset="-122"/>
              </a:rPr>
              <a:t>富有民间文学的特色，文字上质朴通俗。</a:t>
            </a:r>
            <a:endParaRPr lang="en-US" altLang="zh-CN" dirty="0">
              <a:latin typeface="Microsoft YaHei" charset="-122"/>
              <a:ea typeface="Microsoft YaHei" charset="-122"/>
              <a:cs typeface="Microsoft YaHei" charset="-122"/>
            </a:endParaRPr>
          </a:p>
          <a:p>
            <a:pPr marL="0" indent="0">
              <a:lnSpc>
                <a:spcPct val="150000"/>
              </a:lnSpc>
              <a:buNone/>
            </a:pPr>
            <a:r>
              <a:rPr lang="en-US" altLang="zh-CN" b="1" dirty="0" smtClean="0">
                <a:latin typeface="Microsoft YaHei" charset="-122"/>
                <a:ea typeface="Microsoft YaHei" charset="-122"/>
                <a:cs typeface="Microsoft YaHei" charset="-122"/>
              </a:rPr>
              <a:t>.《</a:t>
            </a:r>
            <a:r>
              <a:rPr lang="en-US" altLang="zh-CN" b="1" dirty="0">
                <a:latin typeface="Microsoft YaHei" charset="-122"/>
                <a:ea typeface="Microsoft YaHei" charset="-122"/>
                <a:cs typeface="Microsoft YaHei" charset="-122"/>
              </a:rPr>
              <a:t>杀狗记》</a:t>
            </a:r>
            <a:endParaRPr lang="zh-CN" altLang="en-US" dirty="0">
              <a:latin typeface="Microsoft YaHei" charset="-122"/>
              <a:ea typeface="Microsoft YaHei" charset="-122"/>
              <a:cs typeface="Microsoft YaHei" charset="-122"/>
            </a:endParaRPr>
          </a:p>
          <a:p>
            <a:pPr marL="0" indent="0">
              <a:lnSpc>
                <a:spcPct val="150000"/>
              </a:lnSpc>
              <a:buNone/>
            </a:pPr>
            <a:r>
              <a:rPr lang="zh-CN" altLang="en-US" b="1" dirty="0">
                <a:solidFill>
                  <a:srgbClr val="FF0000"/>
                </a:solidFill>
                <a:latin typeface="Microsoft YaHei" charset="-122"/>
                <a:ea typeface="Microsoft YaHei" charset="-122"/>
                <a:cs typeface="Microsoft YaHei" charset="-122"/>
              </a:rPr>
              <a:t>曲文俚俗</a:t>
            </a:r>
            <a:r>
              <a:rPr lang="zh-CN" altLang="en-US" dirty="0">
                <a:latin typeface="Microsoft YaHei" charset="-122"/>
                <a:ea typeface="Microsoft YaHei" charset="-122"/>
                <a:cs typeface="Microsoft YaHei" charset="-122"/>
              </a:rPr>
              <a:t>，明白如话，但艺术上显得比较粗率。</a:t>
            </a:r>
            <a:endParaRPr lang="zh-CN" altLang="en-US" dirty="0">
              <a:latin typeface="Microsoft YaHei" charset="-122"/>
              <a:ea typeface="Microsoft YaHei" charset="-122"/>
              <a:cs typeface="Microsoft YaHei" charset="-122"/>
            </a:endParaRPr>
          </a:p>
        </p:txBody>
      </p:sp>
      <p:sp>
        <p:nvSpPr>
          <p:cNvPr id="5" name="矩形 4"/>
          <p:cNvSpPr/>
          <p:nvPr/>
        </p:nvSpPr>
        <p:spPr>
          <a:xfrm>
            <a:off x="1266496" y="1658797"/>
            <a:ext cx="8981089" cy="450850"/>
          </a:xfrm>
          <a:prstGeom prst="rect">
            <a:avLst/>
          </a:prstGeom>
        </p:spPr>
        <p:txBody>
          <a:bodyPr wrap="square">
            <a:spAutoFit/>
          </a:bodyPr>
          <a:lstStyle/>
          <a:p>
            <a:pPr>
              <a:lnSpc>
                <a:spcPct val="130000"/>
              </a:lnSpc>
            </a:pPr>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6" name="矩形 5"/>
          <p:cNvSpPr/>
          <p:nvPr/>
        </p:nvSpPr>
        <p:spPr>
          <a:xfrm>
            <a:off x="1266496" y="2769163"/>
            <a:ext cx="6096000" cy="450850"/>
          </a:xfrm>
          <a:prstGeom prst="rect">
            <a:avLst/>
          </a:prstGeom>
        </p:spPr>
        <p:txBody>
          <a:bodyPr>
            <a:spAutoFit/>
          </a:bodyPr>
          <a:lstStyle/>
          <a:p>
            <a:pPr>
              <a:lnSpc>
                <a:spcPct val="130000"/>
              </a:lnSpc>
            </a:pPr>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 name="文本框 3"/>
          <p:cNvSpPr txBox="1"/>
          <p:nvPr/>
        </p:nvSpPr>
        <p:spPr>
          <a:xfrm>
            <a:off x="0" y="80010"/>
            <a:ext cx="4305300" cy="337185"/>
          </a:xfrm>
          <a:prstGeom prst="rect">
            <a:avLst/>
          </a:prstGeom>
          <a:noFill/>
        </p:spPr>
        <p:txBody>
          <a:bodyPr wrap="square" rtlCol="0">
            <a:spAutoFit/>
          </a:bodyPr>
          <a:lstStyle/>
          <a:p>
            <a:r>
              <a:rPr lang="en-US" altLang="zh-CN" sz="160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14.1</a:t>
            </a:r>
            <a:r>
              <a:rPr sz="160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 </a:t>
            </a:r>
            <a:r>
              <a:rPr lang="zh-CN" sz="160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南戏和“四大传奇”</a:t>
            </a:r>
          </a:p>
        </p:txBody>
      </p:sp>
      <p:pic>
        <p:nvPicPr>
          <p:cNvPr id="12" name="图片 11" descr="兔记">
            <a:hlinkClick r:id="rId3" tgtFrame="&quot;_blank&quot;" tooltip="&quot;白兔记&quot;"/>
          </p:cNvPr>
          <p:cNvPicPr/>
          <p:nvPr/>
        </p:nvPicPr>
        <p:blipFill>
          <a:blip r:embed="rId4">
            <a:extLst>
              <a:ext uri="{28A0092B-C50C-407E-A947-70E740481C1C}">
                <a14:useLocalDpi xmlns:a14="http://schemas.microsoft.com/office/drawing/2010/main" val="0"/>
              </a:ext>
            </a:extLst>
          </a:blip>
          <a:srcRect/>
          <a:stretch>
            <a:fillRect/>
          </a:stretch>
        </p:blipFill>
        <p:spPr bwMode="auto">
          <a:xfrm>
            <a:off x="7682381" y="4405053"/>
            <a:ext cx="2094865" cy="1797050"/>
          </a:xfrm>
          <a:prstGeom prst="rect">
            <a:avLst/>
          </a:prstGeom>
          <a:noFill/>
          <a:ln>
            <a:noFill/>
          </a:ln>
          <a:effectLst>
            <a:softEdge rad="292100"/>
          </a:effectLst>
        </p:spPr>
      </p:pic>
      <p:pic>
        <p:nvPicPr>
          <p:cNvPr id="9" name="图片 8"/>
          <p:cNvPicPr>
            <a:picLocks noChangeAspect="1"/>
          </p:cNvPicPr>
          <p:nvPr/>
        </p:nvPicPr>
        <p:blipFill>
          <a:blip r:embed="rId5"/>
          <a:stretch>
            <a:fillRect/>
          </a:stretch>
        </p:blipFill>
        <p:spPr>
          <a:xfrm>
            <a:off x="0" y="0"/>
            <a:ext cx="4521200" cy="1117600"/>
          </a:xfrm>
          <a:prstGeom prst="rect">
            <a:avLst/>
          </a:prstGeom>
        </p:spPr>
      </p:pic>
    </p:spTree>
    <p:extLst>
      <p:ext uri="{BB962C8B-B14F-4D97-AF65-F5344CB8AC3E}">
        <p14:creationId xmlns:p14="http://schemas.microsoft.com/office/powerpoint/2010/main" val="1351101447"/>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idx="4294967295"/>
          </p:nvPr>
        </p:nvSpPr>
        <p:spPr>
          <a:xfrm>
            <a:off x="549774" y="1124585"/>
            <a:ext cx="11642226" cy="4452937"/>
          </a:xfrm>
        </p:spPr>
        <p:txBody>
          <a:bodyPr/>
          <a:lstStyle/>
          <a:p>
            <a:pPr indent="0">
              <a:lnSpc>
                <a:spcPct val="150000"/>
              </a:lnSpc>
              <a:buNone/>
            </a:pPr>
            <a:r>
              <a:rPr lang="zh-CN" altLang="en-US" b="1" dirty="0" smtClean="0">
                <a:sym typeface="+mn-ea"/>
              </a:rPr>
              <a:t>四、</a:t>
            </a:r>
            <a:r>
              <a:rPr lang="en-US" altLang="zh-CN" b="1" dirty="0" smtClean="0">
                <a:sym typeface="+mn-ea"/>
              </a:rPr>
              <a:t>《</a:t>
            </a:r>
            <a:r>
              <a:rPr lang="zh-CN" altLang="en-US" b="1" dirty="0">
                <a:sym typeface="+mn-ea"/>
              </a:rPr>
              <a:t>琵琶记</a:t>
            </a:r>
            <a:r>
              <a:rPr lang="en-US" altLang="zh-CN" b="1" dirty="0">
                <a:sym typeface="+mn-ea"/>
              </a:rPr>
              <a:t>》</a:t>
            </a:r>
            <a:r>
              <a:rPr lang="zh-CN" altLang="en-US" b="1" dirty="0">
                <a:sym typeface="+mn-ea"/>
              </a:rPr>
              <a:t>的艺术成就 </a:t>
            </a:r>
            <a:r>
              <a:rPr lang="zh-CN" altLang="en-US" b="1" dirty="0" smtClean="0">
                <a:solidFill>
                  <a:srgbClr val="00B050"/>
                </a:solidFill>
                <a:sym typeface="+mn-ea"/>
              </a:rPr>
              <a:t>［简答</a:t>
            </a:r>
            <a:r>
              <a:rPr lang="zh-CN" altLang="en-US" b="1" dirty="0" smtClean="0">
                <a:solidFill>
                  <a:srgbClr val="00B050"/>
                </a:solidFill>
                <a:sym typeface="+mn-ea"/>
              </a:rPr>
              <a:t>］</a:t>
            </a:r>
            <a:r>
              <a:rPr lang="zh-CN" altLang="en-US" dirty="0"/>
              <a:t/>
            </a:r>
            <a:br>
              <a:rPr lang="zh-CN" altLang="en-US" dirty="0"/>
            </a:br>
            <a:r>
              <a:rPr lang="zh-CN" altLang="en-US" dirty="0"/>
              <a:t>（</a:t>
            </a:r>
            <a:r>
              <a:rPr lang="en-US" altLang="zh-CN" dirty="0"/>
              <a:t>1</a:t>
            </a:r>
            <a:r>
              <a:rPr lang="zh-CN" altLang="en-US" dirty="0"/>
              <a:t>）主要塑造了</a:t>
            </a:r>
            <a:r>
              <a:rPr lang="zh-CN" altLang="en-US" dirty="0">
                <a:solidFill>
                  <a:srgbClr val="C00000"/>
                </a:solidFill>
              </a:rPr>
              <a:t>赵五娘</a:t>
            </a:r>
            <a:r>
              <a:rPr lang="zh-CN" altLang="en-US" dirty="0"/>
              <a:t>这一鲜明的</a:t>
            </a:r>
            <a:r>
              <a:rPr lang="zh-CN" altLang="en-US" dirty="0">
                <a:solidFill>
                  <a:srgbClr val="C00000"/>
                </a:solidFill>
              </a:rPr>
              <a:t>人物形象</a:t>
            </a:r>
            <a:r>
              <a:rPr lang="zh-CN" altLang="en-US" dirty="0"/>
              <a:t>，在她身上，体现出中国妇女吃苦耐劳、淳朴善良等传统美德。</a:t>
            </a:r>
            <a:br>
              <a:rPr lang="zh-CN" altLang="en-US" dirty="0"/>
            </a:br>
            <a:r>
              <a:rPr lang="zh-CN" altLang="en-US" dirty="0"/>
              <a:t>（</a:t>
            </a:r>
            <a:r>
              <a:rPr lang="en-US" altLang="zh-CN" dirty="0"/>
              <a:t>2</a:t>
            </a:r>
            <a:r>
              <a:rPr lang="zh-CN" altLang="en-US" dirty="0"/>
              <a:t>）采用“</a:t>
            </a:r>
            <a:r>
              <a:rPr lang="zh-CN" altLang="en-US" dirty="0">
                <a:solidFill>
                  <a:srgbClr val="C00000"/>
                </a:solidFill>
              </a:rPr>
              <a:t>苦乐相错</a:t>
            </a:r>
            <a:r>
              <a:rPr lang="zh-CN" altLang="en-US" dirty="0" smtClean="0"/>
              <a:t>” 的戏剧结构</a:t>
            </a:r>
            <a:r>
              <a:rPr lang="zh-CN" altLang="en-US" dirty="0"/>
              <a:t>手法</a:t>
            </a:r>
            <a:r>
              <a:rPr lang="zh-CN" altLang="en-US" dirty="0" smtClean="0"/>
              <a:t>。</a:t>
            </a:r>
            <a:endParaRPr lang="en-US" altLang="zh-CN" dirty="0" smtClean="0"/>
          </a:p>
          <a:p>
            <a:pPr marL="571500" indent="-342900">
              <a:lnSpc>
                <a:spcPct val="150000"/>
              </a:lnSpc>
              <a:buFont typeface="Wingdings" charset="2"/>
              <a:buChar char="Ø"/>
            </a:pPr>
            <a:r>
              <a:rPr lang="zh-CN" altLang="en-US" dirty="0" smtClean="0">
                <a:latin typeface="KaiTi" charset="-122"/>
                <a:ea typeface="KaiTi" charset="-122"/>
                <a:cs typeface="KaiTi" charset="-122"/>
              </a:rPr>
              <a:t>采用</a:t>
            </a:r>
            <a:r>
              <a:rPr lang="zh-CN" altLang="en-US" dirty="0">
                <a:latin typeface="KaiTi" charset="-122"/>
                <a:ea typeface="KaiTi" charset="-122"/>
                <a:cs typeface="KaiTi" charset="-122"/>
              </a:rPr>
              <a:t>双线交错的结构手法，一条线是</a:t>
            </a:r>
            <a:r>
              <a:rPr lang="zh-CN" altLang="en-US" dirty="0">
                <a:solidFill>
                  <a:srgbClr val="0070C0"/>
                </a:solidFill>
                <a:latin typeface="KaiTi" charset="-122"/>
                <a:ea typeface="KaiTi" charset="-122"/>
                <a:cs typeface="KaiTi" charset="-122"/>
              </a:rPr>
              <a:t>蔡伯喈</a:t>
            </a:r>
            <a:r>
              <a:rPr lang="zh-CN" altLang="en-US" dirty="0">
                <a:latin typeface="KaiTi" charset="-122"/>
                <a:ea typeface="KaiTi" charset="-122"/>
                <a:cs typeface="KaiTi" charset="-122"/>
              </a:rPr>
              <a:t>登第；另一条线是</a:t>
            </a:r>
            <a:r>
              <a:rPr lang="zh-CN" altLang="en-US" dirty="0">
                <a:solidFill>
                  <a:srgbClr val="0070C0"/>
                </a:solidFill>
                <a:latin typeface="KaiTi" charset="-122"/>
                <a:ea typeface="KaiTi" charset="-122"/>
                <a:cs typeface="KaiTi" charset="-122"/>
              </a:rPr>
              <a:t>赵五娘</a:t>
            </a:r>
            <a:r>
              <a:rPr lang="zh-CN" altLang="en-US" dirty="0">
                <a:latin typeface="KaiTi" charset="-122"/>
                <a:ea typeface="KaiTi" charset="-122"/>
                <a:cs typeface="KaiTi" charset="-122"/>
              </a:rPr>
              <a:t>在家苦守</a:t>
            </a:r>
            <a:r>
              <a:rPr lang="zh-CN" altLang="en-US" dirty="0" smtClean="0">
                <a:latin typeface="KaiTi" charset="-122"/>
                <a:ea typeface="KaiTi" charset="-122"/>
                <a:cs typeface="KaiTi" charset="-122"/>
              </a:rPr>
              <a:t>。</a:t>
            </a:r>
            <a:endParaRPr lang="en-US" altLang="zh-CN" dirty="0" smtClean="0">
              <a:latin typeface="KaiTi" charset="-122"/>
              <a:ea typeface="KaiTi" charset="-122"/>
              <a:cs typeface="KaiTi" charset="-122"/>
            </a:endParaRPr>
          </a:p>
          <a:p>
            <a:pPr marL="571500" indent="-342900">
              <a:lnSpc>
                <a:spcPct val="150000"/>
              </a:lnSpc>
              <a:buFont typeface="Wingdings" charset="2"/>
              <a:buChar char="Ø"/>
            </a:pPr>
            <a:r>
              <a:rPr lang="zh-CN" altLang="en-US" dirty="0" smtClean="0">
                <a:latin typeface="KaiTi" charset="-122"/>
                <a:ea typeface="KaiTi" charset="-122"/>
                <a:cs typeface="KaiTi" charset="-122"/>
              </a:rPr>
              <a:t>脉络</a:t>
            </a:r>
            <a:r>
              <a:rPr lang="zh-CN" altLang="en-US" dirty="0">
                <a:latin typeface="KaiTi" charset="-122"/>
                <a:ea typeface="KaiTi" charset="-122"/>
                <a:cs typeface="KaiTi" charset="-122"/>
              </a:rPr>
              <a:t>清晰而富于变化；强烈的贫富对比，也使观众把同情集中到赵五娘身上。</a:t>
            </a:r>
          </a:p>
          <a:p>
            <a:pPr marL="0" indent="0">
              <a:lnSpc>
                <a:spcPct val="150000"/>
              </a:lnSpc>
              <a:buNone/>
            </a:pPr>
            <a:r>
              <a:rPr lang="zh-CN" altLang="en-US" dirty="0" smtClean="0"/>
              <a:t>  （</a:t>
            </a:r>
            <a:r>
              <a:rPr lang="en-US" altLang="zh-CN" dirty="0"/>
              <a:t>3</a:t>
            </a:r>
            <a:r>
              <a:rPr lang="zh-CN" altLang="en-US" dirty="0"/>
              <a:t>）</a:t>
            </a:r>
            <a:r>
              <a:rPr lang="zh-CN" altLang="en-US" dirty="0">
                <a:solidFill>
                  <a:srgbClr val="C00000"/>
                </a:solidFill>
              </a:rPr>
              <a:t>曲辞</a:t>
            </a:r>
            <a:r>
              <a:rPr lang="zh-CN" altLang="en-US" dirty="0"/>
              <a:t>也颇富表现力。</a:t>
            </a:r>
          </a:p>
        </p:txBody>
      </p:sp>
      <p:sp>
        <p:nvSpPr>
          <p:cNvPr id="2" name="文本框 1"/>
          <p:cNvSpPr txBox="1"/>
          <p:nvPr/>
        </p:nvSpPr>
        <p:spPr>
          <a:xfrm>
            <a:off x="0" y="80010"/>
            <a:ext cx="4305300" cy="337185"/>
          </a:xfrm>
          <a:prstGeom prst="rect">
            <a:avLst/>
          </a:prstGeom>
          <a:noFill/>
        </p:spPr>
        <p:txBody>
          <a:bodyPr wrap="square" rtlCol="0">
            <a:spAutoFit/>
          </a:bodyPr>
          <a:lstStyle/>
          <a:p>
            <a:r>
              <a:rPr lang="en-US" altLang="zh-CN" sz="160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14.2</a:t>
            </a:r>
            <a:r>
              <a:rPr sz="160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 </a:t>
            </a:r>
            <a:r>
              <a:rPr lang="zh-CN" sz="160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高明和《琵琶记》</a:t>
            </a:r>
          </a:p>
        </p:txBody>
      </p:sp>
      <p:pic>
        <p:nvPicPr>
          <p:cNvPr id="9" name="图片 8"/>
          <p:cNvPicPr>
            <a:picLocks noChangeAspect="1"/>
          </p:cNvPicPr>
          <p:nvPr/>
        </p:nvPicPr>
        <p:blipFill>
          <a:blip r:embed="rId3"/>
          <a:stretch>
            <a:fillRect/>
          </a:stretch>
        </p:blipFill>
        <p:spPr>
          <a:xfrm>
            <a:off x="0" y="0"/>
            <a:ext cx="4521200" cy="1117600"/>
          </a:xfrm>
          <a:prstGeom prst="rect">
            <a:avLst/>
          </a:prstGeom>
        </p:spPr>
      </p:pic>
    </p:spTree>
    <p:extLst>
      <p:ext uri="{BB962C8B-B14F-4D97-AF65-F5344CB8AC3E}">
        <p14:creationId xmlns:p14="http://schemas.microsoft.com/office/powerpoint/2010/main" val="1201510858"/>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idx="4294967295"/>
          </p:nvPr>
        </p:nvSpPr>
        <p:spPr>
          <a:xfrm>
            <a:off x="819636" y="1124585"/>
            <a:ext cx="11137900" cy="4452937"/>
          </a:xfrm>
        </p:spPr>
        <p:txBody>
          <a:bodyPr>
            <a:normAutofit/>
          </a:bodyPr>
          <a:lstStyle/>
          <a:p>
            <a:pPr marL="0" indent="0">
              <a:lnSpc>
                <a:spcPct val="130000"/>
              </a:lnSpc>
              <a:buNone/>
            </a:pPr>
            <a:r>
              <a:rPr lang="zh-CN" altLang="en-US" b="1" dirty="0" smtClean="0">
                <a:solidFill>
                  <a:schemeClr val="tx1"/>
                </a:solidFill>
                <a:sym typeface="+mn-ea"/>
              </a:rPr>
              <a:t>四、</a:t>
            </a:r>
            <a:r>
              <a:rPr lang="zh-CN" altLang="en-US" b="1" dirty="0">
                <a:solidFill>
                  <a:schemeClr val="tx1"/>
                </a:solidFill>
                <a:sym typeface="+mn-ea"/>
              </a:rPr>
              <a:t>《琵琶记》</a:t>
            </a:r>
            <a:r>
              <a:rPr lang="zh-CN" altLang="en-US" b="1" dirty="0" smtClean="0">
                <a:solidFill>
                  <a:schemeClr val="tx1"/>
                </a:solidFill>
                <a:sym typeface="+mn-ea"/>
              </a:rPr>
              <a:t>的</a:t>
            </a:r>
            <a:r>
              <a:rPr lang="zh-CN" altLang="en-US" b="1" dirty="0" smtClean="0">
                <a:sym typeface="+mn-ea"/>
              </a:rPr>
              <a:t>蔡伯喈形象塑造</a:t>
            </a:r>
            <a:r>
              <a:rPr lang="zh-CN" altLang="en-US" b="1" dirty="0" smtClean="0">
                <a:solidFill>
                  <a:schemeClr val="bg1">
                    <a:lumMod val="50000"/>
                  </a:schemeClr>
                </a:solidFill>
                <a:sym typeface="+mn-ea"/>
              </a:rPr>
              <a:t>［选择／简答］</a:t>
            </a:r>
            <a:endParaRPr lang="zh-CN" altLang="en-US" b="1" dirty="0">
              <a:solidFill>
                <a:schemeClr val="bg1">
                  <a:lumMod val="50000"/>
                </a:schemeClr>
              </a:solidFill>
              <a:sym typeface="+mn-ea"/>
            </a:endParaRPr>
          </a:p>
          <a:p>
            <a:pPr marL="0" indent="0">
              <a:lnSpc>
                <a:spcPct val="130000"/>
              </a:lnSpc>
              <a:buNone/>
            </a:pPr>
            <a:r>
              <a:rPr lang="zh-CN" altLang="en-US" dirty="0" smtClean="0">
                <a:solidFill>
                  <a:schemeClr val="tx1"/>
                </a:solidFill>
                <a:latin typeface="Microsoft YaHei" charset="-122"/>
                <a:ea typeface="Microsoft YaHei" charset="-122"/>
                <a:cs typeface="Microsoft YaHei" charset="-122"/>
                <a:sym typeface="+mn-ea"/>
              </a:rPr>
              <a:t>（</a:t>
            </a:r>
            <a:r>
              <a:rPr lang="en-US" altLang="zh-CN" dirty="0" smtClean="0">
                <a:solidFill>
                  <a:schemeClr val="tx1"/>
                </a:solidFill>
                <a:latin typeface="Microsoft YaHei" charset="-122"/>
                <a:ea typeface="Microsoft YaHei" charset="-122"/>
                <a:cs typeface="Microsoft YaHei" charset="-122"/>
                <a:sym typeface="+mn-ea"/>
              </a:rPr>
              <a:t>1</a:t>
            </a:r>
            <a:r>
              <a:rPr lang="zh-CN" altLang="en-US" dirty="0" smtClean="0">
                <a:solidFill>
                  <a:schemeClr val="tx1"/>
                </a:solidFill>
                <a:latin typeface="Microsoft YaHei" charset="-122"/>
                <a:ea typeface="Microsoft YaHei" charset="-122"/>
                <a:cs typeface="Microsoft YaHei" charset="-122"/>
                <a:sym typeface="+mn-ea"/>
              </a:rPr>
              <a:t>）</a:t>
            </a:r>
            <a:r>
              <a:rPr lang="zh-CN" altLang="en-US" dirty="0" smtClean="0">
                <a:latin typeface="Microsoft YaHei" charset="-122"/>
                <a:ea typeface="Microsoft YaHei" charset="-122"/>
                <a:cs typeface="Microsoft YaHei" charset="-122"/>
                <a:sym typeface="+mn-ea"/>
              </a:rPr>
              <a:t>旨在宣扬传统儒家思想的</a:t>
            </a:r>
            <a:r>
              <a:rPr lang="zh-CN" altLang="en-US" dirty="0" smtClean="0">
                <a:solidFill>
                  <a:srgbClr val="0070C0"/>
                </a:solidFill>
                <a:latin typeface="Microsoft YaHei" charset="-122"/>
                <a:ea typeface="Microsoft YaHei" charset="-122"/>
                <a:cs typeface="Microsoft YaHei" charset="-122"/>
                <a:sym typeface="+mn-ea"/>
              </a:rPr>
              <a:t>宗法</a:t>
            </a:r>
            <a:r>
              <a:rPr lang="zh-CN" altLang="en-US" dirty="0">
                <a:solidFill>
                  <a:srgbClr val="0070C0"/>
                </a:solidFill>
                <a:latin typeface="Microsoft YaHei" charset="-122"/>
                <a:ea typeface="Microsoft YaHei" charset="-122"/>
                <a:cs typeface="Microsoft YaHei" charset="-122"/>
                <a:sym typeface="+mn-ea"/>
              </a:rPr>
              <a:t>伦理道德</a:t>
            </a:r>
            <a:r>
              <a:rPr lang="zh-CN" altLang="en-US" dirty="0">
                <a:solidFill>
                  <a:schemeClr val="tx1"/>
                </a:solidFill>
                <a:latin typeface="Microsoft YaHei" charset="-122"/>
                <a:ea typeface="Microsoft YaHei" charset="-122"/>
                <a:cs typeface="Microsoft YaHei" charset="-122"/>
                <a:sym typeface="+mn-ea"/>
              </a:rPr>
              <a:t>。</a:t>
            </a:r>
          </a:p>
          <a:p>
            <a:pPr marL="0" indent="0">
              <a:lnSpc>
                <a:spcPct val="130000"/>
              </a:lnSpc>
              <a:buNone/>
            </a:pPr>
            <a:r>
              <a:rPr lang="zh-CN" altLang="en-US" dirty="0" smtClean="0">
                <a:solidFill>
                  <a:schemeClr val="tx1"/>
                </a:solidFill>
                <a:latin typeface="Microsoft YaHei" charset="-122"/>
                <a:ea typeface="Microsoft YaHei" charset="-122"/>
                <a:cs typeface="Microsoft YaHei" charset="-122"/>
                <a:sym typeface="+mn-ea"/>
              </a:rPr>
              <a:t>（</a:t>
            </a:r>
            <a:r>
              <a:rPr lang="en-US" altLang="zh-CN" dirty="0" smtClean="0">
                <a:solidFill>
                  <a:schemeClr val="tx1"/>
                </a:solidFill>
                <a:latin typeface="Microsoft YaHei" charset="-122"/>
                <a:ea typeface="Microsoft YaHei" charset="-122"/>
                <a:cs typeface="Microsoft YaHei" charset="-122"/>
                <a:sym typeface="+mn-ea"/>
              </a:rPr>
              <a:t>2</a:t>
            </a:r>
            <a:r>
              <a:rPr lang="zh-CN" altLang="en-US" dirty="0" smtClean="0">
                <a:solidFill>
                  <a:schemeClr val="tx1"/>
                </a:solidFill>
                <a:latin typeface="Microsoft YaHei" charset="-122"/>
                <a:ea typeface="Microsoft YaHei" charset="-122"/>
                <a:cs typeface="Microsoft YaHei" charset="-122"/>
                <a:sym typeface="+mn-ea"/>
              </a:rPr>
              <a:t>）为了</a:t>
            </a:r>
            <a:r>
              <a:rPr lang="zh-CN" altLang="en-US" dirty="0">
                <a:solidFill>
                  <a:schemeClr val="tx1"/>
                </a:solidFill>
                <a:latin typeface="Microsoft YaHei" charset="-122"/>
                <a:ea typeface="Microsoft YaHei" charset="-122"/>
                <a:cs typeface="Microsoft YaHei" charset="-122"/>
                <a:sym typeface="+mn-ea"/>
              </a:rPr>
              <a:t>把蔡伯喈塑造成</a:t>
            </a:r>
            <a:r>
              <a:rPr lang="zh-CN" altLang="en-US" b="1" dirty="0">
                <a:solidFill>
                  <a:srgbClr val="0070C0"/>
                </a:solidFill>
                <a:latin typeface="Microsoft YaHei" charset="-122"/>
                <a:ea typeface="Microsoft YaHei" charset="-122"/>
                <a:cs typeface="Microsoft YaHei" charset="-122"/>
                <a:sym typeface="+mn-ea"/>
              </a:rPr>
              <a:t>“全忠全孝”</a:t>
            </a:r>
            <a:r>
              <a:rPr lang="zh-CN" altLang="en-US" dirty="0">
                <a:solidFill>
                  <a:schemeClr val="tx1"/>
                </a:solidFill>
                <a:latin typeface="Microsoft YaHei" charset="-122"/>
                <a:ea typeface="Microsoft YaHei" charset="-122"/>
                <a:cs typeface="Microsoft YaHei" charset="-122"/>
                <a:sym typeface="+mn-ea"/>
              </a:rPr>
              <a:t>的</a:t>
            </a:r>
            <a:r>
              <a:rPr lang="zh-CN" altLang="en-US" dirty="0" smtClean="0">
                <a:solidFill>
                  <a:schemeClr val="tx1"/>
                </a:solidFill>
                <a:latin typeface="Microsoft YaHei" charset="-122"/>
                <a:ea typeface="Microsoft YaHei" charset="-122"/>
                <a:cs typeface="Microsoft YaHei" charset="-122"/>
                <a:sym typeface="+mn-ea"/>
              </a:rPr>
              <a:t>形象</a:t>
            </a:r>
            <a:r>
              <a:rPr lang="zh-CN" altLang="en-US" dirty="0">
                <a:latin typeface="Microsoft YaHei" charset="-122"/>
                <a:ea typeface="Microsoft YaHei" charset="-122"/>
                <a:cs typeface="Microsoft YaHei" charset="-122"/>
                <a:sym typeface="+mn-ea"/>
              </a:rPr>
              <a:t>。</a:t>
            </a:r>
            <a:endParaRPr lang="zh-CN" altLang="en-US" b="1" dirty="0">
              <a:solidFill>
                <a:srgbClr val="00B050"/>
              </a:solidFill>
              <a:latin typeface="Microsoft YaHei" charset="-122"/>
              <a:ea typeface="Microsoft YaHei" charset="-122"/>
              <a:cs typeface="Microsoft YaHei" charset="-122"/>
              <a:sym typeface="+mn-ea"/>
            </a:endParaRPr>
          </a:p>
          <a:p>
            <a:pPr marL="0" indent="0">
              <a:lnSpc>
                <a:spcPct val="130000"/>
              </a:lnSpc>
              <a:buNone/>
            </a:pPr>
            <a:r>
              <a:rPr lang="zh-CN" altLang="en-US" dirty="0">
                <a:solidFill>
                  <a:schemeClr val="tx1"/>
                </a:solidFill>
                <a:latin typeface="KaiTi" charset="-122"/>
                <a:ea typeface="KaiTi" charset="-122"/>
                <a:cs typeface="KaiTi" charset="-122"/>
                <a:sym typeface="+mn-ea"/>
              </a:rPr>
              <a:t>“三不从”（辞试父不从，辞婚师不从，辞官君不从）、</a:t>
            </a:r>
          </a:p>
          <a:p>
            <a:pPr marL="0" indent="0">
              <a:lnSpc>
                <a:spcPct val="130000"/>
              </a:lnSpc>
              <a:buNone/>
            </a:pPr>
            <a:r>
              <a:rPr lang="zh-CN" altLang="en-US" dirty="0">
                <a:solidFill>
                  <a:schemeClr val="tx1"/>
                </a:solidFill>
                <a:latin typeface="KaiTi" charset="-122"/>
                <a:ea typeface="KaiTi" charset="-122"/>
                <a:cs typeface="KaiTi" charset="-122"/>
                <a:sym typeface="+mn-ea"/>
              </a:rPr>
              <a:t>“三被强”（强试，强官，强婚）</a:t>
            </a:r>
          </a:p>
          <a:p>
            <a:pPr marL="0" indent="0">
              <a:lnSpc>
                <a:spcPct val="130000"/>
              </a:lnSpc>
              <a:buNone/>
            </a:pPr>
            <a:r>
              <a:rPr lang="zh-CN" altLang="en-US" dirty="0">
                <a:solidFill>
                  <a:schemeClr val="tx1"/>
                </a:solidFill>
                <a:latin typeface="Microsoft YaHei" charset="-122"/>
                <a:ea typeface="Microsoft YaHei" charset="-122"/>
                <a:cs typeface="Microsoft YaHei" charset="-122"/>
                <a:sym typeface="+mn-ea"/>
              </a:rPr>
              <a:t>蔡伯喈的一切作为都是身不由己，是遵从</a:t>
            </a:r>
            <a:r>
              <a:rPr lang="zh-CN" altLang="en-US" dirty="0">
                <a:solidFill>
                  <a:srgbClr val="0070C0"/>
                </a:solidFill>
                <a:latin typeface="Microsoft YaHei" charset="-122"/>
                <a:ea typeface="Microsoft YaHei" charset="-122"/>
                <a:cs typeface="Microsoft YaHei" charset="-122"/>
                <a:sym typeface="+mn-ea"/>
              </a:rPr>
              <a:t>父、师、君</a:t>
            </a:r>
            <a:r>
              <a:rPr lang="zh-CN" altLang="en-US" dirty="0">
                <a:solidFill>
                  <a:schemeClr val="tx1"/>
                </a:solidFill>
                <a:latin typeface="Microsoft YaHei" charset="-122"/>
                <a:ea typeface="Microsoft YaHei" charset="-122"/>
                <a:cs typeface="Microsoft YaHei" charset="-122"/>
                <a:sym typeface="+mn-ea"/>
              </a:rPr>
              <a:t>之命。</a:t>
            </a:r>
          </a:p>
          <a:p>
            <a:pPr marL="0" indent="0">
              <a:buNone/>
            </a:pPr>
            <a:endParaRPr lang="zh-CN" altLang="en-US" dirty="0">
              <a:latin typeface="Microsoft YaHei" charset="-122"/>
              <a:ea typeface="Microsoft YaHei" charset="-122"/>
              <a:cs typeface="Microsoft YaHei" charset="-122"/>
            </a:endParaRPr>
          </a:p>
        </p:txBody>
      </p:sp>
      <p:pic>
        <p:nvPicPr>
          <p:cNvPr id="6" name="图片 5"/>
          <p:cNvPicPr>
            <a:picLocks noChangeAspect="1"/>
          </p:cNvPicPr>
          <p:nvPr/>
        </p:nvPicPr>
        <p:blipFill>
          <a:blip r:embed="rId3"/>
          <a:stretch>
            <a:fillRect/>
          </a:stretch>
        </p:blipFill>
        <p:spPr>
          <a:xfrm>
            <a:off x="0" y="0"/>
            <a:ext cx="4521200" cy="1117600"/>
          </a:xfrm>
          <a:prstGeom prst="rect">
            <a:avLst/>
          </a:prstGeom>
        </p:spPr>
      </p:pic>
    </p:spTree>
    <p:extLst>
      <p:ext uri="{BB962C8B-B14F-4D97-AF65-F5344CB8AC3E}">
        <p14:creationId xmlns:p14="http://schemas.microsoft.com/office/powerpoint/2010/main" val="1786804543"/>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idx="4294967295"/>
          </p:nvPr>
        </p:nvSpPr>
        <p:spPr>
          <a:xfrm>
            <a:off x="838200" y="1124585"/>
            <a:ext cx="10938641" cy="6139932"/>
          </a:xfrm>
          <a:noFill/>
          <a:ln>
            <a:prstDash val="dash"/>
          </a:ln>
        </p:spPr>
        <p:txBody>
          <a:bodyPr/>
          <a:lstStyle/>
          <a:p>
            <a:pPr marL="0" indent="0">
              <a:lnSpc>
                <a:spcPct val="100000"/>
              </a:lnSpc>
              <a:buNone/>
            </a:pPr>
            <a:r>
              <a:rPr lang="zh-CN" altLang="en-US" sz="2400" b="1" dirty="0" smtClean="0">
                <a:sym typeface="+mn-ea"/>
              </a:rPr>
              <a:t>五、</a:t>
            </a:r>
            <a:r>
              <a:rPr lang="zh-CN" altLang="en-US" sz="2400" b="1" dirty="0" smtClean="0">
                <a:sym typeface="+mn-ea"/>
              </a:rPr>
              <a:t>话本</a:t>
            </a:r>
            <a:r>
              <a:rPr lang="zh-CN" altLang="en-US" sz="2400" b="1" dirty="0" smtClean="0">
                <a:solidFill>
                  <a:srgbClr val="00B050"/>
                </a:solidFill>
                <a:sym typeface="+mn-ea"/>
              </a:rPr>
              <a:t>［</a:t>
            </a:r>
            <a:r>
              <a:rPr lang="en-US" altLang="zh-CN" b="1" dirty="0" smtClean="0">
                <a:solidFill>
                  <a:srgbClr val="00B050"/>
                </a:solidFill>
                <a:sym typeface="+mn-ea"/>
              </a:rPr>
              <a:t>05</a:t>
            </a:r>
            <a:r>
              <a:rPr lang="zh-CN" altLang="en-US" sz="2400" b="1" dirty="0" smtClean="0">
                <a:solidFill>
                  <a:srgbClr val="00B050"/>
                </a:solidFill>
                <a:sym typeface="+mn-ea"/>
              </a:rPr>
              <a:t>名词］</a:t>
            </a:r>
            <a:endParaRPr lang="en-US" altLang="zh-CN" b="1" dirty="0">
              <a:solidFill>
                <a:srgbClr val="00B050"/>
              </a:solidFill>
              <a:sym typeface="+mn-ea"/>
            </a:endParaRPr>
          </a:p>
          <a:p>
            <a:pPr marL="0" indent="0">
              <a:lnSpc>
                <a:spcPct val="100000"/>
              </a:lnSpc>
              <a:buNone/>
            </a:pPr>
            <a:r>
              <a:rPr lang="zh-CN" altLang="en-US" sz="2000" dirty="0" smtClean="0">
                <a:latin typeface="Microsoft YaHei" charset="-122"/>
                <a:ea typeface="Microsoft YaHei" charset="-122"/>
                <a:cs typeface="Microsoft YaHei" charset="-122"/>
              </a:rPr>
              <a:t>（</a:t>
            </a:r>
            <a:r>
              <a:rPr lang="en-US" altLang="zh-CN" sz="2000" dirty="0" smtClean="0">
                <a:latin typeface="Microsoft YaHei" charset="-122"/>
                <a:ea typeface="Microsoft YaHei" charset="-122"/>
                <a:cs typeface="Microsoft YaHei" charset="-122"/>
              </a:rPr>
              <a:t>1</a:t>
            </a:r>
            <a:r>
              <a:rPr lang="zh-CN" altLang="en-US" sz="2000" dirty="0" smtClean="0">
                <a:latin typeface="Microsoft YaHei" charset="-122"/>
                <a:ea typeface="Microsoft YaHei" charset="-122"/>
                <a:cs typeface="Microsoft YaHei" charset="-122"/>
              </a:rPr>
              <a:t>）古代</a:t>
            </a:r>
            <a:r>
              <a:rPr lang="zh-CN" altLang="en-US" sz="2000" dirty="0">
                <a:latin typeface="Microsoft YaHei" charset="-122"/>
                <a:ea typeface="Microsoft YaHei" charset="-122"/>
                <a:cs typeface="Microsoft YaHei" charset="-122"/>
              </a:rPr>
              <a:t>“说话人”说话的</a:t>
            </a:r>
            <a:r>
              <a:rPr lang="zh-CN" altLang="en-US" sz="2000" dirty="0" smtClean="0">
                <a:latin typeface="Microsoft YaHei" charset="-122"/>
                <a:ea typeface="Microsoft YaHei" charset="-122"/>
                <a:cs typeface="Microsoft YaHei" charset="-122"/>
              </a:rPr>
              <a:t>底本；</a:t>
            </a:r>
            <a:endParaRPr lang="en-US" altLang="zh-CN" sz="2000" dirty="0" smtClean="0">
              <a:latin typeface="Microsoft YaHei" charset="-122"/>
              <a:ea typeface="Microsoft YaHei" charset="-122"/>
              <a:cs typeface="Microsoft YaHei" charset="-122"/>
            </a:endParaRPr>
          </a:p>
          <a:p>
            <a:pPr marL="0" indent="0">
              <a:lnSpc>
                <a:spcPct val="100000"/>
              </a:lnSpc>
              <a:buNone/>
            </a:pPr>
            <a:r>
              <a:rPr lang="zh-CN" altLang="en-US" sz="2000" dirty="0" smtClean="0">
                <a:latin typeface="Microsoft YaHei" charset="-122"/>
                <a:ea typeface="Microsoft YaHei" charset="-122"/>
                <a:cs typeface="Microsoft YaHei" charset="-122"/>
              </a:rPr>
              <a:t>（</a:t>
            </a:r>
            <a:r>
              <a:rPr lang="en-US" altLang="zh-CN" sz="2000" dirty="0" smtClean="0">
                <a:latin typeface="Microsoft YaHei" charset="-122"/>
                <a:ea typeface="Microsoft YaHei" charset="-122"/>
                <a:cs typeface="Microsoft YaHei" charset="-122"/>
              </a:rPr>
              <a:t>2</a:t>
            </a:r>
            <a:r>
              <a:rPr lang="zh-CN" altLang="en-US" sz="2000" dirty="0" smtClean="0">
                <a:latin typeface="Microsoft YaHei" charset="-122"/>
                <a:ea typeface="Microsoft YaHei" charset="-122"/>
                <a:cs typeface="Microsoft YaHei" charset="-122"/>
              </a:rPr>
              <a:t>）宋代分</a:t>
            </a:r>
            <a:r>
              <a:rPr lang="zh-CN" altLang="en-US" sz="2000" dirty="0">
                <a:latin typeface="Microsoft YaHei" charset="-122"/>
                <a:ea typeface="Microsoft YaHei" charset="-122"/>
                <a:cs typeface="Microsoft YaHei" charset="-122"/>
              </a:rPr>
              <a:t>“说话四家”，即“</a:t>
            </a:r>
            <a:r>
              <a:rPr lang="zh-CN" altLang="en-US" sz="2000" dirty="0">
                <a:solidFill>
                  <a:srgbClr val="0070C0"/>
                </a:solidFill>
                <a:latin typeface="Microsoft YaHei" charset="-122"/>
                <a:ea typeface="Microsoft YaHei" charset="-122"/>
                <a:cs typeface="Microsoft YaHei" charset="-122"/>
              </a:rPr>
              <a:t>小说”、“说铁骑”、“说经”、“讲史书</a:t>
            </a:r>
            <a:r>
              <a:rPr lang="zh-CN" altLang="en-US" sz="2000" dirty="0">
                <a:latin typeface="Microsoft YaHei" charset="-122"/>
                <a:ea typeface="Microsoft YaHei" charset="-122"/>
                <a:cs typeface="Microsoft YaHei" charset="-122"/>
              </a:rPr>
              <a:t>”</a:t>
            </a:r>
            <a:r>
              <a:rPr lang="zh-CN" altLang="en-US" sz="2000" dirty="0" smtClean="0">
                <a:latin typeface="Microsoft YaHei" charset="-122"/>
                <a:ea typeface="Microsoft YaHei" charset="-122"/>
                <a:cs typeface="Microsoft YaHei" charset="-122"/>
              </a:rPr>
              <a:t>。</a:t>
            </a:r>
            <a:endParaRPr lang="en-US" altLang="zh-CN" sz="2000" dirty="0" smtClean="0">
              <a:latin typeface="Microsoft YaHei" charset="-122"/>
              <a:ea typeface="Microsoft YaHei" charset="-122"/>
              <a:cs typeface="Microsoft YaHei" charset="-122"/>
            </a:endParaRPr>
          </a:p>
          <a:p>
            <a:pPr marL="0" indent="0">
              <a:lnSpc>
                <a:spcPct val="100000"/>
              </a:lnSpc>
              <a:buNone/>
            </a:pPr>
            <a:r>
              <a:rPr lang="zh-CN" altLang="en-US" sz="2000" dirty="0" smtClean="0">
                <a:latin typeface="Microsoft YaHei" charset="-122"/>
                <a:ea typeface="Microsoft YaHei" charset="-122"/>
                <a:cs typeface="Microsoft YaHei" charset="-122"/>
              </a:rPr>
              <a:t>（</a:t>
            </a:r>
            <a:r>
              <a:rPr lang="en-US" altLang="zh-CN" sz="2000" dirty="0">
                <a:latin typeface="Microsoft YaHei" charset="-122"/>
                <a:ea typeface="Microsoft YaHei" charset="-122"/>
                <a:cs typeface="Microsoft YaHei" charset="-122"/>
              </a:rPr>
              <a:t>3</a:t>
            </a:r>
            <a:r>
              <a:rPr lang="zh-CN" altLang="en-US" sz="2000" dirty="0" smtClean="0">
                <a:latin typeface="Microsoft YaHei" charset="-122"/>
                <a:ea typeface="Microsoft YaHei" charset="-122"/>
                <a:cs typeface="Microsoft YaHei" charset="-122"/>
              </a:rPr>
              <a:t>）现在见到</a:t>
            </a:r>
            <a:r>
              <a:rPr lang="zh-CN" altLang="en-US" sz="2000" dirty="0">
                <a:latin typeface="Microsoft YaHei" charset="-122"/>
                <a:ea typeface="Microsoft YaHei" charset="-122"/>
                <a:cs typeface="Microsoft YaHei" charset="-122"/>
              </a:rPr>
              <a:t>的宋元话本，基本上是</a:t>
            </a:r>
            <a:r>
              <a:rPr lang="zh-CN" altLang="en-US" sz="2000" dirty="0">
                <a:solidFill>
                  <a:srgbClr val="FF0000"/>
                </a:solidFill>
                <a:latin typeface="Microsoft YaHei" charset="-122"/>
                <a:ea typeface="Microsoft YaHei" charset="-122"/>
                <a:cs typeface="Microsoft YaHei" charset="-122"/>
              </a:rPr>
              <a:t>“小说”和“讲史”</a:t>
            </a:r>
            <a:r>
              <a:rPr lang="zh-CN" altLang="en-US" sz="2000" dirty="0">
                <a:latin typeface="Microsoft YaHei" charset="-122"/>
                <a:ea typeface="Microsoft YaHei" charset="-122"/>
                <a:cs typeface="Microsoft YaHei" charset="-122"/>
              </a:rPr>
              <a:t>两家</a:t>
            </a:r>
            <a:r>
              <a:rPr lang="zh-CN" altLang="en-US" sz="2000" dirty="0" smtClean="0">
                <a:latin typeface="Microsoft YaHei" charset="-122"/>
                <a:ea typeface="Microsoft YaHei" charset="-122"/>
                <a:cs typeface="Microsoft YaHei" charset="-122"/>
              </a:rPr>
              <a:t>。</a:t>
            </a:r>
            <a:endParaRPr lang="en-US" altLang="zh-CN" sz="2000" dirty="0" smtClean="0">
              <a:solidFill>
                <a:srgbClr val="C00000"/>
              </a:solidFill>
              <a:latin typeface="Microsoft YaHei" charset="-122"/>
              <a:ea typeface="Microsoft YaHei" charset="-122"/>
              <a:cs typeface="Microsoft YaHei" charset="-122"/>
            </a:endParaRPr>
          </a:p>
          <a:p>
            <a:pPr marL="0" indent="0">
              <a:lnSpc>
                <a:spcPct val="100000"/>
              </a:lnSpc>
              <a:buNone/>
            </a:pPr>
            <a:r>
              <a:rPr lang="zh-CN" altLang="en-US" sz="2000" dirty="0" smtClean="0">
                <a:latin typeface="SimHei" charset="-122"/>
                <a:ea typeface="SimHei" charset="-122"/>
                <a:cs typeface="SimHei" charset="-122"/>
              </a:rPr>
              <a:t>“</a:t>
            </a:r>
            <a:r>
              <a:rPr lang="zh-CN" altLang="en-US" sz="2000" dirty="0">
                <a:latin typeface="SimHei" charset="-122"/>
                <a:ea typeface="SimHei" charset="-122"/>
                <a:cs typeface="SimHei" charset="-122"/>
              </a:rPr>
              <a:t>讲史之体，在</a:t>
            </a:r>
            <a:r>
              <a:rPr lang="zh-CN" altLang="en-US" sz="2000" b="1" dirty="0">
                <a:solidFill>
                  <a:srgbClr val="FF0000"/>
                </a:solidFill>
                <a:latin typeface="SimHei" charset="-122"/>
                <a:ea typeface="SimHei" charset="-122"/>
                <a:cs typeface="SimHei" charset="-122"/>
              </a:rPr>
              <a:t>历叙史实而杂以虚辞</a:t>
            </a:r>
            <a:r>
              <a:rPr lang="zh-CN" altLang="en-US" sz="2000" dirty="0" smtClean="0">
                <a:latin typeface="SimHei" charset="-122"/>
                <a:ea typeface="SimHei" charset="-122"/>
                <a:cs typeface="SimHei" charset="-122"/>
              </a:rPr>
              <a:t>。”</a:t>
            </a:r>
            <a:r>
              <a:rPr lang="zh-CN" altLang="en-US" sz="2000" b="1" dirty="0" smtClean="0">
                <a:solidFill>
                  <a:srgbClr val="00B050"/>
                </a:solidFill>
                <a:latin typeface="SimHei" charset="-122"/>
                <a:ea typeface="SimHei" charset="-122"/>
                <a:cs typeface="SimHei" charset="-122"/>
              </a:rPr>
              <a:t>［选择］</a:t>
            </a:r>
            <a:endParaRPr lang="en-US" altLang="zh-CN" sz="2000" b="1" dirty="0" smtClean="0">
              <a:solidFill>
                <a:srgbClr val="00B050"/>
              </a:solidFill>
              <a:latin typeface="KaiTi" charset="-122"/>
              <a:ea typeface="KaiTi" charset="-122"/>
              <a:cs typeface="KaiTi" charset="-122"/>
            </a:endParaRPr>
          </a:p>
          <a:p>
            <a:pPr>
              <a:buFont typeface="Wingdings" charset="2"/>
              <a:buChar char="Ø"/>
            </a:pPr>
            <a:r>
              <a:rPr lang="zh-CN" altLang="en-US" b="1" dirty="0" smtClean="0"/>
              <a:t>平话</a:t>
            </a:r>
            <a:r>
              <a:rPr lang="zh-CN" altLang="en-US" b="1" dirty="0" smtClean="0">
                <a:solidFill>
                  <a:srgbClr val="00B050"/>
                </a:solidFill>
              </a:rPr>
              <a:t>［名词］</a:t>
            </a:r>
            <a:endParaRPr lang="en-US" altLang="zh-CN" b="1" dirty="0" smtClean="0">
              <a:solidFill>
                <a:srgbClr val="00B050"/>
              </a:solidFill>
            </a:endParaRPr>
          </a:p>
          <a:p>
            <a:pPr marL="0" indent="0">
              <a:buNone/>
            </a:pPr>
            <a:r>
              <a:rPr lang="zh-CN" altLang="en-US" sz="2000" dirty="0" smtClean="0"/>
              <a:t>（</a:t>
            </a:r>
            <a:r>
              <a:rPr lang="en-US" altLang="zh-CN" sz="2000" dirty="0" smtClean="0"/>
              <a:t>1</a:t>
            </a:r>
            <a:r>
              <a:rPr lang="zh-CN" altLang="en-US" sz="2000" dirty="0" smtClean="0"/>
              <a:t>）元代</a:t>
            </a:r>
            <a:r>
              <a:rPr lang="zh-CN" altLang="en-US" sz="2000" dirty="0"/>
              <a:t>的讲史话本多标名为“平话”</a:t>
            </a:r>
            <a:r>
              <a:rPr lang="zh-CN" altLang="en-US" sz="2000" dirty="0" smtClean="0"/>
              <a:t>；</a:t>
            </a:r>
            <a:endParaRPr lang="en-US" altLang="zh-CN" sz="2000" dirty="0" smtClean="0"/>
          </a:p>
          <a:p>
            <a:pPr marL="0" indent="0">
              <a:buNone/>
            </a:pPr>
            <a:r>
              <a:rPr lang="zh-CN" altLang="en-US" sz="2000" dirty="0" smtClean="0"/>
              <a:t>（</a:t>
            </a:r>
            <a:r>
              <a:rPr lang="en-US" altLang="zh-CN" sz="2000" dirty="0" smtClean="0"/>
              <a:t>2</a:t>
            </a:r>
            <a:r>
              <a:rPr lang="zh-CN" altLang="en-US" sz="2000" dirty="0" smtClean="0"/>
              <a:t>）“</a:t>
            </a:r>
            <a:r>
              <a:rPr lang="zh-CN" altLang="en-US" sz="2000" dirty="0"/>
              <a:t>平”还有评论之意，说话人讲述</a:t>
            </a:r>
            <a:r>
              <a:rPr lang="zh-CN" altLang="en-US" sz="2000" b="1" dirty="0">
                <a:solidFill>
                  <a:srgbClr val="C00000"/>
                </a:solidFill>
              </a:rPr>
              <a:t>历史故事</a:t>
            </a:r>
            <a:r>
              <a:rPr lang="zh-CN" altLang="en-US" sz="2000" dirty="0"/>
              <a:t>时往往加以</a:t>
            </a:r>
            <a:r>
              <a:rPr lang="zh-CN" altLang="en-US" sz="2000" b="1" dirty="0">
                <a:solidFill>
                  <a:srgbClr val="C00000"/>
                </a:solidFill>
              </a:rPr>
              <a:t>评说</a:t>
            </a:r>
            <a:r>
              <a:rPr lang="zh-CN" altLang="en-US" sz="2000" dirty="0" smtClean="0"/>
              <a:t>；</a:t>
            </a:r>
            <a:endParaRPr lang="en-US" altLang="zh-CN" sz="2000" dirty="0" smtClean="0"/>
          </a:p>
          <a:p>
            <a:pPr marL="0" indent="0">
              <a:buNone/>
            </a:pPr>
            <a:r>
              <a:rPr lang="zh-CN" altLang="en-US" sz="2000" dirty="0" smtClean="0"/>
              <a:t>（</a:t>
            </a:r>
            <a:r>
              <a:rPr lang="en-US" altLang="zh-CN" sz="2000" dirty="0" smtClean="0"/>
              <a:t>3</a:t>
            </a:r>
            <a:r>
              <a:rPr lang="zh-CN" altLang="en-US" sz="2000" dirty="0" smtClean="0"/>
              <a:t>）平话</a:t>
            </a:r>
            <a:r>
              <a:rPr lang="zh-CN" altLang="en-US" sz="2000" dirty="0"/>
              <a:t>大多根据各种正史、野史和民间传说改编而成</a:t>
            </a:r>
            <a:r>
              <a:rPr lang="zh-CN" altLang="en-US" sz="2000" dirty="0" smtClean="0"/>
              <a:t>。</a:t>
            </a:r>
            <a:endParaRPr lang="en-US" altLang="zh-CN" sz="2000" dirty="0" smtClean="0"/>
          </a:p>
          <a:p>
            <a:pPr>
              <a:buFont typeface="Wingdings" charset="2"/>
              <a:buChar char="Ø"/>
            </a:pPr>
            <a:r>
              <a:rPr lang="zh-CN" altLang="en-US" b="1" dirty="0" smtClean="0"/>
              <a:t>说铁骑</a:t>
            </a:r>
            <a:r>
              <a:rPr lang="zh-CN" altLang="en-US" b="1" dirty="0" smtClean="0">
                <a:solidFill>
                  <a:srgbClr val="00B050"/>
                </a:solidFill>
              </a:rPr>
              <a:t>［名词］</a:t>
            </a:r>
            <a:endParaRPr lang="en-US" altLang="zh-CN" b="1" dirty="0" smtClean="0">
              <a:solidFill>
                <a:srgbClr val="00B050"/>
              </a:solidFill>
            </a:endParaRPr>
          </a:p>
          <a:p>
            <a:pPr marL="0" indent="0">
              <a:buNone/>
            </a:pPr>
            <a:r>
              <a:rPr lang="zh-CN" altLang="en-US" sz="2000" dirty="0"/>
              <a:t>（</a:t>
            </a:r>
            <a:r>
              <a:rPr lang="en-US" altLang="zh-CN" sz="2000" dirty="0"/>
              <a:t>1</a:t>
            </a:r>
            <a:r>
              <a:rPr lang="zh-CN" altLang="en-US" sz="2000" dirty="0"/>
              <a:t>）宋代说话中的一家。</a:t>
            </a:r>
          </a:p>
          <a:p>
            <a:pPr marL="0" indent="0">
              <a:buNone/>
            </a:pPr>
            <a:r>
              <a:rPr lang="zh-CN" altLang="en-US" sz="2000" dirty="0"/>
              <a:t>（</a:t>
            </a:r>
            <a:r>
              <a:rPr lang="en-US" altLang="zh-CN" sz="2000" dirty="0"/>
              <a:t>2</a:t>
            </a:r>
            <a:r>
              <a:rPr lang="zh-CN" altLang="en-US" sz="2000" dirty="0"/>
              <a:t>）讲</a:t>
            </a:r>
            <a:r>
              <a:rPr lang="zh-CN" altLang="en-US" sz="2000" b="1" dirty="0">
                <a:solidFill>
                  <a:srgbClr val="C00000"/>
                </a:solidFill>
              </a:rPr>
              <a:t>说士马金鼓</a:t>
            </a:r>
            <a:r>
              <a:rPr lang="zh-CN" altLang="en-US" sz="2000" dirty="0"/>
              <a:t>故事，尤其是宋代北方民族战争中的英雄传奇故事。</a:t>
            </a:r>
            <a:br>
              <a:rPr lang="zh-CN" altLang="en-US" sz="2000" dirty="0"/>
            </a:br>
            <a:r>
              <a:rPr lang="zh-CN" altLang="en-US" sz="2000" dirty="0"/>
              <a:t>（</a:t>
            </a:r>
            <a:r>
              <a:rPr lang="en-US" altLang="zh-CN" sz="2000" dirty="0"/>
              <a:t>3</a:t>
            </a:r>
            <a:r>
              <a:rPr lang="zh-CN" altLang="en-US" sz="2000" dirty="0"/>
              <a:t>）是英雄传奇小说的来源。</a:t>
            </a:r>
          </a:p>
          <a:p>
            <a:pPr marL="0" indent="0">
              <a:buNone/>
            </a:pPr>
            <a:endParaRPr lang="zh-CN" altLang="en-US" sz="2000" dirty="0"/>
          </a:p>
          <a:p>
            <a:pPr marL="0" indent="0">
              <a:lnSpc>
                <a:spcPct val="100000"/>
              </a:lnSpc>
              <a:buNone/>
            </a:pPr>
            <a:endParaRPr lang="zh-CN" altLang="en-US" sz="2000" dirty="0">
              <a:latin typeface="KaiTi" charset="-122"/>
              <a:ea typeface="KaiTi" charset="-122"/>
              <a:cs typeface="KaiTi" charset="-122"/>
            </a:endParaRPr>
          </a:p>
        </p:txBody>
      </p:sp>
      <p:sp>
        <p:nvSpPr>
          <p:cNvPr id="6" name="文本框 5"/>
          <p:cNvSpPr txBox="1"/>
          <p:nvPr/>
        </p:nvSpPr>
        <p:spPr>
          <a:xfrm>
            <a:off x="0" y="348960"/>
            <a:ext cx="4305300" cy="337185"/>
          </a:xfrm>
          <a:prstGeom prst="rect">
            <a:avLst/>
          </a:prstGeom>
          <a:noFill/>
        </p:spPr>
        <p:txBody>
          <a:bodyPr wrap="square" rtlCol="0">
            <a:spAutoFit/>
          </a:bodyPr>
          <a:lstStyle/>
          <a:p>
            <a:r>
              <a:rPr sz="1600" dirty="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14.3.0宋元话本</a:t>
            </a:r>
          </a:p>
        </p:txBody>
      </p:sp>
      <p:pic>
        <p:nvPicPr>
          <p:cNvPr id="10" name="图片 9"/>
          <p:cNvPicPr>
            <a:picLocks noChangeAspect="1"/>
          </p:cNvPicPr>
          <p:nvPr/>
        </p:nvPicPr>
        <p:blipFill>
          <a:blip r:embed="rId3"/>
          <a:stretch>
            <a:fillRect/>
          </a:stretch>
        </p:blipFill>
        <p:spPr>
          <a:xfrm>
            <a:off x="0" y="0"/>
            <a:ext cx="4521200" cy="1117600"/>
          </a:xfrm>
          <a:prstGeom prst="rect">
            <a:avLst/>
          </a:prstGeom>
        </p:spPr>
      </p:pic>
    </p:spTree>
    <p:extLst>
      <p:ext uri="{BB962C8B-B14F-4D97-AF65-F5344CB8AC3E}">
        <p14:creationId xmlns:p14="http://schemas.microsoft.com/office/powerpoint/2010/main" val="1888168112"/>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idx="4294967295"/>
          </p:nvPr>
        </p:nvSpPr>
        <p:spPr>
          <a:xfrm>
            <a:off x="838200" y="1072661"/>
            <a:ext cx="11471337" cy="4913708"/>
          </a:xfrm>
        </p:spPr>
        <p:txBody>
          <a:bodyPr/>
          <a:lstStyle/>
          <a:p>
            <a:pPr marL="0" indent="0">
              <a:lnSpc>
                <a:spcPct val="130000"/>
              </a:lnSpc>
              <a:buNone/>
            </a:pPr>
            <a:r>
              <a:rPr lang="zh-CN" altLang="en-US" b="1" smtClean="0">
                <a:sym typeface="+mn-ea"/>
              </a:rPr>
              <a:t>六、</a:t>
            </a:r>
            <a:r>
              <a:rPr lang="zh-CN" altLang="en-US" b="1" dirty="0" smtClean="0">
                <a:sym typeface="+mn-ea"/>
              </a:rPr>
              <a:t>话本</a:t>
            </a:r>
            <a:r>
              <a:rPr lang="zh-CN" altLang="en-US" b="1" dirty="0">
                <a:sym typeface="+mn-ea"/>
              </a:rPr>
              <a:t>小说</a:t>
            </a:r>
            <a:r>
              <a:rPr lang="zh-CN" altLang="en-US" b="1" dirty="0" smtClean="0">
                <a:sym typeface="+mn-ea"/>
              </a:rPr>
              <a:t>的艺术特点</a:t>
            </a:r>
            <a:r>
              <a:rPr lang="zh-CN" altLang="en-US" b="1" dirty="0" smtClean="0">
                <a:solidFill>
                  <a:srgbClr val="00B050"/>
                </a:solidFill>
                <a:sym typeface="+mn-ea"/>
              </a:rPr>
              <a:t>［简答］</a:t>
            </a:r>
            <a:endParaRPr lang="zh-CN" altLang="en-US" b="1" dirty="0">
              <a:solidFill>
                <a:srgbClr val="00B050"/>
              </a:solidFill>
              <a:sym typeface="+mn-ea"/>
            </a:endParaRPr>
          </a:p>
          <a:p>
            <a:pPr indent="0">
              <a:lnSpc>
                <a:spcPct val="130000"/>
              </a:lnSpc>
              <a:buNone/>
            </a:pPr>
            <a:r>
              <a:rPr lang="zh-CN" altLang="en-US" dirty="0" smtClean="0">
                <a:latin typeface="SimHei" charset="-122"/>
                <a:ea typeface="SimHei" charset="-122"/>
                <a:cs typeface="SimHei" charset="-122"/>
                <a:sym typeface="+mn-ea"/>
              </a:rPr>
              <a:t>（</a:t>
            </a:r>
            <a:r>
              <a:rPr lang="en-US" altLang="zh-CN" dirty="0" smtClean="0">
                <a:latin typeface="SimHei" charset="-122"/>
                <a:ea typeface="SimHei" charset="-122"/>
                <a:cs typeface="SimHei" charset="-122"/>
                <a:sym typeface="+mn-ea"/>
              </a:rPr>
              <a:t>1</a:t>
            </a:r>
            <a:r>
              <a:rPr lang="zh-CN" altLang="en-US" dirty="0" smtClean="0">
                <a:latin typeface="SimHei" charset="-122"/>
                <a:ea typeface="SimHei" charset="-122"/>
                <a:cs typeface="SimHei" charset="-122"/>
                <a:sym typeface="+mn-ea"/>
              </a:rPr>
              <a:t>）</a:t>
            </a:r>
            <a:r>
              <a:rPr lang="zh-CN" altLang="en-US" b="1" dirty="0" smtClean="0">
                <a:latin typeface="SimHei" charset="-122"/>
                <a:ea typeface="SimHei" charset="-122"/>
                <a:cs typeface="SimHei" charset="-122"/>
                <a:sym typeface="+mn-ea"/>
              </a:rPr>
              <a:t>体制形式</a:t>
            </a:r>
            <a:r>
              <a:rPr lang="zh-CN" altLang="en-US" dirty="0" smtClean="0">
                <a:latin typeface="SimHei" charset="-122"/>
                <a:ea typeface="SimHei" charset="-122"/>
                <a:cs typeface="SimHei" charset="-122"/>
                <a:sym typeface="+mn-ea"/>
              </a:rPr>
              <a:t>是结合市民听众需要而创造出来的，</a:t>
            </a:r>
            <a:endParaRPr lang="en-US" altLang="zh-CN" dirty="0" smtClean="0">
              <a:latin typeface="SimHei" charset="-122"/>
              <a:ea typeface="SimHei" charset="-122"/>
              <a:cs typeface="SimHei" charset="-122"/>
              <a:sym typeface="+mn-ea"/>
            </a:endParaRPr>
          </a:p>
          <a:p>
            <a:pPr indent="0">
              <a:lnSpc>
                <a:spcPct val="130000"/>
              </a:lnSpc>
              <a:buNone/>
            </a:pPr>
            <a:r>
              <a:rPr lang="zh-CN" altLang="en-US" dirty="0" smtClean="0">
                <a:latin typeface="KaiTi" charset="-122"/>
                <a:ea typeface="KaiTi" charset="-122"/>
                <a:cs typeface="KaiTi" charset="-122"/>
                <a:sym typeface="+mn-ea"/>
              </a:rPr>
              <a:t>其结构一般由</a:t>
            </a:r>
            <a:r>
              <a:rPr lang="zh-CN" altLang="en-US" b="1" dirty="0" smtClean="0">
                <a:solidFill>
                  <a:srgbClr val="C00000"/>
                </a:solidFill>
                <a:latin typeface="KaiTi" charset="-122"/>
                <a:ea typeface="KaiTi" charset="-122"/>
                <a:cs typeface="KaiTi" charset="-122"/>
                <a:sym typeface="+mn-ea"/>
              </a:rPr>
              <a:t>题目、篇首、入话、头回、正话和篇尾</a:t>
            </a:r>
            <a:r>
              <a:rPr lang="zh-CN" altLang="en-US" dirty="0" smtClean="0">
                <a:latin typeface="KaiTi" charset="-122"/>
                <a:ea typeface="KaiTi" charset="-122"/>
                <a:cs typeface="KaiTi" charset="-122"/>
                <a:sym typeface="+mn-ea"/>
              </a:rPr>
              <a:t>六个部分组成。</a:t>
            </a:r>
            <a:r>
              <a:rPr lang="zh-CN" altLang="en-US" b="1" dirty="0" smtClean="0">
                <a:solidFill>
                  <a:srgbClr val="00B050"/>
                </a:solidFill>
                <a:latin typeface="KaiTi" charset="-122"/>
                <a:ea typeface="KaiTi" charset="-122"/>
                <a:cs typeface="KaiTi" charset="-122"/>
                <a:sym typeface="+mn-ea"/>
              </a:rPr>
              <a:t>［选择题］ </a:t>
            </a:r>
            <a:endParaRPr lang="zh-CN" altLang="en-US" b="1" dirty="0" smtClean="0">
              <a:solidFill>
                <a:srgbClr val="00B050"/>
              </a:solidFill>
              <a:latin typeface="KaiTi" charset="-122"/>
              <a:ea typeface="KaiTi" charset="-122"/>
              <a:cs typeface="KaiTi" charset="-122"/>
            </a:endParaRPr>
          </a:p>
          <a:p>
            <a:pPr indent="0">
              <a:lnSpc>
                <a:spcPct val="130000"/>
              </a:lnSpc>
              <a:buNone/>
            </a:pPr>
            <a:r>
              <a:rPr lang="zh-CN" altLang="en-US" dirty="0" smtClean="0">
                <a:latin typeface="SimHei" charset="-122"/>
                <a:ea typeface="SimHei" charset="-122"/>
                <a:cs typeface="SimHei" charset="-122"/>
                <a:sym typeface="+mn-ea"/>
              </a:rPr>
              <a:t>（</a:t>
            </a:r>
            <a:r>
              <a:rPr lang="en-US" altLang="zh-CN" dirty="0" smtClean="0">
                <a:latin typeface="SimHei" charset="-122"/>
                <a:ea typeface="SimHei" charset="-122"/>
                <a:cs typeface="SimHei" charset="-122"/>
                <a:sym typeface="+mn-ea"/>
              </a:rPr>
              <a:t>2</a:t>
            </a:r>
            <a:r>
              <a:rPr lang="zh-CN" altLang="en-US" dirty="0" smtClean="0">
                <a:latin typeface="SimHei" charset="-122"/>
                <a:ea typeface="SimHei" charset="-122"/>
                <a:cs typeface="SimHei" charset="-122"/>
                <a:sym typeface="+mn-ea"/>
              </a:rPr>
              <a:t>）</a:t>
            </a:r>
            <a:r>
              <a:rPr lang="zh-CN" altLang="en-US" b="1" dirty="0" smtClean="0">
                <a:solidFill>
                  <a:srgbClr val="C00000"/>
                </a:solidFill>
                <a:latin typeface="SimHei" charset="-122"/>
                <a:ea typeface="SimHei" charset="-122"/>
                <a:cs typeface="SimHei" charset="-122"/>
                <a:sym typeface="+mn-ea"/>
              </a:rPr>
              <a:t>叙述方式</a:t>
            </a:r>
            <a:r>
              <a:rPr lang="zh-CN" altLang="en-US" dirty="0" smtClean="0">
                <a:latin typeface="SimHei" charset="-122"/>
                <a:ea typeface="SimHei" charset="-122"/>
                <a:cs typeface="SimHei" charset="-122"/>
                <a:sym typeface="+mn-ea"/>
              </a:rPr>
              <a:t>符合一般大众的欣赏习惯，</a:t>
            </a:r>
            <a:endParaRPr lang="en-US" altLang="zh-CN" dirty="0" smtClean="0">
              <a:latin typeface="SimHei" charset="-122"/>
              <a:ea typeface="SimHei" charset="-122"/>
              <a:cs typeface="SimHei" charset="-122"/>
              <a:sym typeface="+mn-ea"/>
            </a:endParaRPr>
          </a:p>
          <a:p>
            <a:pPr indent="0">
              <a:lnSpc>
                <a:spcPct val="130000"/>
              </a:lnSpc>
              <a:buNone/>
            </a:pPr>
            <a:r>
              <a:rPr lang="zh-CN" altLang="en-US" dirty="0" smtClean="0">
                <a:latin typeface="KaiTi" charset="-122"/>
                <a:ea typeface="KaiTi" charset="-122"/>
                <a:cs typeface="KaiTi" charset="-122"/>
                <a:sym typeface="+mn-ea"/>
              </a:rPr>
              <a:t>即</a:t>
            </a:r>
            <a:r>
              <a:rPr lang="zh-CN" altLang="en-US" b="1" dirty="0" smtClean="0">
                <a:latin typeface="KaiTi" charset="-122"/>
                <a:ea typeface="KaiTi" charset="-122"/>
                <a:cs typeface="KaiTi" charset="-122"/>
                <a:sym typeface="+mn-ea"/>
              </a:rPr>
              <a:t>连贯叙述</a:t>
            </a:r>
            <a:r>
              <a:rPr lang="zh-CN" altLang="en-US" dirty="0" smtClean="0">
                <a:latin typeface="KaiTi" charset="-122"/>
                <a:ea typeface="KaiTi" charset="-122"/>
                <a:cs typeface="KaiTi" charset="-122"/>
                <a:sym typeface="+mn-ea"/>
              </a:rPr>
              <a:t>，故事性性强，情节曲折生动，带有悬念和巧合，所谓无巧不成书。 </a:t>
            </a:r>
            <a:endParaRPr lang="zh-CN" altLang="en-US" dirty="0" smtClean="0">
              <a:latin typeface="KaiTi" charset="-122"/>
              <a:ea typeface="KaiTi" charset="-122"/>
              <a:cs typeface="KaiTi" charset="-122"/>
            </a:endParaRPr>
          </a:p>
          <a:p>
            <a:pPr indent="0">
              <a:lnSpc>
                <a:spcPct val="130000"/>
              </a:lnSpc>
              <a:buNone/>
            </a:pPr>
            <a:r>
              <a:rPr lang="zh-CN" altLang="en-US" dirty="0" smtClean="0">
                <a:latin typeface="SimHei" charset="-122"/>
                <a:ea typeface="SimHei" charset="-122"/>
                <a:cs typeface="SimHei" charset="-122"/>
                <a:sym typeface="+mn-ea"/>
              </a:rPr>
              <a:t>（</a:t>
            </a:r>
            <a:r>
              <a:rPr lang="en-US" altLang="zh-CN" dirty="0" smtClean="0">
                <a:latin typeface="SimHei" charset="-122"/>
                <a:ea typeface="SimHei" charset="-122"/>
                <a:cs typeface="SimHei" charset="-122"/>
                <a:sym typeface="+mn-ea"/>
              </a:rPr>
              <a:t>3</a:t>
            </a:r>
            <a:r>
              <a:rPr lang="zh-CN" altLang="en-US" dirty="0" smtClean="0">
                <a:latin typeface="SimHei" charset="-122"/>
                <a:ea typeface="SimHei" charset="-122"/>
                <a:cs typeface="SimHei" charset="-122"/>
                <a:sym typeface="+mn-ea"/>
              </a:rPr>
              <a:t>）使用大众能理解的</a:t>
            </a:r>
            <a:r>
              <a:rPr lang="zh-CN" altLang="en-US" b="1" dirty="0" smtClean="0">
                <a:solidFill>
                  <a:srgbClr val="C00000"/>
                </a:solidFill>
                <a:latin typeface="SimHei" charset="-122"/>
                <a:ea typeface="SimHei" charset="-122"/>
                <a:cs typeface="SimHei" charset="-122"/>
                <a:sym typeface="+mn-ea"/>
              </a:rPr>
              <a:t>白话</a:t>
            </a:r>
            <a:r>
              <a:rPr lang="zh-CN" altLang="en-US" dirty="0" smtClean="0">
                <a:latin typeface="SimHei" charset="-122"/>
                <a:ea typeface="SimHei" charset="-122"/>
                <a:cs typeface="SimHei" charset="-122"/>
                <a:sym typeface="+mn-ea"/>
              </a:rPr>
              <a:t>进行</a:t>
            </a:r>
            <a:r>
              <a:rPr lang="zh-CN" altLang="en-US" b="1" dirty="0" smtClean="0">
                <a:solidFill>
                  <a:srgbClr val="C00000"/>
                </a:solidFill>
                <a:latin typeface="SimHei" charset="-122"/>
                <a:ea typeface="SimHei" charset="-122"/>
                <a:cs typeface="SimHei" charset="-122"/>
                <a:sym typeface="+mn-ea"/>
              </a:rPr>
              <a:t>演说</a:t>
            </a:r>
            <a:r>
              <a:rPr lang="zh-CN" altLang="en-US" dirty="0" smtClean="0">
                <a:latin typeface="SimHei" charset="-122"/>
                <a:ea typeface="SimHei" charset="-122"/>
                <a:cs typeface="SimHei" charset="-122"/>
                <a:sym typeface="+mn-ea"/>
              </a:rPr>
              <a:t>，以生活化的语言代替书面语言。</a:t>
            </a:r>
            <a:endParaRPr lang="zh-CN" altLang="en-US" dirty="0" smtClean="0">
              <a:latin typeface="KaiTi" charset="-122"/>
              <a:ea typeface="KaiTi" charset="-122"/>
              <a:cs typeface="KaiTi" charset="-122"/>
            </a:endParaRPr>
          </a:p>
          <a:p>
            <a:pPr marL="0" indent="0">
              <a:buNone/>
            </a:pPr>
            <a:r>
              <a:rPr lang="zh-CN" altLang="en-US" dirty="0" smtClean="0">
                <a:latin typeface="KaiTi" charset="-122"/>
                <a:ea typeface="KaiTi" charset="-122"/>
                <a:cs typeface="KaiTi" charset="-122"/>
              </a:rPr>
              <a:t>  元人话本小说中艺术水平较高的是</a:t>
            </a:r>
            <a:r>
              <a:rPr lang="en-US" altLang="zh-CN" b="1" dirty="0" smtClean="0">
                <a:solidFill>
                  <a:srgbClr val="C00000"/>
                </a:solidFill>
                <a:latin typeface="KaiTi" charset="-122"/>
                <a:ea typeface="KaiTi" charset="-122"/>
                <a:cs typeface="KaiTi" charset="-122"/>
              </a:rPr>
              <a:t>《</a:t>
            </a:r>
            <a:r>
              <a:rPr lang="zh-CN" altLang="en-US" b="1" dirty="0" smtClean="0">
                <a:solidFill>
                  <a:srgbClr val="C00000"/>
                </a:solidFill>
                <a:latin typeface="KaiTi" charset="-122"/>
                <a:ea typeface="KaiTi" charset="-122"/>
                <a:cs typeface="KaiTi" charset="-122"/>
              </a:rPr>
              <a:t>宋四公大闹禁魂张</a:t>
            </a:r>
            <a:r>
              <a:rPr lang="en-US" altLang="zh-CN" b="1" dirty="0" smtClean="0">
                <a:solidFill>
                  <a:srgbClr val="C00000"/>
                </a:solidFill>
                <a:latin typeface="KaiTi" charset="-122"/>
                <a:ea typeface="KaiTi" charset="-122"/>
                <a:cs typeface="KaiTi" charset="-122"/>
              </a:rPr>
              <a:t>》</a:t>
            </a:r>
            <a:r>
              <a:rPr lang="zh-CN" altLang="en-US" b="1" dirty="0" smtClean="0">
                <a:solidFill>
                  <a:srgbClr val="00B050"/>
                </a:solidFill>
                <a:latin typeface="KaiTi" charset="-122"/>
                <a:ea typeface="KaiTi" charset="-122"/>
                <a:cs typeface="KaiTi" charset="-122"/>
              </a:rPr>
              <a:t>［选择题］</a:t>
            </a:r>
            <a:endParaRPr lang="zh-CN" altLang="en-US" b="1" dirty="0">
              <a:solidFill>
                <a:srgbClr val="00B050"/>
              </a:solidFill>
              <a:latin typeface="KaiTi" charset="-122"/>
              <a:ea typeface="KaiTi" charset="-122"/>
              <a:cs typeface="KaiTi" charset="-122"/>
            </a:endParaRPr>
          </a:p>
        </p:txBody>
      </p:sp>
      <p:sp>
        <p:nvSpPr>
          <p:cNvPr id="7" name="矩形 6"/>
          <p:cNvSpPr/>
          <p:nvPr/>
        </p:nvSpPr>
        <p:spPr>
          <a:xfrm>
            <a:off x="1014247" y="1545049"/>
            <a:ext cx="9911255" cy="450850"/>
          </a:xfrm>
          <a:prstGeom prst="rect">
            <a:avLst/>
          </a:prstGeom>
        </p:spPr>
        <p:txBody>
          <a:bodyPr wrap="square">
            <a:spAutoFit/>
          </a:bodyPr>
          <a:lstStyle/>
          <a:p>
            <a:pPr>
              <a:lnSpc>
                <a:spcPct val="130000"/>
              </a:lnSpc>
            </a:pPr>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 name="文本框 2"/>
          <p:cNvSpPr txBox="1"/>
          <p:nvPr/>
        </p:nvSpPr>
        <p:spPr>
          <a:xfrm>
            <a:off x="0" y="80010"/>
            <a:ext cx="4305300" cy="337185"/>
          </a:xfrm>
          <a:prstGeom prst="rect">
            <a:avLst/>
          </a:prstGeom>
          <a:noFill/>
        </p:spPr>
        <p:txBody>
          <a:bodyPr wrap="square" rtlCol="0">
            <a:spAutoFit/>
          </a:bodyPr>
          <a:lstStyle/>
          <a:p>
            <a:r>
              <a:rPr lang="en-US" altLang="zh-CN" sz="160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14.3.1 </a:t>
            </a:r>
            <a:r>
              <a:rPr sz="160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话本小说</a:t>
            </a:r>
          </a:p>
        </p:txBody>
      </p:sp>
      <p:pic>
        <p:nvPicPr>
          <p:cNvPr id="8" name="图片 7"/>
          <p:cNvPicPr>
            <a:picLocks noChangeAspect="1"/>
          </p:cNvPicPr>
          <p:nvPr/>
        </p:nvPicPr>
        <p:blipFill>
          <a:blip r:embed="rId3"/>
          <a:stretch>
            <a:fillRect/>
          </a:stretch>
        </p:blipFill>
        <p:spPr>
          <a:xfrm>
            <a:off x="0" y="0"/>
            <a:ext cx="4521200" cy="1117600"/>
          </a:xfrm>
          <a:prstGeom prst="rect">
            <a:avLst/>
          </a:prstGeom>
        </p:spPr>
      </p:pic>
    </p:spTree>
    <p:extLst>
      <p:ext uri="{BB962C8B-B14F-4D97-AF65-F5344CB8AC3E}">
        <p14:creationId xmlns:p14="http://schemas.microsoft.com/office/powerpoint/2010/main" val="975315273"/>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p:cNvSpPr>
            <a:spLocks noGrp="1"/>
          </p:cNvSpPr>
          <p:nvPr>
            <p:ph type="body" idx="4294967295"/>
          </p:nvPr>
        </p:nvSpPr>
        <p:spPr>
          <a:xfrm>
            <a:off x="906379" y="1236880"/>
            <a:ext cx="10654862" cy="4986338"/>
          </a:xfrm>
        </p:spPr>
        <p:txBody>
          <a:bodyPr>
            <a:normAutofit lnSpcReduction="10000"/>
          </a:bodyPr>
          <a:lstStyle/>
          <a:p>
            <a:pPr marL="0" indent="0">
              <a:lnSpc>
                <a:spcPct val="150000"/>
              </a:lnSpc>
              <a:buNone/>
            </a:pPr>
            <a:r>
              <a:rPr lang="zh-CN" altLang="en-US" b="1" dirty="0" smtClean="0">
                <a:sym typeface="+mn-ea"/>
              </a:rPr>
              <a:t>六、</a:t>
            </a:r>
            <a:r>
              <a:rPr lang="zh-CN" altLang="en-US" b="1" dirty="0"/>
              <a:t>宋元话本小说按其内容可分四</a:t>
            </a:r>
            <a:r>
              <a:rPr lang="zh-CN" altLang="en-US" b="1" dirty="0" smtClean="0"/>
              <a:t>类</a:t>
            </a:r>
            <a:r>
              <a:rPr lang="zh-CN" altLang="en-US" sz="2400" b="1" dirty="0" smtClean="0">
                <a:solidFill>
                  <a:srgbClr val="00B050"/>
                </a:solidFill>
              </a:rPr>
              <a:t>［</a:t>
            </a:r>
            <a:r>
              <a:rPr lang="en-US" altLang="zh-CN" sz="2400" b="1" dirty="0" smtClean="0">
                <a:solidFill>
                  <a:srgbClr val="00B050"/>
                </a:solidFill>
              </a:rPr>
              <a:t>11</a:t>
            </a:r>
            <a:r>
              <a:rPr lang="zh-CN" altLang="en-US" sz="2400" b="1" dirty="0" smtClean="0">
                <a:solidFill>
                  <a:srgbClr val="00B050"/>
                </a:solidFill>
              </a:rPr>
              <a:t>简答］</a:t>
            </a:r>
            <a:r>
              <a:rPr lang="zh-CN" altLang="en-US" dirty="0"/>
              <a:t/>
            </a:r>
            <a:br>
              <a:rPr lang="zh-CN" altLang="en-US" dirty="0"/>
            </a:br>
            <a:r>
              <a:rPr lang="zh-CN" altLang="en-US" dirty="0" smtClean="0"/>
              <a:t>（</a:t>
            </a:r>
            <a:r>
              <a:rPr lang="en-US" altLang="zh-CN" dirty="0"/>
              <a:t>1</a:t>
            </a:r>
            <a:r>
              <a:rPr lang="zh-CN" altLang="en-US" dirty="0"/>
              <a:t>）</a:t>
            </a:r>
            <a:r>
              <a:rPr lang="zh-CN" altLang="en-US" dirty="0">
                <a:solidFill>
                  <a:srgbClr val="C00000"/>
                </a:solidFill>
              </a:rPr>
              <a:t>烟粉类</a:t>
            </a:r>
            <a:r>
              <a:rPr lang="zh-CN" altLang="en-US" dirty="0"/>
              <a:t>，即烟花粉黛，讲男女爱情，所谓“春浓花艳佳人胆”。</a:t>
            </a:r>
            <a:br>
              <a:rPr lang="zh-CN" altLang="en-US" dirty="0"/>
            </a:br>
            <a:r>
              <a:rPr lang="zh-CN" altLang="en-US" dirty="0"/>
              <a:t>（</a:t>
            </a:r>
            <a:r>
              <a:rPr lang="en-US" altLang="zh-CN" dirty="0"/>
              <a:t>2</a:t>
            </a:r>
            <a:r>
              <a:rPr lang="zh-CN" altLang="en-US" dirty="0"/>
              <a:t>）</a:t>
            </a:r>
            <a:r>
              <a:rPr lang="zh-CN" altLang="en-US" dirty="0">
                <a:solidFill>
                  <a:srgbClr val="C00000"/>
                </a:solidFill>
              </a:rPr>
              <a:t>灵怪类</a:t>
            </a:r>
            <a:r>
              <a:rPr lang="zh-CN" altLang="en-US" dirty="0"/>
              <a:t>，讲神仙妖术和异物显灵作怪。</a:t>
            </a:r>
            <a:br>
              <a:rPr lang="zh-CN" altLang="en-US" dirty="0"/>
            </a:br>
            <a:r>
              <a:rPr lang="zh-CN" altLang="en-US" dirty="0"/>
              <a:t>（</a:t>
            </a:r>
            <a:r>
              <a:rPr lang="en-US" altLang="zh-CN" dirty="0"/>
              <a:t>3</a:t>
            </a:r>
            <a:r>
              <a:rPr lang="zh-CN" altLang="en-US" dirty="0"/>
              <a:t>）</a:t>
            </a:r>
            <a:r>
              <a:rPr lang="zh-CN" altLang="en-US" dirty="0">
                <a:solidFill>
                  <a:srgbClr val="C00000"/>
                </a:solidFill>
              </a:rPr>
              <a:t>传奇类</a:t>
            </a:r>
            <a:r>
              <a:rPr lang="zh-CN" altLang="en-US" dirty="0"/>
              <a:t>，讲人世间的奇人奇事，以及种种悲欢离合的轶事奇闻。</a:t>
            </a:r>
            <a:br>
              <a:rPr lang="zh-CN" altLang="en-US" dirty="0"/>
            </a:br>
            <a:r>
              <a:rPr lang="zh-CN" altLang="en-US" dirty="0"/>
              <a:t>（</a:t>
            </a:r>
            <a:r>
              <a:rPr lang="en-US" altLang="zh-CN" dirty="0"/>
              <a:t>4</a:t>
            </a:r>
            <a:r>
              <a:rPr lang="zh-CN" altLang="en-US" dirty="0"/>
              <a:t>）</a:t>
            </a:r>
            <a:r>
              <a:rPr lang="zh-CN" altLang="en-US" dirty="0">
                <a:solidFill>
                  <a:srgbClr val="C00000"/>
                </a:solidFill>
              </a:rPr>
              <a:t>公案类</a:t>
            </a:r>
            <a:r>
              <a:rPr lang="zh-CN" altLang="en-US" dirty="0"/>
              <a:t>，讲各种断案故事，或言强梁恶霸杀人越货，惊动官府，或说侠盗怪杰不平拔刀，为民除害，所谓“月黑风寒壮士心”。</a:t>
            </a:r>
            <a:br>
              <a:rPr lang="zh-CN" altLang="en-US" dirty="0"/>
            </a:br>
            <a:r>
              <a:rPr lang="zh-CN" altLang="en-US" dirty="0">
                <a:latin typeface="KaiTi" charset="-122"/>
                <a:ea typeface="KaiTi" charset="-122"/>
                <a:cs typeface="KaiTi" charset="-122"/>
              </a:rPr>
              <a:t>这些题材内容具有浓郁的世俗生活气息，取材时多把处于社会下层的市井细民及其日常生活作为主要内容，反映他们的悲欢离合，对富贵的渴望，对人情世态的玩味，以及对灵怪、公案的广泛兴趣。 </a:t>
            </a:r>
            <a:endParaRPr lang="zh-CN" altLang="en-US" sz="2400" dirty="0">
              <a:solidFill>
                <a:schemeClr val="tx1"/>
              </a:solidFill>
              <a:latin typeface="KaiTi" charset="-122"/>
              <a:ea typeface="KaiTi" charset="-122"/>
              <a:cs typeface="KaiTi" charset="-122"/>
            </a:endParaRPr>
          </a:p>
        </p:txBody>
      </p:sp>
      <p:pic>
        <p:nvPicPr>
          <p:cNvPr id="8" name="图片 7"/>
          <p:cNvPicPr>
            <a:picLocks noChangeAspect="1"/>
          </p:cNvPicPr>
          <p:nvPr/>
        </p:nvPicPr>
        <p:blipFill>
          <a:blip r:embed="rId3"/>
          <a:stretch>
            <a:fillRect/>
          </a:stretch>
        </p:blipFill>
        <p:spPr>
          <a:xfrm>
            <a:off x="0" y="0"/>
            <a:ext cx="4521200" cy="1117600"/>
          </a:xfrm>
          <a:prstGeom prst="rect">
            <a:avLst/>
          </a:prstGeom>
        </p:spPr>
      </p:pic>
    </p:spTree>
    <p:extLst>
      <p:ext uri="{BB962C8B-B14F-4D97-AF65-F5344CB8AC3E}">
        <p14:creationId xmlns:p14="http://schemas.microsoft.com/office/powerpoint/2010/main" val="1265811270"/>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p:cNvSpPr>
            <a:spLocks noGrp="1"/>
          </p:cNvSpPr>
          <p:nvPr>
            <p:ph type="body" idx="4294967295"/>
          </p:nvPr>
        </p:nvSpPr>
        <p:spPr>
          <a:xfrm>
            <a:off x="906379" y="1236880"/>
            <a:ext cx="10654862" cy="4986338"/>
          </a:xfrm>
        </p:spPr>
        <p:txBody>
          <a:bodyPr>
            <a:normAutofit/>
          </a:bodyPr>
          <a:lstStyle/>
          <a:p>
            <a:pPr marL="0" indent="0">
              <a:lnSpc>
                <a:spcPct val="130000"/>
              </a:lnSpc>
              <a:buNone/>
            </a:pPr>
            <a:r>
              <a:rPr lang="zh-CN" altLang="en-US" b="1" dirty="0" smtClean="0">
                <a:sym typeface="+mn-ea"/>
              </a:rPr>
              <a:t>六、</a:t>
            </a:r>
            <a:r>
              <a:rPr lang="zh-CN" altLang="en-US" sz="2400" b="1" dirty="0" smtClean="0">
                <a:solidFill>
                  <a:schemeClr val="tx1"/>
                </a:solidFill>
              </a:rPr>
              <a:t>讲</a:t>
            </a:r>
            <a:r>
              <a:rPr lang="zh-CN" altLang="en-US" sz="2400" b="1" dirty="0">
                <a:solidFill>
                  <a:schemeClr val="tx1"/>
                </a:solidFill>
              </a:rPr>
              <a:t>史话本</a:t>
            </a:r>
            <a:r>
              <a:rPr lang="zh-CN" altLang="en-US" sz="2400" b="1" dirty="0" smtClean="0">
                <a:solidFill>
                  <a:schemeClr val="tx1"/>
                </a:solidFill>
              </a:rPr>
              <a:t>的</a:t>
            </a:r>
            <a:r>
              <a:rPr lang="zh-CN" altLang="en-US" sz="2400" b="1" dirty="0" smtClean="0"/>
              <a:t>艺术特点</a:t>
            </a:r>
            <a:r>
              <a:rPr lang="zh-CN" altLang="en-US" sz="2400" b="1" dirty="0" smtClean="0">
                <a:solidFill>
                  <a:srgbClr val="00B050"/>
                </a:solidFill>
              </a:rPr>
              <a:t>［</a:t>
            </a:r>
            <a:r>
              <a:rPr lang="zh-CN" altLang="en-US" sz="2400" b="1" dirty="0" smtClean="0">
                <a:solidFill>
                  <a:schemeClr val="bg1">
                    <a:lumMod val="50000"/>
                  </a:schemeClr>
                </a:solidFill>
              </a:rPr>
              <a:t>简答</a:t>
            </a:r>
            <a:r>
              <a:rPr lang="zh-CN" altLang="en-US" sz="2400" b="1" dirty="0" smtClean="0">
                <a:solidFill>
                  <a:srgbClr val="00B050"/>
                </a:solidFill>
              </a:rPr>
              <a:t>］</a:t>
            </a:r>
            <a:endParaRPr lang="zh-CN" altLang="en-US" sz="2400" b="1" dirty="0">
              <a:solidFill>
                <a:srgbClr val="00B050"/>
              </a:solidFill>
            </a:endParaRPr>
          </a:p>
          <a:p>
            <a:pPr indent="0">
              <a:lnSpc>
                <a:spcPct val="160000"/>
              </a:lnSpc>
              <a:buNone/>
            </a:pPr>
            <a:r>
              <a:rPr lang="zh-CN" altLang="en-US" sz="2400" dirty="0">
                <a:solidFill>
                  <a:schemeClr val="tx1"/>
                </a:solidFill>
                <a:latin typeface="KaiTi" charset="-122"/>
                <a:ea typeface="KaiTi" charset="-122"/>
                <a:cs typeface="KaiTi" charset="-122"/>
              </a:rPr>
              <a:t>（</a:t>
            </a:r>
            <a:r>
              <a:rPr lang="en-US" altLang="zh-CN" sz="2400" dirty="0">
                <a:solidFill>
                  <a:schemeClr val="tx1"/>
                </a:solidFill>
                <a:latin typeface="KaiTi" charset="-122"/>
                <a:ea typeface="KaiTi" charset="-122"/>
                <a:cs typeface="KaiTi" charset="-122"/>
              </a:rPr>
              <a:t>1</a:t>
            </a:r>
            <a:r>
              <a:rPr lang="zh-CN" altLang="en-US" sz="2400" dirty="0">
                <a:solidFill>
                  <a:schemeClr val="tx1"/>
                </a:solidFill>
                <a:latin typeface="KaiTi" charset="-122"/>
                <a:ea typeface="KaiTi" charset="-122"/>
                <a:cs typeface="KaiTi" charset="-122"/>
              </a:rPr>
              <a:t>）平话大多根据各种</a:t>
            </a:r>
            <a:r>
              <a:rPr lang="zh-CN" altLang="en-US" sz="2400" b="1" dirty="0">
                <a:solidFill>
                  <a:srgbClr val="C00000"/>
                </a:solidFill>
                <a:latin typeface="KaiTi" charset="-122"/>
                <a:ea typeface="KaiTi" charset="-122"/>
                <a:cs typeface="KaiTi" charset="-122"/>
              </a:rPr>
              <a:t>正史、野史和民间传说</a:t>
            </a:r>
            <a:r>
              <a:rPr lang="zh-CN" altLang="en-US" dirty="0">
                <a:latin typeface="KaiTi" charset="-122"/>
                <a:ea typeface="KaiTi" charset="-122"/>
                <a:cs typeface="KaiTi" charset="-122"/>
              </a:rPr>
              <a:t>改编而成</a:t>
            </a:r>
            <a:r>
              <a:rPr lang="zh-CN" altLang="en-US" sz="2400" dirty="0">
                <a:solidFill>
                  <a:schemeClr val="tx1"/>
                </a:solidFill>
                <a:latin typeface="KaiTi" charset="-122"/>
                <a:ea typeface="KaiTi" charset="-122"/>
                <a:cs typeface="KaiTi" charset="-122"/>
              </a:rPr>
              <a:t>，浅显的</a:t>
            </a:r>
            <a:r>
              <a:rPr lang="zh-CN" altLang="en-US" sz="2400" b="1" dirty="0">
                <a:solidFill>
                  <a:srgbClr val="C00000"/>
                </a:solidFill>
                <a:latin typeface="KaiTi" charset="-122"/>
                <a:ea typeface="KaiTi" charset="-122"/>
                <a:cs typeface="KaiTi" charset="-122"/>
              </a:rPr>
              <a:t>文言和白话</a:t>
            </a:r>
            <a:r>
              <a:rPr lang="zh-CN" altLang="en-US" dirty="0">
                <a:latin typeface="KaiTi" charset="-122"/>
                <a:ea typeface="KaiTi" charset="-122"/>
                <a:cs typeface="KaiTi" charset="-122"/>
              </a:rPr>
              <a:t>并用</a:t>
            </a:r>
            <a:r>
              <a:rPr lang="zh-CN" altLang="en-US" sz="2400" dirty="0">
                <a:solidFill>
                  <a:schemeClr val="tx1"/>
                </a:solidFill>
                <a:latin typeface="KaiTi" charset="-122"/>
                <a:ea typeface="KaiTi" charset="-122"/>
                <a:cs typeface="KaiTi" charset="-122"/>
              </a:rPr>
              <a:t>，其间</a:t>
            </a:r>
            <a:r>
              <a:rPr lang="zh-CN" altLang="en-US" sz="2400" b="1" dirty="0">
                <a:solidFill>
                  <a:srgbClr val="C00000"/>
                </a:solidFill>
                <a:latin typeface="KaiTi" charset="-122"/>
                <a:ea typeface="KaiTi" charset="-122"/>
                <a:cs typeface="KaiTi" charset="-122"/>
              </a:rPr>
              <a:t>穿插诗词</a:t>
            </a:r>
            <a:r>
              <a:rPr lang="zh-CN" altLang="en-US" sz="2400" dirty="0">
                <a:solidFill>
                  <a:schemeClr val="tx1"/>
                </a:solidFill>
                <a:latin typeface="KaiTi" charset="-122"/>
                <a:ea typeface="KaiTi" charset="-122"/>
                <a:cs typeface="KaiTi" charset="-122"/>
              </a:rPr>
              <a:t>，把庞大复杂的历史事件</a:t>
            </a:r>
            <a:r>
              <a:rPr lang="zh-CN" altLang="en-US" dirty="0">
                <a:latin typeface="KaiTi" charset="-122"/>
                <a:ea typeface="KaiTi" charset="-122"/>
                <a:cs typeface="KaiTi" charset="-122"/>
              </a:rPr>
              <a:t>编成情节连贯的</a:t>
            </a:r>
            <a:r>
              <a:rPr lang="zh-CN" altLang="en-US" sz="2400" b="1" dirty="0">
                <a:solidFill>
                  <a:srgbClr val="C00000"/>
                </a:solidFill>
                <a:latin typeface="KaiTi" charset="-122"/>
                <a:ea typeface="KaiTi" charset="-122"/>
                <a:cs typeface="KaiTi" charset="-122"/>
              </a:rPr>
              <a:t>长篇故事</a:t>
            </a:r>
            <a:r>
              <a:rPr lang="zh-CN" altLang="en-US" sz="2400" dirty="0">
                <a:solidFill>
                  <a:schemeClr val="tx1"/>
                </a:solidFill>
                <a:latin typeface="KaiTi" charset="-122"/>
                <a:ea typeface="KaiTi" charset="-122"/>
                <a:cs typeface="KaiTi" charset="-122"/>
              </a:rPr>
              <a:t>。</a:t>
            </a:r>
          </a:p>
          <a:p>
            <a:pPr indent="0">
              <a:lnSpc>
                <a:spcPct val="160000"/>
              </a:lnSpc>
              <a:buNone/>
            </a:pPr>
            <a:r>
              <a:rPr lang="zh-CN" altLang="en-US" sz="2400" dirty="0">
                <a:solidFill>
                  <a:schemeClr val="tx1"/>
                </a:solidFill>
                <a:latin typeface="KaiTi" charset="-122"/>
                <a:ea typeface="KaiTi" charset="-122"/>
                <a:cs typeface="KaiTi" charset="-122"/>
              </a:rPr>
              <a:t>（</a:t>
            </a:r>
            <a:r>
              <a:rPr lang="en-US" altLang="zh-CN" sz="2400" dirty="0">
                <a:solidFill>
                  <a:schemeClr val="tx1"/>
                </a:solidFill>
                <a:latin typeface="KaiTi" charset="-122"/>
                <a:ea typeface="KaiTi" charset="-122"/>
                <a:cs typeface="KaiTi" charset="-122"/>
              </a:rPr>
              <a:t>2</a:t>
            </a:r>
            <a:r>
              <a:rPr lang="zh-CN" altLang="en-US" sz="2400" dirty="0">
                <a:solidFill>
                  <a:schemeClr val="tx1"/>
                </a:solidFill>
                <a:latin typeface="KaiTi" charset="-122"/>
                <a:ea typeface="KaiTi" charset="-122"/>
                <a:cs typeface="KaiTi" charset="-122"/>
              </a:rPr>
              <a:t>）</a:t>
            </a:r>
            <a:r>
              <a:rPr lang="zh-CN" altLang="en-US" b="1" dirty="0">
                <a:solidFill>
                  <a:srgbClr val="C00000"/>
                </a:solidFill>
                <a:latin typeface="KaiTi" charset="-122"/>
                <a:ea typeface="KaiTi" charset="-122"/>
                <a:cs typeface="KaiTi" charset="-122"/>
              </a:rPr>
              <a:t>曲折生动</a:t>
            </a:r>
            <a:r>
              <a:rPr lang="zh-CN" altLang="en-US" sz="2400" dirty="0">
                <a:solidFill>
                  <a:schemeClr val="tx1"/>
                </a:solidFill>
                <a:latin typeface="KaiTi" charset="-122"/>
                <a:ea typeface="KaiTi" charset="-122"/>
                <a:cs typeface="KaiTi" charset="-122"/>
              </a:rPr>
              <a:t>，文词却比较</a:t>
            </a:r>
            <a:r>
              <a:rPr lang="zh-CN" altLang="en-US" b="1" dirty="0">
                <a:solidFill>
                  <a:srgbClr val="C00000"/>
                </a:solidFill>
                <a:latin typeface="KaiTi" charset="-122"/>
                <a:ea typeface="KaiTi" charset="-122"/>
                <a:cs typeface="KaiTi" charset="-122"/>
              </a:rPr>
              <a:t>质朴</a:t>
            </a:r>
            <a:r>
              <a:rPr lang="zh-CN" altLang="en-US" sz="2400" dirty="0">
                <a:solidFill>
                  <a:schemeClr val="tx1"/>
                </a:solidFill>
                <a:latin typeface="KaiTi" charset="-122"/>
                <a:ea typeface="KaiTi" charset="-122"/>
                <a:cs typeface="KaiTi" charset="-122"/>
              </a:rPr>
              <a:t>，只交代大概情节，不做过细的描写，具有</a:t>
            </a:r>
            <a:r>
              <a:rPr lang="zh-CN" altLang="en-US" b="1" dirty="0">
                <a:solidFill>
                  <a:srgbClr val="C00000"/>
                </a:solidFill>
                <a:latin typeface="KaiTi" charset="-122"/>
                <a:ea typeface="KaiTi" charset="-122"/>
                <a:cs typeface="KaiTi" charset="-122"/>
              </a:rPr>
              <a:t>提纲性质。</a:t>
            </a:r>
            <a:r>
              <a:rPr lang="zh-CN" altLang="en-US" sz="2400" dirty="0">
                <a:solidFill>
                  <a:schemeClr val="tx1"/>
                </a:solidFill>
                <a:latin typeface="KaiTi" charset="-122"/>
                <a:ea typeface="KaiTi" charset="-122"/>
                <a:cs typeface="KaiTi" charset="-122"/>
              </a:rPr>
              <a:t>这便于说话人登台献艺时，根据各自的演说才能去发挥或增减。</a:t>
            </a:r>
          </a:p>
        </p:txBody>
      </p:sp>
      <p:pic>
        <p:nvPicPr>
          <p:cNvPr id="8" name="图片 7"/>
          <p:cNvPicPr>
            <a:picLocks noChangeAspect="1"/>
          </p:cNvPicPr>
          <p:nvPr/>
        </p:nvPicPr>
        <p:blipFill>
          <a:blip r:embed="rId3"/>
          <a:stretch>
            <a:fillRect/>
          </a:stretch>
        </p:blipFill>
        <p:spPr>
          <a:xfrm>
            <a:off x="0" y="0"/>
            <a:ext cx="4521200" cy="1117600"/>
          </a:xfrm>
          <a:prstGeom prst="rect">
            <a:avLst/>
          </a:prstGeom>
        </p:spPr>
      </p:pic>
    </p:spTree>
    <p:extLst>
      <p:ext uri="{BB962C8B-B14F-4D97-AF65-F5344CB8AC3E}">
        <p14:creationId xmlns:p14="http://schemas.microsoft.com/office/powerpoint/2010/main" val="979839688"/>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p:cNvSpPr>
            <a:spLocks noGrp="1"/>
          </p:cNvSpPr>
          <p:nvPr>
            <p:ph type="body" idx="4294967295"/>
          </p:nvPr>
        </p:nvSpPr>
        <p:spPr>
          <a:xfrm>
            <a:off x="838200" y="1196775"/>
            <a:ext cx="10938532" cy="5564973"/>
          </a:xfrm>
        </p:spPr>
        <p:txBody>
          <a:bodyPr>
            <a:noAutofit/>
          </a:bodyPr>
          <a:lstStyle/>
          <a:p>
            <a:pPr marL="0" indent="0">
              <a:lnSpc>
                <a:spcPct val="100000"/>
              </a:lnSpc>
              <a:buNone/>
            </a:pPr>
            <a:r>
              <a:rPr lang="zh-CN" altLang="en-US" b="1" smtClean="0">
                <a:sym typeface="+mn-ea"/>
              </a:rPr>
              <a:t>六、</a:t>
            </a:r>
            <a:r>
              <a:rPr lang="zh-CN" altLang="en-US" b="1" dirty="0">
                <a:sym typeface="+mn-ea"/>
              </a:rPr>
              <a:t>讲史话本 </a:t>
            </a:r>
            <a:r>
              <a:rPr lang="zh-CN" altLang="en-US" dirty="0" smtClean="0">
                <a:solidFill>
                  <a:srgbClr val="FF0000"/>
                </a:solidFill>
                <a:latin typeface="KaiTi" charset="-122"/>
                <a:ea typeface="KaiTi" charset="-122"/>
                <a:cs typeface="KaiTi" charset="-122"/>
              </a:rPr>
              <a:t>（</a:t>
            </a:r>
            <a:r>
              <a:rPr lang="zh-CN" altLang="en-US" b="1" dirty="0">
                <a:solidFill>
                  <a:srgbClr val="FF0000"/>
                </a:solidFill>
                <a:latin typeface="KaiTi" charset="-122"/>
                <a:ea typeface="KaiTi" charset="-122"/>
                <a:cs typeface="KaiTi" charset="-122"/>
              </a:rPr>
              <a:t>历叙史实，杂以虚辞</a:t>
            </a:r>
            <a:r>
              <a:rPr lang="zh-CN" altLang="en-US" dirty="0">
                <a:solidFill>
                  <a:srgbClr val="FF0000"/>
                </a:solidFill>
                <a:latin typeface="KaiTi" charset="-122"/>
                <a:ea typeface="KaiTi" charset="-122"/>
                <a:cs typeface="KaiTi" charset="-122"/>
              </a:rPr>
              <a:t>）</a:t>
            </a:r>
          </a:p>
          <a:p>
            <a:pPr indent="0">
              <a:lnSpc>
                <a:spcPct val="100000"/>
              </a:lnSpc>
              <a:buNone/>
            </a:pPr>
            <a:r>
              <a:rPr lang="zh-CN" altLang="en-US" b="1" dirty="0">
                <a:latin typeface="SimHei" charset="-122"/>
                <a:ea typeface="SimHei" charset="-122"/>
                <a:cs typeface="SimHei" charset="-122"/>
              </a:rPr>
              <a:t>（</a:t>
            </a:r>
            <a:r>
              <a:rPr lang="en-US" altLang="zh-CN" b="1" dirty="0">
                <a:latin typeface="SimHei" charset="-122"/>
                <a:ea typeface="SimHei" charset="-122"/>
                <a:cs typeface="SimHei" charset="-122"/>
              </a:rPr>
              <a:t>1</a:t>
            </a:r>
            <a:r>
              <a:rPr lang="zh-CN" altLang="en-US" b="1" dirty="0">
                <a:latin typeface="SimHei" charset="-122"/>
                <a:ea typeface="SimHei" charset="-122"/>
                <a:cs typeface="SimHei" charset="-122"/>
              </a:rPr>
              <a:t>）《三分事略</a:t>
            </a:r>
            <a:r>
              <a:rPr lang="zh-CN" altLang="en-US" b="1" dirty="0" smtClean="0">
                <a:latin typeface="SimHei" charset="-122"/>
                <a:ea typeface="SimHei" charset="-122"/>
                <a:cs typeface="SimHei" charset="-122"/>
              </a:rPr>
              <a:t>》／《</a:t>
            </a:r>
            <a:r>
              <a:rPr lang="zh-CN" altLang="en-US" b="1" dirty="0">
                <a:latin typeface="SimHei" charset="-122"/>
                <a:ea typeface="SimHei" charset="-122"/>
                <a:cs typeface="SimHei" charset="-122"/>
              </a:rPr>
              <a:t>三国志平话》</a:t>
            </a:r>
            <a:r>
              <a:rPr lang="zh-CN" altLang="en-US" b="1" dirty="0" smtClean="0">
                <a:solidFill>
                  <a:srgbClr val="00B050"/>
                </a:solidFill>
                <a:latin typeface="SimHei" charset="-122"/>
                <a:ea typeface="SimHei" charset="-122"/>
                <a:cs typeface="SimHei" charset="-122"/>
              </a:rPr>
              <a:t>［名词］</a:t>
            </a:r>
            <a:endParaRPr lang="en-US" altLang="zh-CN" b="1" dirty="0">
              <a:solidFill>
                <a:srgbClr val="00B050"/>
              </a:solidFill>
              <a:latin typeface="SimHei" charset="-122"/>
              <a:ea typeface="SimHei" charset="-122"/>
              <a:cs typeface="SimHei" charset="-122"/>
            </a:endParaRPr>
          </a:p>
          <a:p>
            <a:pPr indent="0">
              <a:lnSpc>
                <a:spcPct val="100000"/>
              </a:lnSpc>
              <a:buNone/>
            </a:pPr>
            <a:r>
              <a:rPr lang="zh-CN" altLang="en-US" sz="2000" dirty="0">
                <a:latin typeface="KaiTi" charset="-122"/>
                <a:ea typeface="KaiTi" charset="-122"/>
                <a:cs typeface="KaiTi" charset="-122"/>
              </a:rPr>
              <a:t>演述</a:t>
            </a:r>
            <a:r>
              <a:rPr lang="zh-CN" altLang="en-US" sz="2000" b="1" dirty="0">
                <a:solidFill>
                  <a:srgbClr val="C00000"/>
                </a:solidFill>
                <a:latin typeface="KaiTi" charset="-122"/>
                <a:ea typeface="KaiTi" charset="-122"/>
                <a:cs typeface="KaiTi" charset="-122"/>
              </a:rPr>
              <a:t>魏、蜀、吴</a:t>
            </a:r>
            <a:r>
              <a:rPr lang="zh-CN" altLang="en-US" sz="2000" dirty="0">
                <a:latin typeface="KaiTi" charset="-122"/>
                <a:ea typeface="KaiTi" charset="-122"/>
                <a:cs typeface="KaiTi" charset="-122"/>
              </a:rPr>
              <a:t>三国故事，具有鲜明的</a:t>
            </a:r>
            <a:r>
              <a:rPr lang="zh-CN" altLang="en-US" sz="2000" b="1" dirty="0">
                <a:solidFill>
                  <a:srgbClr val="00B050"/>
                </a:solidFill>
                <a:latin typeface="KaiTi" charset="-122"/>
                <a:ea typeface="KaiTi" charset="-122"/>
                <a:cs typeface="KaiTi" charset="-122"/>
              </a:rPr>
              <a:t>拥刘反曹</a:t>
            </a:r>
            <a:r>
              <a:rPr lang="zh-CN" altLang="en-US" sz="2000" dirty="0">
                <a:latin typeface="KaiTi" charset="-122"/>
                <a:ea typeface="KaiTi" charset="-122"/>
                <a:cs typeface="KaiTi" charset="-122"/>
              </a:rPr>
              <a:t>倾向，故事情节显示出传奇色彩。</a:t>
            </a:r>
          </a:p>
          <a:p>
            <a:pPr indent="0">
              <a:lnSpc>
                <a:spcPct val="100000"/>
              </a:lnSpc>
              <a:buNone/>
            </a:pPr>
            <a:r>
              <a:rPr lang="zh-CN" altLang="en-US" b="1" dirty="0">
                <a:latin typeface="SimHei" charset="-122"/>
                <a:ea typeface="SimHei" charset="-122"/>
                <a:cs typeface="SimHei" charset="-122"/>
              </a:rPr>
              <a:t>（</a:t>
            </a:r>
            <a:r>
              <a:rPr lang="en-US" altLang="zh-CN" b="1" dirty="0">
                <a:latin typeface="SimHei" charset="-122"/>
                <a:ea typeface="SimHei" charset="-122"/>
                <a:cs typeface="SimHei" charset="-122"/>
              </a:rPr>
              <a:t>2</a:t>
            </a:r>
            <a:r>
              <a:rPr lang="zh-CN" altLang="en-US" b="1" dirty="0">
                <a:latin typeface="SimHei" charset="-122"/>
                <a:ea typeface="SimHei" charset="-122"/>
                <a:cs typeface="SimHei" charset="-122"/>
              </a:rPr>
              <a:t>）《武王伐纣书》</a:t>
            </a:r>
            <a:endParaRPr lang="en-US" altLang="zh-CN" dirty="0">
              <a:latin typeface="KaiTi" charset="-122"/>
              <a:ea typeface="KaiTi" charset="-122"/>
              <a:cs typeface="KaiTi" charset="-122"/>
            </a:endParaRPr>
          </a:p>
          <a:p>
            <a:pPr indent="0">
              <a:lnSpc>
                <a:spcPct val="100000"/>
              </a:lnSpc>
              <a:buNone/>
            </a:pPr>
            <a:r>
              <a:rPr lang="zh-CN" altLang="en-US" sz="2000" dirty="0" smtClean="0">
                <a:latin typeface="KaiTi" charset="-122"/>
                <a:ea typeface="KaiTi" charset="-122"/>
                <a:cs typeface="KaiTi" charset="-122"/>
              </a:rPr>
              <a:t>正史加不少</a:t>
            </a:r>
            <a:r>
              <a:rPr lang="zh-CN" altLang="en-US" sz="2000" dirty="0">
                <a:latin typeface="KaiTi" charset="-122"/>
                <a:ea typeface="KaiTi" charset="-122"/>
                <a:cs typeface="KaiTi" charset="-122"/>
              </a:rPr>
              <a:t>荒诞的情节，进行了光怪陆离的描绘，质朴中蕴风趣，荒诞中有情理</a:t>
            </a:r>
            <a:r>
              <a:rPr lang="zh-CN" altLang="en-US" sz="2000" dirty="0" smtClean="0">
                <a:latin typeface="KaiTi" charset="-122"/>
                <a:ea typeface="KaiTi" charset="-122"/>
                <a:cs typeface="KaiTi" charset="-122"/>
              </a:rPr>
              <a:t>。</a:t>
            </a:r>
            <a:endParaRPr lang="en-US" altLang="zh-CN" sz="2000" b="1" dirty="0" smtClean="0">
              <a:latin typeface="SimHei" charset="-122"/>
              <a:ea typeface="SimHei" charset="-122"/>
              <a:cs typeface="SimHei" charset="-122"/>
            </a:endParaRPr>
          </a:p>
          <a:p>
            <a:pPr indent="0">
              <a:lnSpc>
                <a:spcPct val="100000"/>
              </a:lnSpc>
              <a:buNone/>
            </a:pPr>
            <a:r>
              <a:rPr lang="zh-CN" altLang="en-US" b="1" dirty="0" smtClean="0">
                <a:latin typeface="SimHei" charset="-122"/>
                <a:ea typeface="SimHei" charset="-122"/>
                <a:cs typeface="SimHei" charset="-122"/>
              </a:rPr>
              <a:t>（</a:t>
            </a:r>
            <a:r>
              <a:rPr lang="en-US" altLang="zh-CN" b="1" dirty="0" smtClean="0">
                <a:latin typeface="SimHei" charset="-122"/>
                <a:ea typeface="SimHei" charset="-122"/>
                <a:cs typeface="SimHei" charset="-122"/>
              </a:rPr>
              <a:t>3</a:t>
            </a:r>
            <a:r>
              <a:rPr lang="zh-CN" altLang="en-US" b="1" dirty="0" smtClean="0">
                <a:latin typeface="SimHei" charset="-122"/>
                <a:ea typeface="SimHei" charset="-122"/>
                <a:cs typeface="SimHei" charset="-122"/>
              </a:rPr>
              <a:t>）《</a:t>
            </a:r>
            <a:r>
              <a:rPr lang="zh-CN" altLang="en-US" b="1" dirty="0">
                <a:latin typeface="SimHei" charset="-122"/>
                <a:ea typeface="SimHei" charset="-122"/>
                <a:cs typeface="SimHei" charset="-122"/>
              </a:rPr>
              <a:t>秦并六国平话</a:t>
            </a:r>
            <a:r>
              <a:rPr lang="zh-CN" altLang="en-US" b="1" dirty="0" smtClean="0">
                <a:latin typeface="SimHei" charset="-122"/>
                <a:ea typeface="SimHei" charset="-122"/>
                <a:cs typeface="SimHei" charset="-122"/>
              </a:rPr>
              <a:t>》</a:t>
            </a:r>
            <a:r>
              <a:rPr lang="zh-CN" altLang="en-US" b="1" dirty="0" smtClean="0">
                <a:solidFill>
                  <a:srgbClr val="00B050"/>
                </a:solidFill>
                <a:latin typeface="SimHei" charset="-122"/>
                <a:ea typeface="SimHei" charset="-122"/>
                <a:cs typeface="SimHei" charset="-122"/>
              </a:rPr>
              <a:t>［名词］</a:t>
            </a:r>
            <a:endParaRPr lang="en-US" altLang="zh-CN" dirty="0" smtClean="0">
              <a:solidFill>
                <a:srgbClr val="00B050"/>
              </a:solidFill>
              <a:latin typeface="KaiTi" charset="-122"/>
              <a:ea typeface="KaiTi" charset="-122"/>
              <a:cs typeface="KaiTi" charset="-122"/>
            </a:endParaRPr>
          </a:p>
          <a:p>
            <a:pPr indent="0">
              <a:lnSpc>
                <a:spcPct val="100000"/>
              </a:lnSpc>
              <a:buNone/>
            </a:pPr>
            <a:r>
              <a:rPr lang="zh-CN" altLang="en-US" dirty="0" smtClean="0">
                <a:solidFill>
                  <a:schemeClr val="tx1"/>
                </a:solidFill>
                <a:latin typeface="KaiTi" charset="-122"/>
                <a:ea typeface="KaiTi" charset="-122"/>
                <a:cs typeface="KaiTi" charset="-122"/>
              </a:rPr>
              <a:t>穿插</a:t>
            </a:r>
            <a:r>
              <a:rPr lang="zh-CN" altLang="en-US" dirty="0">
                <a:solidFill>
                  <a:schemeClr val="tx1"/>
                </a:solidFill>
                <a:latin typeface="KaiTi" charset="-122"/>
                <a:ea typeface="KaiTi" charset="-122"/>
                <a:cs typeface="KaiTi" charset="-122"/>
              </a:rPr>
              <a:t>荆轲刺秦王、高渐离击筑、焚书坑儒等故事。</a:t>
            </a:r>
          </a:p>
          <a:p>
            <a:pPr indent="0">
              <a:lnSpc>
                <a:spcPct val="100000"/>
              </a:lnSpc>
              <a:buNone/>
            </a:pPr>
            <a:r>
              <a:rPr lang="zh-CN" altLang="en-US" b="1" dirty="0" smtClean="0">
                <a:latin typeface="SimHei" charset="-122"/>
                <a:ea typeface="SimHei" charset="-122"/>
                <a:cs typeface="SimHei" charset="-122"/>
              </a:rPr>
              <a:t>（</a:t>
            </a:r>
            <a:r>
              <a:rPr lang="en-US" altLang="zh-CN" b="1" dirty="0" smtClean="0">
                <a:latin typeface="SimHei" charset="-122"/>
                <a:ea typeface="SimHei" charset="-122"/>
                <a:cs typeface="SimHei" charset="-122"/>
              </a:rPr>
              <a:t>4</a:t>
            </a:r>
            <a:r>
              <a:rPr lang="zh-CN" altLang="en-US" b="1" dirty="0" smtClean="0">
                <a:latin typeface="SimHei" charset="-122"/>
                <a:ea typeface="SimHei" charset="-122"/>
                <a:cs typeface="SimHei" charset="-122"/>
              </a:rPr>
              <a:t>）《</a:t>
            </a:r>
            <a:r>
              <a:rPr lang="zh-CN" altLang="en-US" b="1" dirty="0">
                <a:latin typeface="SimHei" charset="-122"/>
                <a:ea typeface="SimHei" charset="-122"/>
                <a:cs typeface="SimHei" charset="-122"/>
              </a:rPr>
              <a:t>前汉书平话续集</a:t>
            </a:r>
            <a:r>
              <a:rPr lang="zh-CN" altLang="en-US" b="1" dirty="0" smtClean="0">
                <a:latin typeface="SimHei" charset="-122"/>
                <a:ea typeface="SimHei" charset="-122"/>
                <a:cs typeface="SimHei" charset="-122"/>
              </a:rPr>
              <a:t>》</a:t>
            </a:r>
            <a:endParaRPr lang="en-US" altLang="zh-CN" dirty="0" smtClean="0">
              <a:solidFill>
                <a:schemeClr val="tx1"/>
              </a:solidFill>
              <a:latin typeface="KaiTi" charset="-122"/>
              <a:ea typeface="KaiTi" charset="-122"/>
              <a:cs typeface="KaiTi" charset="-122"/>
            </a:endParaRPr>
          </a:p>
          <a:p>
            <a:pPr indent="0">
              <a:lnSpc>
                <a:spcPct val="100000"/>
              </a:lnSpc>
              <a:buNone/>
            </a:pPr>
            <a:r>
              <a:rPr lang="zh-CN" altLang="en-US" sz="2000" dirty="0" smtClean="0">
                <a:solidFill>
                  <a:schemeClr val="tx1"/>
                </a:solidFill>
                <a:latin typeface="KaiTi" charset="-122"/>
                <a:ea typeface="KaiTi" charset="-122"/>
                <a:cs typeface="KaiTi" charset="-122"/>
              </a:rPr>
              <a:t>刘邦</a:t>
            </a:r>
            <a:r>
              <a:rPr lang="zh-CN" altLang="en-US" sz="2000" dirty="0">
                <a:solidFill>
                  <a:schemeClr val="tx1"/>
                </a:solidFill>
                <a:latin typeface="KaiTi" charset="-122"/>
                <a:ea typeface="KaiTi" charset="-122"/>
                <a:cs typeface="KaiTi" charset="-122"/>
              </a:rPr>
              <a:t>统一天下后，吕后杀韩信等</a:t>
            </a:r>
            <a:r>
              <a:rPr lang="zh-CN" altLang="en-US" sz="2000" dirty="0" smtClean="0">
                <a:solidFill>
                  <a:schemeClr val="tx1"/>
                </a:solidFill>
                <a:latin typeface="KaiTi" charset="-122"/>
                <a:ea typeface="KaiTi" charset="-122"/>
                <a:cs typeface="KaiTi" charset="-122"/>
              </a:rPr>
              <a:t>事</a:t>
            </a:r>
            <a:r>
              <a:rPr lang="en-US" altLang="zh-CN" sz="2000" dirty="0" smtClean="0">
                <a:solidFill>
                  <a:schemeClr val="tx1"/>
                </a:solidFill>
                <a:latin typeface="KaiTi" charset="-122"/>
                <a:ea typeface="KaiTi" charset="-122"/>
                <a:cs typeface="KaiTi" charset="-122"/>
              </a:rPr>
              <a:t>,</a:t>
            </a:r>
            <a:r>
              <a:rPr lang="zh-CN" altLang="en-US" sz="2000" dirty="0" smtClean="0">
                <a:solidFill>
                  <a:schemeClr val="tx1"/>
                </a:solidFill>
                <a:latin typeface="KaiTi" charset="-122"/>
                <a:ea typeface="KaiTi" charset="-122"/>
                <a:cs typeface="KaiTi" charset="-122"/>
              </a:rPr>
              <a:t>较</a:t>
            </a:r>
            <a:r>
              <a:rPr lang="zh-CN" altLang="en-US" sz="2000" dirty="0">
                <a:solidFill>
                  <a:schemeClr val="tx1"/>
                </a:solidFill>
                <a:latin typeface="KaiTi" charset="-122"/>
                <a:ea typeface="KaiTi" charset="-122"/>
                <a:cs typeface="KaiTi" charset="-122"/>
              </a:rPr>
              <a:t>接近</a:t>
            </a:r>
            <a:r>
              <a:rPr lang="zh-CN" altLang="en-US" sz="2000" dirty="0" smtClean="0">
                <a:solidFill>
                  <a:schemeClr val="tx1"/>
                </a:solidFill>
                <a:latin typeface="KaiTi" charset="-122"/>
                <a:ea typeface="KaiTi" charset="-122"/>
                <a:cs typeface="KaiTi" charset="-122"/>
              </a:rPr>
              <a:t>史实文字</a:t>
            </a:r>
            <a:r>
              <a:rPr lang="zh-CN" altLang="en-US" sz="2000" dirty="0">
                <a:solidFill>
                  <a:schemeClr val="tx1"/>
                </a:solidFill>
                <a:latin typeface="KaiTi" charset="-122"/>
                <a:ea typeface="KaiTi" charset="-122"/>
                <a:cs typeface="KaiTi" charset="-122"/>
              </a:rPr>
              <a:t>也质朴。</a:t>
            </a:r>
          </a:p>
          <a:p>
            <a:pPr indent="0">
              <a:lnSpc>
                <a:spcPct val="100000"/>
              </a:lnSpc>
              <a:buNone/>
            </a:pPr>
            <a:r>
              <a:rPr lang="zh-CN" altLang="en-US" b="1" dirty="0" smtClean="0">
                <a:latin typeface="SimHei" charset="-122"/>
                <a:ea typeface="SimHei" charset="-122"/>
                <a:cs typeface="SimHei" charset="-122"/>
              </a:rPr>
              <a:t>（</a:t>
            </a:r>
            <a:r>
              <a:rPr lang="en-US" altLang="zh-CN" b="1" dirty="0" smtClean="0">
                <a:latin typeface="SimHei" charset="-122"/>
                <a:ea typeface="SimHei" charset="-122"/>
                <a:cs typeface="SimHei" charset="-122"/>
              </a:rPr>
              <a:t>5</a:t>
            </a:r>
            <a:r>
              <a:rPr lang="zh-CN" altLang="en-US" b="1" dirty="0" smtClean="0">
                <a:latin typeface="SimHei" charset="-122"/>
                <a:ea typeface="SimHei" charset="-122"/>
                <a:cs typeface="SimHei" charset="-122"/>
              </a:rPr>
              <a:t>）《</a:t>
            </a:r>
            <a:r>
              <a:rPr lang="zh-CN" altLang="en-US" b="1" dirty="0">
                <a:latin typeface="SimHei" charset="-122"/>
                <a:ea typeface="SimHei" charset="-122"/>
                <a:cs typeface="SimHei" charset="-122"/>
              </a:rPr>
              <a:t>宣和遗事</a:t>
            </a:r>
            <a:r>
              <a:rPr lang="zh-CN" altLang="en-US" b="1" dirty="0" smtClean="0">
                <a:latin typeface="SimHei" charset="-122"/>
                <a:ea typeface="SimHei" charset="-122"/>
                <a:cs typeface="SimHei" charset="-122"/>
              </a:rPr>
              <a:t>》</a:t>
            </a:r>
            <a:endParaRPr lang="en-US" altLang="zh-CN" dirty="0" smtClean="0">
              <a:latin typeface="KaiTi" charset="-122"/>
              <a:ea typeface="KaiTi" charset="-122"/>
              <a:cs typeface="KaiTi" charset="-122"/>
            </a:endParaRPr>
          </a:p>
          <a:p>
            <a:pPr indent="0">
              <a:lnSpc>
                <a:spcPct val="100000"/>
              </a:lnSpc>
              <a:buNone/>
            </a:pPr>
            <a:r>
              <a:rPr lang="zh-CN" altLang="en-US" sz="2000" dirty="0" smtClean="0">
                <a:solidFill>
                  <a:schemeClr val="tx1"/>
                </a:solidFill>
                <a:latin typeface="KaiTi" charset="-122"/>
                <a:ea typeface="KaiTi" charset="-122"/>
                <a:cs typeface="KaiTi" charset="-122"/>
              </a:rPr>
              <a:t>北宋</a:t>
            </a:r>
            <a:r>
              <a:rPr lang="zh-CN" altLang="en-US" sz="2000" dirty="0">
                <a:solidFill>
                  <a:schemeClr val="tx1"/>
                </a:solidFill>
                <a:latin typeface="KaiTi" charset="-122"/>
                <a:ea typeface="KaiTi" charset="-122"/>
                <a:cs typeface="KaiTi" charset="-122"/>
              </a:rPr>
              <a:t>末南宋初的一段史事</a:t>
            </a:r>
            <a:r>
              <a:rPr lang="zh-CN" altLang="en-US" sz="2000" dirty="0" smtClean="0">
                <a:solidFill>
                  <a:schemeClr val="tx1"/>
                </a:solidFill>
                <a:latin typeface="KaiTi" charset="-122"/>
                <a:ea typeface="KaiTi" charset="-122"/>
                <a:cs typeface="KaiTi" charset="-122"/>
              </a:rPr>
              <a:t>，所述</a:t>
            </a:r>
            <a:r>
              <a:rPr lang="zh-CN" altLang="en-US" sz="2000" dirty="0">
                <a:solidFill>
                  <a:schemeClr val="tx1"/>
                </a:solidFill>
                <a:latin typeface="KaiTi" charset="-122"/>
                <a:ea typeface="KaiTi" charset="-122"/>
                <a:cs typeface="KaiTi" charset="-122"/>
              </a:rPr>
              <a:t>梁山泊事</a:t>
            </a:r>
            <a:r>
              <a:rPr lang="zh-CN" altLang="en-US" sz="2000" dirty="0" smtClean="0">
                <a:solidFill>
                  <a:schemeClr val="tx1"/>
                </a:solidFill>
                <a:latin typeface="KaiTi" charset="-122"/>
                <a:ea typeface="KaiTi" charset="-122"/>
                <a:cs typeface="KaiTi" charset="-122"/>
              </a:rPr>
              <a:t>，对</a:t>
            </a:r>
            <a:r>
              <a:rPr lang="zh-CN" altLang="en-US" sz="2000" dirty="0">
                <a:solidFill>
                  <a:schemeClr val="tx1"/>
                </a:solidFill>
                <a:latin typeface="KaiTi" charset="-122"/>
                <a:ea typeface="KaiTi" charset="-122"/>
                <a:cs typeface="KaiTi" charset="-122"/>
              </a:rPr>
              <a:t>后来长篇小说</a:t>
            </a:r>
            <a:r>
              <a:rPr lang="zh-CN" altLang="en-US" sz="2000" b="1" dirty="0">
                <a:latin typeface="KaiTi" charset="-122"/>
                <a:ea typeface="KaiTi" charset="-122"/>
                <a:cs typeface="KaiTi" charset="-122"/>
              </a:rPr>
              <a:t>《水浒传》</a:t>
            </a:r>
            <a:r>
              <a:rPr lang="zh-CN" altLang="en-US" sz="2000" dirty="0">
                <a:solidFill>
                  <a:schemeClr val="tx1"/>
                </a:solidFill>
                <a:latin typeface="KaiTi" charset="-122"/>
                <a:ea typeface="KaiTi" charset="-122"/>
                <a:cs typeface="KaiTi" charset="-122"/>
              </a:rPr>
              <a:t>有重大影响。</a:t>
            </a:r>
          </a:p>
        </p:txBody>
      </p:sp>
      <p:sp>
        <p:nvSpPr>
          <p:cNvPr id="3" name="文本框 2"/>
          <p:cNvSpPr txBox="1"/>
          <p:nvPr/>
        </p:nvSpPr>
        <p:spPr>
          <a:xfrm>
            <a:off x="0" y="80010"/>
            <a:ext cx="4305300" cy="337185"/>
          </a:xfrm>
          <a:prstGeom prst="rect">
            <a:avLst/>
          </a:prstGeom>
          <a:noFill/>
        </p:spPr>
        <p:txBody>
          <a:bodyPr wrap="square" rtlCol="0">
            <a:spAutoFit/>
          </a:bodyPr>
          <a:lstStyle/>
          <a:p>
            <a:r>
              <a:rPr lang="en-US" altLang="zh-CN" sz="160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14.3.2 </a:t>
            </a:r>
            <a:r>
              <a:rPr sz="160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讲史话本</a:t>
            </a:r>
          </a:p>
        </p:txBody>
      </p:sp>
      <p:pic>
        <p:nvPicPr>
          <p:cNvPr id="8" name="图片 7"/>
          <p:cNvPicPr>
            <a:picLocks noChangeAspect="1"/>
          </p:cNvPicPr>
          <p:nvPr/>
        </p:nvPicPr>
        <p:blipFill>
          <a:blip r:embed="rId3"/>
          <a:stretch>
            <a:fillRect/>
          </a:stretch>
        </p:blipFill>
        <p:spPr>
          <a:xfrm>
            <a:off x="0" y="0"/>
            <a:ext cx="4521200" cy="1117600"/>
          </a:xfrm>
          <a:prstGeom prst="rect">
            <a:avLst/>
          </a:prstGeom>
        </p:spPr>
      </p:pic>
    </p:spTree>
    <p:extLst>
      <p:ext uri="{BB962C8B-B14F-4D97-AF65-F5344CB8AC3E}">
        <p14:creationId xmlns:p14="http://schemas.microsoft.com/office/powerpoint/2010/main" val="1555050205"/>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17495" y="437142"/>
            <a:ext cx="10515600" cy="3776270"/>
          </a:xfrm>
        </p:spPr>
        <p:txBody>
          <a:bodyPr/>
          <a:lstStyle/>
          <a:p>
            <a:pPr fontAlgn="t">
              <a:lnSpc>
                <a:spcPct val="150000"/>
              </a:lnSpc>
            </a:pPr>
            <a:r>
              <a:rPr lang="zh-CN" altLang="en-US" sz="2800" b="0" dirty="0"/>
              <a:t>下列选项中，属于现存早期的南戏剧本的是</a:t>
            </a:r>
            <a:r>
              <a:rPr lang="zh-CN" altLang="en-US" sz="2800" b="0"/>
              <a:t>（ </a:t>
            </a:r>
            <a:r>
              <a:rPr lang="zh-CN" altLang="en-US" sz="2800" b="0" smtClean="0"/>
              <a:t>）</a:t>
            </a:r>
            <a:r>
              <a:rPr lang="zh-CN" altLang="en-US" sz="2800" b="0" dirty="0"/>
              <a:t/>
            </a:r>
            <a:br>
              <a:rPr lang="zh-CN" altLang="en-US" sz="2800" b="0" dirty="0"/>
            </a:br>
            <a:r>
              <a:rPr lang="en-US" altLang="zh-CN" sz="2800" b="0" dirty="0"/>
              <a:t>A:《</a:t>
            </a:r>
            <a:r>
              <a:rPr lang="zh-CN" altLang="en-US" sz="2800" b="0" dirty="0"/>
              <a:t>琵琶记</a:t>
            </a:r>
            <a:r>
              <a:rPr lang="en-US" altLang="zh-CN" sz="2800" b="0" dirty="0"/>
              <a:t>》 </a:t>
            </a:r>
            <a:br>
              <a:rPr lang="en-US" altLang="zh-CN" sz="2800" b="0" dirty="0"/>
            </a:br>
            <a:r>
              <a:rPr lang="en-US" altLang="zh-CN" sz="2800" b="0" dirty="0"/>
              <a:t>B:《</a:t>
            </a:r>
            <a:r>
              <a:rPr lang="zh-CN" altLang="en-US" sz="2800" b="0" dirty="0"/>
              <a:t>张协状元</a:t>
            </a:r>
            <a:r>
              <a:rPr lang="en-US" altLang="zh-CN" sz="2800" b="0" dirty="0"/>
              <a:t>》 </a:t>
            </a:r>
            <a:br>
              <a:rPr lang="en-US" altLang="zh-CN" sz="2800" b="0" dirty="0"/>
            </a:br>
            <a:r>
              <a:rPr lang="en-US" altLang="zh-CN" sz="2800" b="0" dirty="0"/>
              <a:t>C:《</a:t>
            </a:r>
            <a:r>
              <a:rPr lang="zh-CN" altLang="en-US" sz="2800" b="0" dirty="0"/>
              <a:t>荆钗记</a:t>
            </a:r>
            <a:r>
              <a:rPr lang="en-US" altLang="zh-CN" sz="2800" b="0" dirty="0"/>
              <a:t>》</a:t>
            </a:r>
            <a:br>
              <a:rPr lang="en-US" altLang="zh-CN" sz="2800" b="0" dirty="0"/>
            </a:br>
            <a:r>
              <a:rPr lang="en-US" altLang="zh-CN" sz="2800" b="0" dirty="0"/>
              <a:t>D:《</a:t>
            </a:r>
            <a:r>
              <a:rPr lang="zh-CN" altLang="en-US" sz="2800" b="0" dirty="0"/>
              <a:t>秋胡戏妻</a:t>
            </a:r>
            <a:r>
              <a:rPr lang="en-US" altLang="zh-CN" sz="2800" b="0" dirty="0"/>
              <a:t>》 </a:t>
            </a:r>
            <a:br>
              <a:rPr lang="en-US" altLang="zh-CN" sz="2800" b="0" dirty="0"/>
            </a:br>
            <a:endParaRPr kumimoji="1" lang="zh-CN" altLang="en-US" sz="2800" dirty="0"/>
          </a:p>
        </p:txBody>
      </p:sp>
      <p:sp>
        <p:nvSpPr>
          <p:cNvPr id="3" name="幻灯片编号占位符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09A97C3-AF9F-524B-BCB6-7987EEDA47D3}" type="slidenum">
              <a:rPr kumimoji="1" lang="zh-CN" altLang="en-US" sz="1200" b="0" i="0" u="none" strike="noStrike" kern="1200" cap="none" spc="0" normalizeH="0" baseline="0" noProof="0" smtClean="0">
                <a:ln>
                  <a:noFill/>
                </a:ln>
                <a:solidFill>
                  <a:schemeClr val="tx1">
                    <a:tint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118</a:t>
            </a:fld>
            <a:endParaRPr kumimoji="1" lang="zh-CN" altLang="en-US" sz="1200" b="0" i="0" u="none" strike="noStrike" kern="1200" cap="none" spc="0" normalizeH="0" baseline="0" noProof="0">
              <a:ln>
                <a:noFill/>
              </a:ln>
              <a:solidFill>
                <a:schemeClr val="tx1">
                  <a:tint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Tree>
    <p:extLst>
      <p:ext uri="{BB962C8B-B14F-4D97-AF65-F5344CB8AC3E}">
        <p14:creationId xmlns:p14="http://schemas.microsoft.com/office/powerpoint/2010/main" val="2106304921"/>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17495" y="437142"/>
            <a:ext cx="10515600" cy="3776270"/>
          </a:xfrm>
        </p:spPr>
        <p:txBody>
          <a:bodyPr/>
          <a:lstStyle/>
          <a:p>
            <a:pPr fontAlgn="t">
              <a:lnSpc>
                <a:spcPct val="150000"/>
              </a:lnSpc>
            </a:pPr>
            <a:r>
              <a:rPr lang="zh-CN" altLang="en-US" sz="2800" b="0" dirty="0"/>
              <a:t>下列选项中，属于现存早期的南戏剧本的是（ </a:t>
            </a:r>
            <a:r>
              <a:rPr lang="zh-CN" altLang="en-US" sz="2800" b="0" dirty="0" smtClean="0"/>
              <a:t>）</a:t>
            </a:r>
            <a:r>
              <a:rPr lang="zh-CN" altLang="en-US" sz="2800" b="0" dirty="0"/>
              <a:t/>
            </a:r>
            <a:br>
              <a:rPr lang="zh-CN" altLang="en-US" sz="2800" b="0" dirty="0"/>
            </a:br>
            <a:r>
              <a:rPr lang="en-US" altLang="zh-CN" sz="2800" b="0" dirty="0"/>
              <a:t>A:《</a:t>
            </a:r>
            <a:r>
              <a:rPr lang="zh-CN" altLang="en-US" sz="2800" b="0" dirty="0"/>
              <a:t>琵琶记</a:t>
            </a:r>
            <a:r>
              <a:rPr lang="en-US" altLang="zh-CN" sz="2800" b="0" dirty="0"/>
              <a:t>》 </a:t>
            </a:r>
            <a:br>
              <a:rPr lang="en-US" altLang="zh-CN" sz="2800" b="0" dirty="0"/>
            </a:br>
            <a:r>
              <a:rPr lang="en-US" altLang="zh-CN" sz="2800" b="0" dirty="0">
                <a:solidFill>
                  <a:srgbClr val="C00000"/>
                </a:solidFill>
              </a:rPr>
              <a:t>B:《</a:t>
            </a:r>
            <a:r>
              <a:rPr lang="zh-CN" altLang="en-US" sz="2800" b="0" dirty="0">
                <a:solidFill>
                  <a:srgbClr val="C00000"/>
                </a:solidFill>
              </a:rPr>
              <a:t>张协状元</a:t>
            </a:r>
            <a:r>
              <a:rPr lang="en-US" altLang="zh-CN" sz="2800" b="0" dirty="0">
                <a:solidFill>
                  <a:srgbClr val="C00000"/>
                </a:solidFill>
              </a:rPr>
              <a:t>》</a:t>
            </a:r>
            <a:r>
              <a:rPr lang="en-US" altLang="zh-CN" sz="2800" b="0" dirty="0"/>
              <a:t> </a:t>
            </a:r>
            <a:br>
              <a:rPr lang="en-US" altLang="zh-CN" sz="2800" b="0" dirty="0"/>
            </a:br>
            <a:r>
              <a:rPr lang="en-US" altLang="zh-CN" sz="2800" b="0" dirty="0"/>
              <a:t>C:《</a:t>
            </a:r>
            <a:r>
              <a:rPr lang="zh-CN" altLang="en-US" sz="2800" b="0" dirty="0"/>
              <a:t>荆钗记</a:t>
            </a:r>
            <a:r>
              <a:rPr lang="en-US" altLang="zh-CN" sz="2800" b="0" dirty="0"/>
              <a:t>》</a:t>
            </a:r>
            <a:br>
              <a:rPr lang="en-US" altLang="zh-CN" sz="2800" b="0" dirty="0"/>
            </a:br>
            <a:r>
              <a:rPr lang="en-US" altLang="zh-CN" sz="2800" b="0" dirty="0"/>
              <a:t>D:《</a:t>
            </a:r>
            <a:r>
              <a:rPr lang="zh-CN" altLang="en-US" sz="2800" b="0" dirty="0"/>
              <a:t>秋胡戏妻</a:t>
            </a:r>
            <a:r>
              <a:rPr lang="en-US" altLang="zh-CN" sz="2800" b="0" dirty="0"/>
              <a:t>》 </a:t>
            </a:r>
            <a:br>
              <a:rPr lang="en-US" altLang="zh-CN" sz="2800" b="0" dirty="0"/>
            </a:br>
            <a:endParaRPr kumimoji="1" lang="zh-CN" altLang="en-US" sz="2800" dirty="0"/>
          </a:p>
        </p:txBody>
      </p:sp>
      <p:sp>
        <p:nvSpPr>
          <p:cNvPr id="3" name="幻灯片编号占位符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09A97C3-AF9F-524B-BCB6-7987EEDA47D3}" type="slidenum">
              <a:rPr kumimoji="1" lang="zh-CN" altLang="en-US" sz="1200" b="0" i="0" u="none" strike="noStrike" kern="1200" cap="none" spc="0" normalizeH="0" baseline="0" noProof="0" smtClean="0">
                <a:ln>
                  <a:noFill/>
                </a:ln>
                <a:solidFill>
                  <a:schemeClr val="tx1">
                    <a:tint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119</a:t>
            </a:fld>
            <a:endParaRPr kumimoji="1" lang="zh-CN" altLang="en-US" sz="1200" b="0" i="0" u="none" strike="noStrike" kern="1200" cap="none" spc="0" normalizeH="0" baseline="0" noProof="0">
              <a:ln>
                <a:noFill/>
              </a:ln>
              <a:solidFill>
                <a:schemeClr val="tx1">
                  <a:tint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Tree>
    <p:extLst>
      <p:ext uri="{BB962C8B-B14F-4D97-AF65-F5344CB8AC3E}">
        <p14:creationId xmlns:p14="http://schemas.microsoft.com/office/powerpoint/2010/main" val="101616565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编号占位符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09A97C3-AF9F-524B-BCB6-7987EEDA47D3}" type="slidenum">
              <a:rPr kumimoji="1" lang="zh-CN" altLang="en-US" sz="1200" b="0" i="0" u="none" strike="noStrike" kern="1200" cap="none" spc="0" normalizeH="0" baseline="0" noProof="0" smtClean="0">
                <a:ln>
                  <a:noFill/>
                </a:ln>
                <a:solidFill>
                  <a:schemeClr val="tx1">
                    <a:tint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12</a:t>
            </a:fld>
            <a:endParaRPr kumimoji="1" lang="zh-CN" altLang="en-US" sz="1200" b="0" i="0" u="none" strike="noStrike" kern="1200" cap="none" spc="0" normalizeH="0" baseline="0" noProof="0">
              <a:ln>
                <a:noFill/>
              </a:ln>
              <a:solidFill>
                <a:schemeClr val="tx1">
                  <a:tint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6" name="图片 5"/>
          <p:cNvPicPr>
            <a:picLocks noChangeAspect="1"/>
          </p:cNvPicPr>
          <p:nvPr/>
        </p:nvPicPr>
        <p:blipFill>
          <a:blip r:embed="rId2"/>
          <a:stretch>
            <a:fillRect/>
          </a:stretch>
        </p:blipFill>
        <p:spPr>
          <a:xfrm>
            <a:off x="0" y="-32853"/>
            <a:ext cx="4737100" cy="1397000"/>
          </a:xfrm>
          <a:prstGeom prst="rect">
            <a:avLst/>
          </a:prstGeom>
        </p:spPr>
      </p:pic>
      <p:sp>
        <p:nvSpPr>
          <p:cNvPr id="4" name="文本框 3"/>
          <p:cNvSpPr txBox="1"/>
          <p:nvPr/>
        </p:nvSpPr>
        <p:spPr>
          <a:xfrm>
            <a:off x="4930588" y="100524"/>
            <a:ext cx="2031325" cy="1200329"/>
          </a:xfrm>
          <a:prstGeom prst="rect">
            <a:avLst/>
          </a:prstGeom>
          <a:noFill/>
        </p:spPr>
        <p:txBody>
          <a:bodyPr wrap="none" rtlCol="0" anchor="t">
            <a:spAutoFit/>
          </a:bodyPr>
          <a:lstStyle/>
          <a:p>
            <a:pPr fontAlgn="auto">
              <a:lnSpc>
                <a:spcPct val="150000"/>
              </a:lnSpc>
            </a:pPr>
            <a:r>
              <a:rPr kumimoji="1" lang="zh-CN" altLang="en-US" sz="2400" b="1" dirty="0" smtClean="0">
                <a:solidFill>
                  <a:srgbClr val="00B050"/>
                </a:solidFill>
                <a:latin typeface="方正清刻本悦宋简体" panose="02000000000000000000" pitchFamily="2" charset="-122"/>
                <a:ea typeface="方正清刻本悦宋简体" panose="02000000000000000000" pitchFamily="2" charset="-122"/>
                <a:sym typeface="+mn-ea"/>
              </a:rPr>
              <a:t>［名词解释］</a:t>
            </a:r>
            <a:endParaRPr kumimoji="1" lang="en-US" altLang="zh-CN" sz="2400" b="1" dirty="0" smtClean="0">
              <a:solidFill>
                <a:srgbClr val="00B050"/>
              </a:solidFill>
              <a:latin typeface="方正清刻本悦宋简体" panose="02000000000000000000" pitchFamily="2" charset="-122"/>
              <a:ea typeface="方正清刻本悦宋简体" panose="02000000000000000000" pitchFamily="2" charset="-122"/>
              <a:sym typeface="+mn-ea"/>
            </a:endParaRPr>
          </a:p>
          <a:p>
            <a:pPr fontAlgn="auto">
              <a:lnSpc>
                <a:spcPct val="150000"/>
              </a:lnSpc>
            </a:pPr>
            <a:r>
              <a:rPr kumimoji="1" lang="zh-CN" altLang="en-US" sz="2400" b="1" dirty="0" smtClean="0">
                <a:solidFill>
                  <a:srgbClr val="00B050"/>
                </a:solidFill>
                <a:latin typeface="方正清刻本悦宋简体" panose="02000000000000000000" pitchFamily="2" charset="-122"/>
                <a:ea typeface="方正清刻本悦宋简体" panose="02000000000000000000" pitchFamily="2" charset="-122"/>
                <a:sym typeface="+mn-ea"/>
              </a:rPr>
              <a:t>［简答］</a:t>
            </a:r>
            <a:endParaRPr kumimoji="1" lang="zh-CN" altLang="en-US" sz="2400" b="1" dirty="0">
              <a:solidFill>
                <a:srgbClr val="00B050"/>
              </a:solidFill>
              <a:latin typeface="方正清刻本悦宋简体" panose="02000000000000000000" pitchFamily="2" charset="-122"/>
              <a:ea typeface="方正清刻本悦宋简体" panose="02000000000000000000" pitchFamily="2" charset="-122"/>
              <a:sym typeface="+mn-ea"/>
            </a:endParaRPr>
          </a:p>
        </p:txBody>
      </p:sp>
      <p:sp>
        <p:nvSpPr>
          <p:cNvPr id="7" name="文本框 6"/>
          <p:cNvSpPr txBox="1"/>
          <p:nvPr/>
        </p:nvSpPr>
        <p:spPr>
          <a:xfrm>
            <a:off x="251012" y="1364147"/>
            <a:ext cx="11940988" cy="3351046"/>
          </a:xfrm>
          <a:prstGeom prst="rect">
            <a:avLst/>
          </a:prstGeom>
          <a:noFill/>
        </p:spPr>
        <p:txBody>
          <a:bodyPr wrap="square" rtlCol="0" anchor="t">
            <a:spAutoFit/>
          </a:bodyPr>
          <a:lstStyle/>
          <a:p>
            <a:pPr>
              <a:lnSpc>
                <a:spcPct val="150000"/>
              </a:lnSpc>
            </a:pPr>
            <a:r>
              <a:rPr lang="en-US" altLang="zh-CN" sz="2400" b="1" dirty="0" smtClean="0">
                <a:latin typeface="Microsoft YaHei" charset="-122"/>
                <a:ea typeface="Microsoft YaHei" charset="-122"/>
                <a:cs typeface="Microsoft YaHei" charset="-122"/>
              </a:rPr>
              <a:t>4</a:t>
            </a:r>
            <a:r>
              <a:rPr lang="zh-CN" altLang="zh-CN" sz="2400" b="1" dirty="0">
                <a:latin typeface="Microsoft YaHei" charset="-122"/>
                <a:ea typeface="Microsoft YaHei" charset="-122"/>
                <a:cs typeface="Microsoft YaHei" charset="-122"/>
              </a:rPr>
              <a:t>、江湖诗派</a:t>
            </a:r>
            <a:endParaRPr lang="zh-CN" altLang="zh-CN" sz="2400" dirty="0">
              <a:latin typeface="Microsoft YaHei" charset="-122"/>
              <a:ea typeface="Microsoft YaHei" charset="-122"/>
              <a:cs typeface="Microsoft YaHei" charset="-122"/>
            </a:endParaRPr>
          </a:p>
          <a:p>
            <a:pPr>
              <a:lnSpc>
                <a:spcPct val="150000"/>
              </a:lnSpc>
            </a:pPr>
            <a:r>
              <a:rPr lang="zh-CN" altLang="zh-CN" sz="2400" dirty="0">
                <a:latin typeface="Microsoft YaHei" charset="-122"/>
                <a:ea typeface="Microsoft YaHei" charset="-122"/>
                <a:cs typeface="Microsoft YaHei" charset="-122"/>
              </a:rPr>
              <a:t>（</a:t>
            </a:r>
            <a:r>
              <a:rPr lang="en-US" altLang="zh-CN" sz="2400" dirty="0">
                <a:latin typeface="Microsoft YaHei" charset="-122"/>
                <a:ea typeface="Microsoft YaHei" charset="-122"/>
                <a:cs typeface="Microsoft YaHei" charset="-122"/>
              </a:rPr>
              <a:t>1</a:t>
            </a:r>
            <a:r>
              <a:rPr lang="zh-CN" altLang="zh-CN" sz="2400" dirty="0">
                <a:latin typeface="Microsoft YaHei" charset="-122"/>
                <a:ea typeface="Microsoft YaHei" charset="-122"/>
                <a:cs typeface="Microsoft YaHei" charset="-122"/>
              </a:rPr>
              <a:t>）</a:t>
            </a:r>
            <a:r>
              <a:rPr lang="zh-CN" altLang="zh-CN" sz="2400" u="sng" dirty="0">
                <a:solidFill>
                  <a:srgbClr val="C00000"/>
                </a:solidFill>
                <a:latin typeface="Microsoft YaHei" charset="-122"/>
                <a:ea typeface="Microsoft YaHei" charset="-122"/>
                <a:cs typeface="Microsoft YaHei" charset="-122"/>
              </a:rPr>
              <a:t>南宋后期</a:t>
            </a:r>
            <a:r>
              <a:rPr lang="zh-CN" altLang="zh-CN" sz="2400" dirty="0">
                <a:latin typeface="Microsoft YaHei" charset="-122"/>
                <a:ea typeface="Microsoft YaHei" charset="-122"/>
                <a:cs typeface="Microsoft YaHei" charset="-122"/>
              </a:rPr>
              <a:t>影响最大的一个诗派，因陈起刊刻的</a:t>
            </a:r>
            <a:r>
              <a:rPr lang="zh-CN" altLang="zh-CN" sz="2400" u="sng" dirty="0">
                <a:latin typeface="Microsoft YaHei" charset="-122"/>
                <a:ea typeface="Microsoft YaHei" charset="-122"/>
                <a:cs typeface="Microsoft YaHei" charset="-122"/>
              </a:rPr>
              <a:t>《江湖诗集》（或《江湖集》）</a:t>
            </a:r>
            <a:r>
              <a:rPr lang="zh-CN" altLang="zh-CN" sz="2400" dirty="0">
                <a:latin typeface="Microsoft YaHei" charset="-122"/>
                <a:ea typeface="Microsoft YaHei" charset="-122"/>
                <a:cs typeface="Microsoft YaHei" charset="-122"/>
              </a:rPr>
              <a:t>而得名。</a:t>
            </a:r>
            <a:r>
              <a:rPr lang="en-US" altLang="zh-CN" sz="2400" dirty="0">
                <a:latin typeface="Microsoft YaHei" charset="-122"/>
                <a:ea typeface="Microsoft YaHei" charset="-122"/>
                <a:cs typeface="Microsoft YaHei" charset="-122"/>
              </a:rPr>
              <a:t/>
            </a:r>
            <a:br>
              <a:rPr lang="en-US" altLang="zh-CN" sz="2400" dirty="0">
                <a:latin typeface="Microsoft YaHei" charset="-122"/>
                <a:ea typeface="Microsoft YaHei" charset="-122"/>
                <a:cs typeface="Microsoft YaHei" charset="-122"/>
              </a:rPr>
            </a:br>
            <a:r>
              <a:rPr lang="zh-CN" altLang="zh-CN" sz="2400" dirty="0">
                <a:latin typeface="Microsoft YaHei" charset="-122"/>
                <a:ea typeface="Microsoft YaHei" charset="-122"/>
                <a:cs typeface="Microsoft YaHei" charset="-122"/>
              </a:rPr>
              <a:t>（</a:t>
            </a:r>
            <a:r>
              <a:rPr lang="en-US" altLang="zh-CN" sz="2400" dirty="0">
                <a:latin typeface="Microsoft YaHei" charset="-122"/>
                <a:ea typeface="Microsoft YaHei" charset="-122"/>
                <a:cs typeface="Microsoft YaHei" charset="-122"/>
              </a:rPr>
              <a:t>2</a:t>
            </a:r>
            <a:r>
              <a:rPr lang="zh-CN" altLang="zh-CN" sz="2400" dirty="0">
                <a:latin typeface="Microsoft YaHei" charset="-122"/>
                <a:ea typeface="Microsoft YaHei" charset="-122"/>
                <a:cs typeface="Microsoft YaHei" charset="-122"/>
              </a:rPr>
              <a:t>）多效“四灵”之体，</a:t>
            </a:r>
            <a:r>
              <a:rPr lang="zh-CN" altLang="zh-CN" sz="2400" u="sng" dirty="0">
                <a:solidFill>
                  <a:srgbClr val="C00000"/>
                </a:solidFill>
                <a:latin typeface="Microsoft YaHei" charset="-122"/>
                <a:ea typeface="Microsoft YaHei" charset="-122"/>
                <a:cs typeface="Microsoft YaHei" charset="-122"/>
              </a:rPr>
              <a:t>崇尚晚唐的清巧之思</a:t>
            </a:r>
            <a:r>
              <a:rPr lang="zh-CN" altLang="zh-CN" sz="2400" dirty="0">
                <a:latin typeface="Microsoft YaHei" charset="-122"/>
                <a:ea typeface="Microsoft YaHei" charset="-122"/>
                <a:cs typeface="Microsoft YaHei" charset="-122"/>
              </a:rPr>
              <a:t>，反对江西派的“资书以为诗”，以不用事为贵。</a:t>
            </a:r>
            <a:r>
              <a:rPr lang="en-US" altLang="zh-CN" sz="2400" dirty="0">
                <a:latin typeface="Microsoft YaHei" charset="-122"/>
                <a:ea typeface="Microsoft YaHei" charset="-122"/>
                <a:cs typeface="Microsoft YaHei" charset="-122"/>
              </a:rPr>
              <a:t/>
            </a:r>
            <a:br>
              <a:rPr lang="en-US" altLang="zh-CN" sz="2400" dirty="0">
                <a:latin typeface="Microsoft YaHei" charset="-122"/>
                <a:ea typeface="Microsoft YaHei" charset="-122"/>
                <a:cs typeface="Microsoft YaHei" charset="-122"/>
              </a:rPr>
            </a:br>
            <a:r>
              <a:rPr lang="zh-CN" altLang="zh-CN" sz="2400" dirty="0">
                <a:latin typeface="Microsoft YaHei" charset="-122"/>
                <a:ea typeface="Microsoft YaHei" charset="-122"/>
                <a:cs typeface="Microsoft YaHei" charset="-122"/>
              </a:rPr>
              <a:t>（</a:t>
            </a:r>
            <a:r>
              <a:rPr lang="en-US" altLang="zh-CN" sz="2400" dirty="0">
                <a:latin typeface="Microsoft YaHei" charset="-122"/>
                <a:ea typeface="Microsoft YaHei" charset="-122"/>
                <a:cs typeface="Microsoft YaHei" charset="-122"/>
              </a:rPr>
              <a:t>3</a:t>
            </a:r>
            <a:r>
              <a:rPr lang="zh-CN" altLang="zh-CN" sz="2400" dirty="0">
                <a:latin typeface="Microsoft YaHei" charset="-122"/>
                <a:ea typeface="Microsoft YaHei" charset="-122"/>
                <a:cs typeface="Microsoft YaHei" charset="-122"/>
              </a:rPr>
              <a:t>）代表诗人有</a:t>
            </a:r>
            <a:r>
              <a:rPr lang="zh-CN" altLang="zh-CN" sz="2400" u="sng" dirty="0">
                <a:solidFill>
                  <a:srgbClr val="C00000"/>
                </a:solidFill>
                <a:latin typeface="Microsoft YaHei" charset="-122"/>
                <a:ea typeface="Microsoft YaHei" charset="-122"/>
                <a:cs typeface="Microsoft YaHei" charset="-122"/>
              </a:rPr>
              <a:t>刘克庄、戴复古、方岳</a:t>
            </a:r>
            <a:r>
              <a:rPr lang="zh-CN" altLang="zh-CN" sz="2400" dirty="0">
                <a:latin typeface="Microsoft YaHei" charset="-122"/>
                <a:ea typeface="Microsoft YaHei" charset="-122"/>
                <a:cs typeface="Microsoft YaHei" charset="-122"/>
              </a:rPr>
              <a:t>等。</a:t>
            </a:r>
            <a:r>
              <a:rPr lang="en-US" altLang="zh-CN" sz="2400" dirty="0">
                <a:latin typeface="Microsoft YaHei" charset="-122"/>
                <a:ea typeface="Microsoft YaHei" charset="-122"/>
                <a:cs typeface="Microsoft YaHei" charset="-122"/>
              </a:rPr>
              <a:t> </a:t>
            </a:r>
            <a:endParaRPr lang="zh-CN" altLang="zh-CN" sz="24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1917103466"/>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17495" y="975025"/>
            <a:ext cx="10515600" cy="3776270"/>
          </a:xfrm>
        </p:spPr>
        <p:txBody>
          <a:bodyPr/>
          <a:lstStyle/>
          <a:p>
            <a:pPr fontAlgn="t">
              <a:lnSpc>
                <a:spcPct val="150000"/>
              </a:lnSpc>
            </a:pPr>
            <a:r>
              <a:rPr lang="zh-CN" altLang="en-US" sz="2800" b="0" dirty="0"/>
              <a:t>章回小说的前身是民间说话艺术中的（ ） </a:t>
            </a:r>
            <a:br>
              <a:rPr lang="zh-CN" altLang="en-US" sz="2800" b="0" dirty="0"/>
            </a:br>
            <a:r>
              <a:rPr lang="en-US" altLang="zh-CN" sz="2800" b="0" dirty="0"/>
              <a:t>A:“</a:t>
            </a:r>
            <a:r>
              <a:rPr lang="zh-CN" altLang="en-US" sz="2800" b="0" dirty="0"/>
              <a:t>说经</a:t>
            </a:r>
            <a:r>
              <a:rPr lang="zh-CN" altLang="en-US" sz="2800" b="0" dirty="0" smtClean="0"/>
              <a:t>”</a:t>
            </a:r>
            <a:r>
              <a:rPr lang="zh-CN" altLang="en-US" sz="2800" b="0" dirty="0"/>
              <a:t/>
            </a:r>
            <a:br>
              <a:rPr lang="zh-CN" altLang="en-US" sz="2800" b="0" dirty="0"/>
            </a:br>
            <a:r>
              <a:rPr lang="en-US" altLang="zh-CN" sz="2800" b="0" dirty="0"/>
              <a:t>B:“</a:t>
            </a:r>
            <a:r>
              <a:rPr lang="zh-CN" altLang="en-US" sz="2800" b="0" dirty="0"/>
              <a:t>讲史” </a:t>
            </a:r>
            <a:br>
              <a:rPr lang="zh-CN" altLang="en-US" sz="2800" b="0" dirty="0"/>
            </a:br>
            <a:r>
              <a:rPr lang="en-US" altLang="zh-CN" sz="2800" b="0" dirty="0"/>
              <a:t>C:“</a:t>
            </a:r>
            <a:r>
              <a:rPr lang="zh-CN" altLang="en-US" sz="2800" b="0" dirty="0"/>
              <a:t>说铁骑儿</a:t>
            </a:r>
            <a:r>
              <a:rPr lang="zh-CN" altLang="en-US" sz="2800" b="0" dirty="0" smtClean="0"/>
              <a:t>”</a:t>
            </a:r>
            <a:r>
              <a:rPr lang="zh-CN" altLang="en-US" sz="2800" b="0" dirty="0"/>
              <a:t/>
            </a:r>
            <a:br>
              <a:rPr lang="zh-CN" altLang="en-US" sz="2800" b="0" dirty="0"/>
            </a:br>
            <a:r>
              <a:rPr lang="en-US" altLang="zh-CN" sz="2800" b="0" dirty="0"/>
              <a:t>D:</a:t>
            </a:r>
            <a:r>
              <a:rPr lang="zh-CN" altLang="en-US" sz="2800" b="0" dirty="0"/>
              <a:t>平话</a:t>
            </a:r>
            <a:br>
              <a:rPr lang="zh-CN" altLang="en-US" sz="2800" b="0" dirty="0"/>
            </a:br>
            <a:r>
              <a:rPr lang="en-US" altLang="zh-CN" sz="2800" b="0" dirty="0"/>
              <a:t> </a:t>
            </a:r>
            <a:br>
              <a:rPr lang="en-US" altLang="zh-CN" sz="2800" b="0" dirty="0"/>
            </a:br>
            <a:endParaRPr kumimoji="1" lang="zh-CN" altLang="en-US" sz="2800" dirty="0"/>
          </a:p>
        </p:txBody>
      </p:sp>
      <p:sp>
        <p:nvSpPr>
          <p:cNvPr id="3" name="幻灯片编号占位符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09A97C3-AF9F-524B-BCB6-7987EEDA47D3}" type="slidenum">
              <a:rPr kumimoji="1" lang="zh-CN" altLang="en-US" sz="1200" b="0" i="0" u="none" strike="noStrike" kern="1200" cap="none" spc="0" normalizeH="0" baseline="0" noProof="0" smtClean="0">
                <a:ln>
                  <a:noFill/>
                </a:ln>
                <a:solidFill>
                  <a:schemeClr val="tx1">
                    <a:tint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120</a:t>
            </a:fld>
            <a:endParaRPr kumimoji="1" lang="zh-CN" altLang="en-US" sz="1200" b="0" i="0" u="none" strike="noStrike" kern="1200" cap="none" spc="0" normalizeH="0" baseline="0" noProof="0">
              <a:ln>
                <a:noFill/>
              </a:ln>
              <a:solidFill>
                <a:schemeClr val="tx1">
                  <a:tint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Tree>
    <p:extLst>
      <p:ext uri="{BB962C8B-B14F-4D97-AF65-F5344CB8AC3E}">
        <p14:creationId xmlns:p14="http://schemas.microsoft.com/office/powerpoint/2010/main" val="1906236255"/>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17495" y="975025"/>
            <a:ext cx="10515600" cy="3776270"/>
          </a:xfrm>
        </p:spPr>
        <p:txBody>
          <a:bodyPr/>
          <a:lstStyle/>
          <a:p>
            <a:pPr fontAlgn="t">
              <a:lnSpc>
                <a:spcPct val="150000"/>
              </a:lnSpc>
            </a:pPr>
            <a:r>
              <a:rPr lang="zh-CN" altLang="en-US" sz="2800" b="0" dirty="0"/>
              <a:t>章回小说的前身是民间说话艺术中的（ ） </a:t>
            </a:r>
            <a:br>
              <a:rPr lang="zh-CN" altLang="en-US" sz="2800" b="0" dirty="0"/>
            </a:br>
            <a:r>
              <a:rPr lang="en-US" altLang="zh-CN" sz="2800" b="0" dirty="0"/>
              <a:t>A:“</a:t>
            </a:r>
            <a:r>
              <a:rPr lang="zh-CN" altLang="en-US" sz="2800" b="0" dirty="0"/>
              <a:t>说经</a:t>
            </a:r>
            <a:r>
              <a:rPr lang="zh-CN" altLang="en-US" sz="2800" b="0" dirty="0" smtClean="0"/>
              <a:t>”</a:t>
            </a:r>
            <a:r>
              <a:rPr lang="zh-CN" altLang="en-US" sz="2800" b="0" dirty="0"/>
              <a:t/>
            </a:r>
            <a:br>
              <a:rPr lang="zh-CN" altLang="en-US" sz="2800" b="0" dirty="0"/>
            </a:br>
            <a:r>
              <a:rPr lang="en-US" altLang="zh-CN" sz="2800" b="0" dirty="0">
                <a:solidFill>
                  <a:srgbClr val="C00000"/>
                </a:solidFill>
              </a:rPr>
              <a:t>B:“</a:t>
            </a:r>
            <a:r>
              <a:rPr lang="zh-CN" altLang="en-US" sz="2800" b="0" dirty="0">
                <a:solidFill>
                  <a:srgbClr val="C00000"/>
                </a:solidFill>
              </a:rPr>
              <a:t>讲史” </a:t>
            </a:r>
            <a:r>
              <a:rPr lang="zh-CN" altLang="en-US" sz="2800" b="0" dirty="0"/>
              <a:t/>
            </a:r>
            <a:br>
              <a:rPr lang="zh-CN" altLang="en-US" sz="2800" b="0" dirty="0"/>
            </a:br>
            <a:r>
              <a:rPr lang="en-US" altLang="zh-CN" sz="2800" b="0" dirty="0"/>
              <a:t>C:“</a:t>
            </a:r>
            <a:r>
              <a:rPr lang="zh-CN" altLang="en-US" sz="2800" b="0" dirty="0"/>
              <a:t>说铁骑儿</a:t>
            </a:r>
            <a:r>
              <a:rPr lang="zh-CN" altLang="en-US" sz="2800" b="0" dirty="0" smtClean="0"/>
              <a:t>”</a:t>
            </a:r>
            <a:r>
              <a:rPr lang="zh-CN" altLang="en-US" sz="2800" b="0" dirty="0"/>
              <a:t/>
            </a:r>
            <a:br>
              <a:rPr lang="zh-CN" altLang="en-US" sz="2800" b="0" dirty="0"/>
            </a:br>
            <a:r>
              <a:rPr lang="en-US" altLang="zh-CN" sz="2800" b="0" dirty="0"/>
              <a:t>D:</a:t>
            </a:r>
            <a:r>
              <a:rPr lang="zh-CN" altLang="en-US" sz="2800" b="0" dirty="0"/>
              <a:t>平话</a:t>
            </a:r>
            <a:br>
              <a:rPr lang="zh-CN" altLang="en-US" sz="2800" b="0" dirty="0"/>
            </a:br>
            <a:r>
              <a:rPr lang="en-US" altLang="zh-CN" sz="2800" b="0" dirty="0"/>
              <a:t> </a:t>
            </a:r>
            <a:br>
              <a:rPr lang="en-US" altLang="zh-CN" sz="2800" b="0" dirty="0"/>
            </a:br>
            <a:endParaRPr kumimoji="1" lang="zh-CN" altLang="en-US" sz="2800" dirty="0"/>
          </a:p>
        </p:txBody>
      </p:sp>
      <p:sp>
        <p:nvSpPr>
          <p:cNvPr id="3" name="幻灯片编号占位符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09A97C3-AF9F-524B-BCB6-7987EEDA47D3}" type="slidenum">
              <a:rPr kumimoji="1" lang="zh-CN" altLang="en-US" sz="1200" b="0" i="0" u="none" strike="noStrike" kern="1200" cap="none" spc="0" normalizeH="0" baseline="0" noProof="0" smtClean="0">
                <a:ln>
                  <a:noFill/>
                </a:ln>
                <a:solidFill>
                  <a:schemeClr val="tx1">
                    <a:tint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121</a:t>
            </a:fld>
            <a:endParaRPr kumimoji="1" lang="zh-CN" altLang="en-US" sz="1200" b="0" i="0" u="none" strike="noStrike" kern="1200" cap="none" spc="0" normalizeH="0" baseline="0" noProof="0">
              <a:ln>
                <a:noFill/>
              </a:ln>
              <a:solidFill>
                <a:schemeClr val="tx1">
                  <a:tint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Tree>
    <p:extLst>
      <p:ext uri="{BB962C8B-B14F-4D97-AF65-F5344CB8AC3E}">
        <p14:creationId xmlns:p14="http://schemas.microsoft.com/office/powerpoint/2010/main" val="738532827"/>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a:t>第二编  辽金元文学  </a:t>
            </a:r>
          </a:p>
        </p:txBody>
      </p:sp>
      <p:sp>
        <p:nvSpPr>
          <p:cNvPr id="5" name="object 2"/>
          <p:cNvSpPr/>
          <p:nvPr/>
        </p:nvSpPr>
        <p:spPr>
          <a:xfrm>
            <a:off x="1072056" y="4642482"/>
            <a:ext cx="10310648" cy="925194"/>
          </a:xfrm>
          <a:custGeom>
            <a:avLst/>
            <a:gdLst/>
            <a:ahLst/>
            <a:cxnLst/>
            <a:rect l="l" t="t" r="r" b="b"/>
            <a:pathLst>
              <a:path w="9580245" h="925195">
                <a:moveTo>
                  <a:pt x="9425686" y="0"/>
                </a:moveTo>
                <a:lnTo>
                  <a:pt x="154178" y="0"/>
                </a:lnTo>
                <a:lnTo>
                  <a:pt x="105468" y="7865"/>
                </a:lnTo>
                <a:lnTo>
                  <a:pt x="63148" y="29764"/>
                </a:lnTo>
                <a:lnTo>
                  <a:pt x="29764" y="63148"/>
                </a:lnTo>
                <a:lnTo>
                  <a:pt x="7865" y="105468"/>
                </a:lnTo>
                <a:lnTo>
                  <a:pt x="0" y="154177"/>
                </a:lnTo>
                <a:lnTo>
                  <a:pt x="0" y="770889"/>
                </a:lnTo>
                <a:lnTo>
                  <a:pt x="7865" y="819599"/>
                </a:lnTo>
                <a:lnTo>
                  <a:pt x="29764" y="861919"/>
                </a:lnTo>
                <a:lnTo>
                  <a:pt x="63148" y="895303"/>
                </a:lnTo>
                <a:lnTo>
                  <a:pt x="105468" y="917202"/>
                </a:lnTo>
                <a:lnTo>
                  <a:pt x="154178" y="925067"/>
                </a:lnTo>
                <a:lnTo>
                  <a:pt x="9425686" y="925067"/>
                </a:lnTo>
                <a:lnTo>
                  <a:pt x="9474395" y="917202"/>
                </a:lnTo>
                <a:lnTo>
                  <a:pt x="9516715" y="895303"/>
                </a:lnTo>
                <a:lnTo>
                  <a:pt x="9550099" y="861919"/>
                </a:lnTo>
                <a:lnTo>
                  <a:pt x="9571998" y="819599"/>
                </a:lnTo>
                <a:lnTo>
                  <a:pt x="9579864" y="770889"/>
                </a:lnTo>
                <a:lnTo>
                  <a:pt x="9579864" y="154177"/>
                </a:lnTo>
                <a:lnTo>
                  <a:pt x="9571998" y="105468"/>
                </a:lnTo>
                <a:lnTo>
                  <a:pt x="9550099" y="63148"/>
                </a:lnTo>
                <a:lnTo>
                  <a:pt x="9516715" y="29764"/>
                </a:lnTo>
                <a:lnTo>
                  <a:pt x="9474395" y="7865"/>
                </a:lnTo>
                <a:lnTo>
                  <a:pt x="9425686" y="0"/>
                </a:lnTo>
                <a:close/>
              </a:path>
            </a:pathLst>
          </a:custGeom>
          <a:solidFill>
            <a:srgbClr val="ECECEC"/>
          </a:solidFill>
        </p:spPr>
        <p:txBody>
          <a:bodyPr wrap="square" lIns="0" tIns="0" rIns="0" bIns="0" rtlCol="0"/>
          <a:lstStyle/>
          <a:p>
            <a:endParaRPr>
              <a:latin typeface="微软雅黑" panose="020B0503020204020204" pitchFamily="34" charset="-122"/>
              <a:ea typeface="微软雅黑" panose="020B0503020204020204" pitchFamily="34" charset="-122"/>
              <a:cs typeface="微软雅黑" panose="020B0503020204020204" pitchFamily="34" charset="-122"/>
            </a:endParaRPr>
          </a:p>
        </p:txBody>
      </p:sp>
      <p:graphicFrame>
        <p:nvGraphicFramePr>
          <p:cNvPr id="6" name="object 4"/>
          <p:cNvGraphicFramePr>
            <a:graphicFrameLocks noGrp="1"/>
          </p:cNvGraphicFramePr>
          <p:nvPr/>
        </p:nvGraphicFramePr>
        <p:xfrm>
          <a:off x="1198771" y="4850254"/>
          <a:ext cx="10057809" cy="509650"/>
        </p:xfrm>
        <a:graphic>
          <a:graphicData uri="http://schemas.openxmlformats.org/drawingml/2006/table">
            <a:tbl>
              <a:tblPr firstRow="1" bandRow="1">
                <a:tableStyleId>{2D5ABB26-0587-4C30-8999-92F81FD0307C}</a:tableStyleId>
              </a:tblPr>
              <a:tblGrid>
                <a:gridCol w="1907036"/>
                <a:gridCol w="2207172"/>
                <a:gridCol w="2033752"/>
                <a:gridCol w="2002221"/>
                <a:gridCol w="1907628"/>
              </a:tblGrid>
              <a:tr h="509650">
                <a:tc>
                  <a:txBody>
                    <a:bodyPr/>
                    <a:lstStyle/>
                    <a:p>
                      <a:pPr marL="127000">
                        <a:lnSpc>
                          <a:spcPct val="100000"/>
                        </a:lnSpc>
                        <a:spcBef>
                          <a:spcPts val="710"/>
                        </a:spcBef>
                      </a:pPr>
                      <a:r>
                        <a:rPr sz="2200" dirty="0" err="1">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第一编</a:t>
                      </a:r>
                      <a:r>
                        <a:rPr sz="2200" spc="-85" dirty="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200" spc="0" dirty="0" smtClean="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宋代</a:t>
                      </a:r>
                      <a:endParaRPr sz="2200" dirty="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nchor="ctr">
                    <a:lnR w="12700" cap="flat" cmpd="sng" algn="ctr">
                      <a:solidFill>
                        <a:schemeClr val="tx1"/>
                      </a:solidFill>
                      <a:prstDash val="solid"/>
                      <a:round/>
                      <a:headEnd type="none" w="med" len="med"/>
                      <a:tailEnd type="none" w="med" len="med"/>
                    </a:lnR>
                    <a:solidFill>
                      <a:srgbClr val="ECECEC"/>
                    </a:solidFill>
                  </a:tcPr>
                </a:tc>
                <a:tc>
                  <a:txBody>
                    <a:bodyPr/>
                    <a:lstStyle/>
                    <a:p>
                      <a:pPr marL="229870">
                        <a:lnSpc>
                          <a:spcPct val="100000"/>
                        </a:lnSpc>
                        <a:spcBef>
                          <a:spcPts val="710"/>
                        </a:spcBef>
                      </a:pPr>
                      <a:r>
                        <a:rPr sz="2200" dirty="0" err="1">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第二编</a:t>
                      </a:r>
                      <a:r>
                        <a:rPr sz="2200" spc="-85"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200" spc="0" dirty="0" smtClean="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辽金元</a:t>
                      </a:r>
                      <a:endParaRPr sz="22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ECECEC"/>
                    </a:solidFill>
                  </a:tcPr>
                </a:tc>
                <a:tc>
                  <a:txBody>
                    <a:bodyPr/>
                    <a:lstStyle/>
                    <a:p>
                      <a:pPr marL="283845">
                        <a:lnSpc>
                          <a:spcPct val="100000"/>
                        </a:lnSpc>
                        <a:spcBef>
                          <a:spcPts val="710"/>
                        </a:spcBef>
                      </a:pPr>
                      <a:r>
                        <a:rPr sz="2200" dirty="0" err="1">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第三编</a:t>
                      </a:r>
                      <a:r>
                        <a:rPr sz="2200" spc="-75" dirty="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200" spc="-75" dirty="0" smtClean="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明代</a:t>
                      </a:r>
                      <a:endParaRPr sz="2200" dirty="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ECECEC"/>
                    </a:solidFill>
                  </a:tcPr>
                </a:tc>
                <a:tc>
                  <a:txBody>
                    <a:bodyPr/>
                    <a:lstStyle/>
                    <a:p>
                      <a:pPr marL="288925">
                        <a:lnSpc>
                          <a:spcPct val="100000"/>
                        </a:lnSpc>
                        <a:spcBef>
                          <a:spcPts val="710"/>
                        </a:spcBef>
                      </a:pPr>
                      <a:r>
                        <a:rPr sz="2200" dirty="0" err="1">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第四编</a:t>
                      </a:r>
                      <a:r>
                        <a:rPr sz="2200" spc="-95" dirty="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200" spc="-95" dirty="0" smtClean="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清代</a:t>
                      </a:r>
                      <a:endParaRPr sz="2200" dirty="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ECECEC"/>
                    </a:solidFill>
                  </a:tcPr>
                </a:tc>
                <a:tc>
                  <a:txBody>
                    <a:bodyPr/>
                    <a:lstStyle/>
                    <a:p>
                      <a:pPr marL="288925" marR="0" indent="0" algn="l" defTabSz="914400" rtl="0" eaLnBrk="1" fontAlgn="auto" latinLnBrk="0" hangingPunct="1">
                        <a:lnSpc>
                          <a:spcPct val="100000"/>
                        </a:lnSpc>
                        <a:spcBef>
                          <a:spcPts val="710"/>
                        </a:spcBef>
                        <a:spcAft>
                          <a:spcPts val="0"/>
                        </a:spcAft>
                        <a:buClrTx/>
                        <a:buSzTx/>
                        <a:buFontTx/>
                        <a:buNone/>
                        <a:defRPr/>
                      </a:pPr>
                      <a:r>
                        <a:rPr lang="zh-CN" altLang="en-US" sz="2200" spc="-95" dirty="0" smtClean="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第五编 近代</a:t>
                      </a:r>
                      <a:endParaRPr lang="zh-CN" altLang="en-US" sz="2200" dirty="0" smtClean="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nchor="ctr">
                    <a:lnL w="12700" cap="flat" cmpd="sng" algn="ctr">
                      <a:solidFill>
                        <a:schemeClr val="tx1"/>
                      </a:solidFill>
                      <a:prstDash val="solid"/>
                      <a:round/>
                      <a:headEnd type="none" w="med" len="med"/>
                      <a:tailEnd type="none" w="med" len="med"/>
                    </a:lnL>
                    <a:solidFill>
                      <a:srgbClr val="ECECEC"/>
                    </a:solidFill>
                  </a:tcPr>
                </a:tc>
              </a:tr>
            </a:tbl>
          </a:graphicData>
        </a:graphic>
      </p:graphicFrame>
      <p:sp>
        <p:nvSpPr>
          <p:cNvPr id="7" name="object 5"/>
          <p:cNvSpPr txBox="1"/>
          <p:nvPr/>
        </p:nvSpPr>
        <p:spPr>
          <a:xfrm>
            <a:off x="2728401" y="1566976"/>
            <a:ext cx="4571033" cy="2400300"/>
          </a:xfrm>
          <a:prstGeom prst="rect">
            <a:avLst/>
          </a:prstGeom>
        </p:spPr>
        <p:txBody>
          <a:bodyPr vert="horz" wrap="square" lIns="0" tIns="0" rIns="0" bIns="0" rtlCol="0">
            <a:spAutoFit/>
          </a:bodyPr>
          <a:lstStyle/>
          <a:p>
            <a:pPr>
              <a:lnSpc>
                <a:spcPct val="130000"/>
              </a:lnSpc>
            </a:pPr>
            <a:r>
              <a:rPr sz="2000" dirty="0" err="1">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第一章</a:t>
            </a:r>
            <a:r>
              <a:rPr sz="2000" dirty="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 </a:t>
            </a:r>
            <a:r>
              <a:rPr lang="en-US" sz="2000" dirty="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000" dirty="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辽金文学</a:t>
            </a:r>
            <a:endParaRPr lang="en-US" altLang="zh-CN" sz="2000" dirty="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30000"/>
              </a:lnSpc>
            </a:pPr>
            <a:r>
              <a:rPr sz="2000" dirty="0" err="1" smtClean="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第二章</a:t>
            </a:r>
            <a:r>
              <a:rPr lang="en-US" sz="2000" dirty="0" smtClean="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000" dirty="0" smtClean="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元杂剧的兴盛和代表作家</a:t>
            </a:r>
            <a:endParaRPr lang="en-US" sz="2000" dirty="0" smtClean="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30000"/>
              </a:lnSpc>
            </a:pPr>
            <a:r>
              <a:rPr sz="2000" dirty="0" err="1" smtClean="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第三章</a:t>
            </a:r>
            <a:r>
              <a:rPr sz="2000" dirty="0" smtClean="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 </a:t>
            </a:r>
            <a:r>
              <a:rPr lang="en-US" sz="2000" dirty="0" smtClean="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000" dirty="0" smtClean="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杰出的戏曲家关汉卿与王实甫</a:t>
            </a:r>
            <a:endParaRPr sz="2000" dirty="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30000"/>
              </a:lnSpc>
            </a:pPr>
            <a:r>
              <a:rPr sz="2000" dirty="0" err="1" smtClean="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第四章</a:t>
            </a:r>
            <a:r>
              <a:rPr lang="en-US" sz="2000" dirty="0" smtClean="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000" dirty="0" smtClean="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元代散曲</a:t>
            </a:r>
            <a:endParaRPr lang="en-US" altLang="zh-CN" sz="2000" dirty="0" smtClean="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30000"/>
              </a:lnSpc>
            </a:pPr>
            <a:r>
              <a:rPr lang="zh-CN" altLang="en-US" sz="2000" dirty="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第五</a:t>
            </a:r>
            <a:r>
              <a:rPr lang="zh-CN" altLang="en-US" sz="2000" dirty="0" smtClean="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章  宋元南戏和话本</a:t>
            </a:r>
            <a:endParaRPr lang="en-US" altLang="zh-CN" sz="2000" dirty="0" smtClean="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30000"/>
              </a:lnSpc>
            </a:pPr>
            <a:r>
              <a:rPr lang="zh-CN" altLang="en-US" sz="20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第六章  元代诗文</a:t>
            </a:r>
            <a:endParaRPr lang="en-US" altLang="zh-CN" sz="20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8" name="object 6"/>
          <p:cNvSpPr/>
          <p:nvPr/>
        </p:nvSpPr>
        <p:spPr>
          <a:xfrm>
            <a:off x="4176918" y="4299779"/>
            <a:ext cx="294640" cy="215265"/>
          </a:xfrm>
          <a:custGeom>
            <a:avLst/>
            <a:gdLst/>
            <a:ahLst/>
            <a:cxnLst/>
            <a:rect l="l" t="t" r="r" b="b"/>
            <a:pathLst>
              <a:path w="294639" h="215264">
                <a:moveTo>
                  <a:pt x="294131" y="0"/>
                </a:moveTo>
                <a:lnTo>
                  <a:pt x="0" y="0"/>
                </a:lnTo>
                <a:lnTo>
                  <a:pt x="147066" y="214883"/>
                </a:lnTo>
                <a:lnTo>
                  <a:pt x="294131" y="0"/>
                </a:lnTo>
                <a:close/>
              </a:path>
            </a:pathLst>
          </a:custGeom>
          <a:solidFill>
            <a:srgbClr val="C00000"/>
          </a:solidFill>
        </p:spPr>
        <p:txBody>
          <a:bodyPr wrap="square" lIns="0" tIns="0" rIns="0" bIns="0" rtlCol="0"/>
          <a:lstStyle/>
          <a:p>
            <a:endParaRPr>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 name="文本框 3"/>
          <p:cNvSpPr txBox="1"/>
          <p:nvPr/>
        </p:nvSpPr>
        <p:spPr>
          <a:xfrm>
            <a:off x="0" y="80010"/>
            <a:ext cx="4305300" cy="337185"/>
          </a:xfrm>
          <a:prstGeom prst="rect">
            <a:avLst/>
          </a:prstGeom>
          <a:noFill/>
        </p:spPr>
        <p:txBody>
          <a:bodyPr wrap="square" rtlCol="0">
            <a:spAutoFit/>
          </a:bodyPr>
          <a:lstStyle/>
          <a:p>
            <a:r>
              <a:rPr lang="en-US" altLang="zh-CN" sz="160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15第十五章 元代诗文15.0 </a:t>
            </a:r>
            <a:r>
              <a:rPr sz="160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宋元南戏和话本</a:t>
            </a:r>
          </a:p>
        </p:txBody>
      </p:sp>
    </p:spTree>
    <p:extLst>
      <p:ext uri="{BB962C8B-B14F-4D97-AF65-F5344CB8AC3E}">
        <p14:creationId xmlns:p14="http://schemas.microsoft.com/office/powerpoint/2010/main" val="326389510"/>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幻灯片编号占位符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09A97C3-AF9F-524B-BCB6-7987EEDA47D3}" type="slidenum">
              <a:rPr kumimoji="1" lang="zh-CN" altLang="en-US" sz="1200" b="0" i="0" u="none" strike="noStrike" kern="1200" cap="none" spc="0" normalizeH="0" baseline="0" noProof="0" smtClean="0">
                <a:ln>
                  <a:noFill/>
                </a:ln>
                <a:solidFill>
                  <a:schemeClr val="tx1">
                    <a:tint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123</a:t>
            </a:fld>
            <a:endParaRPr kumimoji="1" lang="zh-CN" altLang="en-US" sz="1200" b="0" i="0" u="none" strike="noStrike" kern="1200" cap="none" spc="0" normalizeH="0" baseline="0" noProof="0">
              <a:ln>
                <a:noFill/>
              </a:ln>
              <a:solidFill>
                <a:schemeClr val="tx1">
                  <a:tint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4" name="图片 3"/>
          <p:cNvPicPr>
            <a:picLocks noChangeAspect="1"/>
          </p:cNvPicPr>
          <p:nvPr/>
        </p:nvPicPr>
        <p:blipFill>
          <a:blip r:embed="rId2"/>
          <a:stretch>
            <a:fillRect/>
          </a:stretch>
        </p:blipFill>
        <p:spPr>
          <a:xfrm>
            <a:off x="2520950" y="1924050"/>
            <a:ext cx="7150100" cy="3009900"/>
          </a:xfrm>
          <a:prstGeom prst="rect">
            <a:avLst/>
          </a:prstGeom>
        </p:spPr>
      </p:pic>
      <p:pic>
        <p:nvPicPr>
          <p:cNvPr id="5" name="图片 4"/>
          <p:cNvPicPr>
            <a:picLocks noChangeAspect="1"/>
          </p:cNvPicPr>
          <p:nvPr/>
        </p:nvPicPr>
        <p:blipFill>
          <a:blip r:embed="rId3"/>
          <a:stretch>
            <a:fillRect/>
          </a:stretch>
        </p:blipFill>
        <p:spPr>
          <a:xfrm>
            <a:off x="0" y="0"/>
            <a:ext cx="4699000" cy="1181100"/>
          </a:xfrm>
          <a:prstGeom prst="rect">
            <a:avLst/>
          </a:prstGeom>
        </p:spPr>
      </p:pic>
    </p:spTree>
    <p:extLst>
      <p:ext uri="{BB962C8B-B14F-4D97-AF65-F5344CB8AC3E}">
        <p14:creationId xmlns:p14="http://schemas.microsoft.com/office/powerpoint/2010/main" val="2090128988"/>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p:txBody>
          <a:bodyPr/>
          <a:lstStyle/>
          <a:p>
            <a:r>
              <a:rPr lang="zh-CN" altLang="en-US" dirty="0"/>
              <a:t>第二节  </a:t>
            </a:r>
            <a:r>
              <a:rPr lang="zh-CN" altLang="en-US" dirty="0" smtClean="0"/>
              <a:t>元代</a:t>
            </a:r>
            <a:r>
              <a:rPr lang="zh-CN" altLang="en-US" dirty="0" smtClean="0">
                <a:solidFill>
                  <a:srgbClr val="FF0000"/>
                </a:solidFill>
              </a:rPr>
              <a:t>前</a:t>
            </a:r>
            <a:r>
              <a:rPr lang="zh-CN" altLang="en-US" b="1" dirty="0" smtClean="0">
                <a:solidFill>
                  <a:srgbClr val="FF0000"/>
                </a:solidFill>
              </a:rPr>
              <a:t>期</a:t>
            </a:r>
            <a:r>
              <a:rPr lang="zh-CN" altLang="en-US" dirty="0" smtClean="0"/>
              <a:t>诗文</a:t>
            </a:r>
            <a:r>
              <a:rPr lang="zh-CN" altLang="en-US" sz="2400" dirty="0" smtClean="0">
                <a:solidFill>
                  <a:srgbClr val="00B050"/>
                </a:solidFill>
              </a:rPr>
              <a:t>［选择］</a:t>
            </a:r>
            <a:endParaRPr lang="zh-CN" altLang="en-US" sz="2400" dirty="0">
              <a:solidFill>
                <a:srgbClr val="00B050"/>
              </a:solidFill>
            </a:endParaRPr>
          </a:p>
        </p:txBody>
      </p:sp>
      <p:graphicFrame>
        <p:nvGraphicFramePr>
          <p:cNvPr id="9" name="表格 8"/>
          <p:cNvGraphicFramePr>
            <a:graphicFrameLocks noGrp="1"/>
          </p:cNvGraphicFramePr>
          <p:nvPr>
            <p:extLst>
              <p:ext uri="{D42A27DB-BD31-4B8C-83A1-F6EECF244321}">
                <p14:modId xmlns:p14="http://schemas.microsoft.com/office/powerpoint/2010/main" val="1582201049"/>
              </p:ext>
            </p:extLst>
          </p:nvPr>
        </p:nvGraphicFramePr>
        <p:xfrm>
          <a:off x="517866" y="1567684"/>
          <a:ext cx="10567229" cy="4389120"/>
        </p:xfrm>
        <a:graphic>
          <a:graphicData uri="http://schemas.openxmlformats.org/drawingml/2006/table">
            <a:tbl>
              <a:tblPr firstRow="1" bandRow="1">
                <a:tableStyleId>{5C22544A-7EE6-4342-B048-85BDC9FD1C3A}</a:tableStyleId>
              </a:tblPr>
              <a:tblGrid>
                <a:gridCol w="1068737"/>
                <a:gridCol w="1787951"/>
                <a:gridCol w="7710541"/>
              </a:tblGrid>
              <a:tr h="310010">
                <a:tc>
                  <a:txBody>
                    <a:bodyPr/>
                    <a:lstStyle/>
                    <a:p>
                      <a:pPr>
                        <a:lnSpc>
                          <a:spcPct val="150000"/>
                        </a:lnSpc>
                      </a:pPr>
                      <a:r>
                        <a:rPr lang="zh-CN" altLang="en-US" sz="2400" b="1" dirty="0" smtClean="0">
                          <a:latin typeface="Microsoft YaHei" charset="-122"/>
                          <a:ea typeface="Microsoft YaHei" charset="-122"/>
                          <a:cs typeface="Microsoft YaHei" charset="-122"/>
                        </a:rPr>
                        <a:t>时期</a:t>
                      </a:r>
                      <a:endParaRPr lang="zh-CN" altLang="en-US" sz="2400" b="1" dirty="0">
                        <a:latin typeface="Microsoft YaHei" charset="-122"/>
                        <a:ea typeface="Microsoft YaHei" charset="-122"/>
                        <a:cs typeface="Microsoft YaHei"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50000"/>
                        </a:lnSpc>
                      </a:pPr>
                      <a:r>
                        <a:rPr lang="zh-CN" altLang="en-US" sz="2400" b="1" dirty="0" smtClean="0">
                          <a:latin typeface="Microsoft YaHei" charset="-122"/>
                          <a:ea typeface="Microsoft YaHei" charset="-122"/>
                          <a:cs typeface="Microsoft YaHei" charset="-122"/>
                        </a:rPr>
                        <a:t>   诗人</a:t>
                      </a:r>
                      <a:endParaRPr lang="zh-CN" altLang="en-US" sz="2400" b="1" dirty="0">
                        <a:latin typeface="Microsoft YaHei" charset="-122"/>
                        <a:ea typeface="Microsoft YaHei" charset="-122"/>
                        <a:cs typeface="Microsoft YaHei"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pPr>
                      <a:r>
                        <a:rPr lang="zh-CN" altLang="en-US" sz="2400" b="1" dirty="0" smtClean="0">
                          <a:latin typeface="Microsoft YaHei" charset="-122"/>
                          <a:ea typeface="Microsoft YaHei" charset="-122"/>
                          <a:cs typeface="Microsoft YaHei" charset="-122"/>
                        </a:rPr>
                        <a:t>特点、代表作</a:t>
                      </a:r>
                      <a:endParaRPr lang="zh-CN" altLang="en-US" sz="2400" b="1" dirty="0">
                        <a:latin typeface="Microsoft YaHei" charset="-122"/>
                        <a:ea typeface="Microsoft YaHei" charset="-122"/>
                        <a:cs typeface="Microsoft YaHei"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rowSpan="5">
                  <a:txBody>
                    <a:bodyPr/>
                    <a:lstStyle/>
                    <a:p>
                      <a:pPr>
                        <a:lnSpc>
                          <a:spcPct val="150000"/>
                        </a:lnSpc>
                      </a:pPr>
                      <a:endParaRPr lang="en-US" altLang="zh-CN" sz="2400" b="0" dirty="0" smtClean="0">
                        <a:solidFill>
                          <a:schemeClr val="tx1"/>
                        </a:solidFill>
                        <a:latin typeface="Microsoft YaHei" charset="-122"/>
                        <a:ea typeface="Microsoft YaHei" charset="-122"/>
                        <a:cs typeface="Microsoft YaHei" charset="-122"/>
                      </a:endParaRPr>
                    </a:p>
                    <a:p>
                      <a:pPr>
                        <a:lnSpc>
                          <a:spcPct val="150000"/>
                        </a:lnSpc>
                      </a:pPr>
                      <a:endParaRPr lang="en-US" altLang="zh-CN" sz="2400" b="0" dirty="0" smtClean="0">
                        <a:solidFill>
                          <a:schemeClr val="tx1"/>
                        </a:solidFill>
                        <a:latin typeface="Microsoft YaHei" charset="-122"/>
                        <a:ea typeface="Microsoft YaHei" charset="-122"/>
                        <a:cs typeface="Microsoft YaHei" charset="-122"/>
                      </a:endParaRPr>
                    </a:p>
                    <a:p>
                      <a:pPr>
                        <a:lnSpc>
                          <a:spcPct val="150000"/>
                        </a:lnSpc>
                      </a:pPr>
                      <a:r>
                        <a:rPr lang="zh-CN" altLang="en-US" sz="2400" b="0" dirty="0" smtClean="0">
                          <a:solidFill>
                            <a:schemeClr val="tx1"/>
                          </a:solidFill>
                          <a:latin typeface="Microsoft YaHei" charset="-122"/>
                          <a:ea typeface="Microsoft YaHei" charset="-122"/>
                          <a:cs typeface="Microsoft YaHei" charset="-122"/>
                        </a:rPr>
                        <a:t>元</a:t>
                      </a:r>
                      <a:endParaRPr lang="en-US" altLang="zh-CN" sz="2400" b="0" dirty="0" smtClean="0">
                        <a:solidFill>
                          <a:schemeClr val="tx1"/>
                        </a:solidFill>
                        <a:latin typeface="Microsoft YaHei" charset="-122"/>
                        <a:ea typeface="Microsoft YaHei" charset="-122"/>
                        <a:cs typeface="Microsoft YaHei" charset="-122"/>
                      </a:endParaRPr>
                    </a:p>
                    <a:p>
                      <a:pPr>
                        <a:lnSpc>
                          <a:spcPct val="150000"/>
                        </a:lnSpc>
                      </a:pPr>
                      <a:r>
                        <a:rPr lang="zh-CN" altLang="en-US" sz="2400" b="0" dirty="0" smtClean="0">
                          <a:solidFill>
                            <a:schemeClr val="tx1"/>
                          </a:solidFill>
                          <a:latin typeface="Microsoft YaHei" charset="-122"/>
                          <a:ea typeface="Microsoft YaHei" charset="-122"/>
                          <a:cs typeface="Microsoft YaHei" charset="-122"/>
                        </a:rPr>
                        <a:t>代</a:t>
                      </a:r>
                      <a:endParaRPr lang="en-US" altLang="zh-CN" sz="2400" b="0" dirty="0" smtClean="0">
                        <a:solidFill>
                          <a:schemeClr val="tx1"/>
                        </a:solidFill>
                        <a:latin typeface="Microsoft YaHei" charset="-122"/>
                        <a:ea typeface="Microsoft YaHei" charset="-122"/>
                        <a:cs typeface="Microsoft YaHei" charset="-122"/>
                      </a:endParaRPr>
                    </a:p>
                    <a:p>
                      <a:pPr>
                        <a:lnSpc>
                          <a:spcPct val="150000"/>
                        </a:lnSpc>
                      </a:pPr>
                      <a:r>
                        <a:rPr lang="zh-CN" altLang="en-US" sz="2400" b="0" dirty="0" smtClean="0">
                          <a:solidFill>
                            <a:schemeClr val="tx1"/>
                          </a:solidFill>
                          <a:latin typeface="Microsoft YaHei" charset="-122"/>
                          <a:ea typeface="Microsoft YaHei" charset="-122"/>
                          <a:cs typeface="Microsoft YaHei" charset="-122"/>
                        </a:rPr>
                        <a:t>前</a:t>
                      </a:r>
                      <a:endParaRPr lang="en-US" altLang="zh-CN" sz="2400" b="0" dirty="0" smtClean="0">
                        <a:solidFill>
                          <a:schemeClr val="tx1"/>
                        </a:solidFill>
                        <a:latin typeface="Microsoft YaHei" charset="-122"/>
                        <a:ea typeface="Microsoft YaHei" charset="-122"/>
                        <a:cs typeface="Microsoft YaHei" charset="-122"/>
                      </a:endParaRPr>
                    </a:p>
                    <a:p>
                      <a:pPr>
                        <a:lnSpc>
                          <a:spcPct val="150000"/>
                        </a:lnSpc>
                      </a:pPr>
                      <a:r>
                        <a:rPr lang="zh-CN" altLang="en-US" sz="2400" b="0" dirty="0" smtClean="0">
                          <a:solidFill>
                            <a:schemeClr val="tx1"/>
                          </a:solidFill>
                          <a:latin typeface="Microsoft YaHei" charset="-122"/>
                          <a:ea typeface="Microsoft YaHei" charset="-122"/>
                          <a:cs typeface="Microsoft YaHei" charset="-122"/>
                        </a:rPr>
                        <a:t>期</a:t>
                      </a:r>
                      <a:endParaRPr lang="zh-CN" altLang="en-US" sz="2400" b="0" dirty="0">
                        <a:solidFill>
                          <a:schemeClr val="tx1"/>
                        </a:solidFill>
                        <a:latin typeface="Microsoft YaHei" charset="-122"/>
                        <a:ea typeface="Microsoft YaHei" charset="-122"/>
                        <a:cs typeface="Microsoft YaHei"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50000"/>
                        </a:lnSpc>
                      </a:pPr>
                      <a:r>
                        <a:rPr lang="zh-CN" altLang="en-US" sz="2400" b="1" dirty="0" smtClean="0">
                          <a:solidFill>
                            <a:srgbClr val="C00000"/>
                          </a:solidFill>
                          <a:latin typeface="Microsoft YaHei" charset="-122"/>
                          <a:ea typeface="Microsoft YaHei" charset="-122"/>
                          <a:cs typeface="Microsoft YaHei" charset="-122"/>
                          <a:sym typeface="+mn-ea"/>
                        </a:rPr>
                        <a:t>耶律</a:t>
                      </a:r>
                      <a:r>
                        <a:rPr lang="zh-CN" altLang="en-US" sz="2400" b="1" dirty="0" smtClean="0">
                          <a:solidFill>
                            <a:schemeClr val="tx1"/>
                          </a:solidFill>
                          <a:latin typeface="Microsoft YaHei" charset="-122"/>
                          <a:ea typeface="Microsoft YaHei" charset="-122"/>
                          <a:cs typeface="Microsoft YaHei" charset="-122"/>
                          <a:sym typeface="+mn-ea"/>
                        </a:rPr>
                        <a:t>楚材</a:t>
                      </a:r>
                      <a:r>
                        <a:rPr lang="zh-CN" altLang="en-US" sz="2400" b="1" dirty="0" smtClean="0">
                          <a:solidFill>
                            <a:srgbClr val="C00000"/>
                          </a:solidFill>
                          <a:latin typeface="Microsoft YaHei" charset="-122"/>
                          <a:ea typeface="Microsoft YaHei" charset="-122"/>
                          <a:cs typeface="Microsoft YaHei" charset="-122"/>
                          <a:sym typeface="+mn-ea"/>
                        </a:rPr>
                        <a:t> </a:t>
                      </a:r>
                      <a:endParaRPr lang="zh-CN" altLang="en-US" sz="2400" dirty="0">
                        <a:solidFill>
                          <a:srgbClr val="C00000"/>
                        </a:solidFill>
                        <a:latin typeface="Microsoft YaHei" charset="-122"/>
                        <a:ea typeface="Microsoft YaHei" charset="-122"/>
                        <a:cs typeface="Microsoft YaHei"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50000"/>
                        </a:lnSpc>
                      </a:pPr>
                      <a:r>
                        <a:rPr lang="zh-CN" altLang="en-US" sz="2400" b="1" dirty="0" smtClean="0">
                          <a:solidFill>
                            <a:srgbClr val="C00000"/>
                          </a:solidFill>
                          <a:latin typeface="Microsoft YaHei" charset="-122"/>
                          <a:ea typeface="Microsoft YaHei" charset="-122"/>
                          <a:cs typeface="Microsoft YaHei" charset="-122"/>
                          <a:sym typeface="+mn-ea"/>
                        </a:rPr>
                        <a:t>超拔、雄豪</a:t>
                      </a:r>
                      <a:r>
                        <a:rPr lang="zh-CN" altLang="en-US" sz="2400" b="1" dirty="0" smtClean="0">
                          <a:latin typeface="Microsoft YaHei" charset="-122"/>
                          <a:ea typeface="Microsoft YaHei" charset="-122"/>
                          <a:cs typeface="Microsoft YaHei" charset="-122"/>
                          <a:sym typeface="+mn-ea"/>
                        </a:rPr>
                        <a:t>、绚烂、温纯；</a:t>
                      </a:r>
                      <a:r>
                        <a:rPr lang="zh-CN" altLang="en-US" sz="2400" kern="1200" dirty="0" smtClean="0">
                          <a:solidFill>
                            <a:schemeClr val="dk1"/>
                          </a:solidFill>
                          <a:latin typeface="Microsoft YaHei" charset="-122"/>
                          <a:ea typeface="Microsoft YaHei" charset="-122"/>
                          <a:cs typeface="Microsoft YaHei" charset="-122"/>
                          <a:sym typeface="+mn-ea"/>
                        </a:rPr>
                        <a:t>《西域河中十咏》</a:t>
                      </a:r>
                      <a:r>
                        <a:rPr lang="zh-CN" altLang="en-US" sz="2400" b="1" kern="1200" dirty="0" smtClean="0">
                          <a:solidFill>
                            <a:srgbClr val="00B050"/>
                          </a:solidFill>
                          <a:latin typeface="Microsoft YaHei" charset="-122"/>
                          <a:ea typeface="Microsoft YaHei" charset="-122"/>
                          <a:cs typeface="Microsoft YaHei" charset="-122"/>
                          <a:sym typeface="+mn-ea"/>
                        </a:rPr>
                        <a:t>［</a:t>
                      </a:r>
                      <a:r>
                        <a:rPr lang="en-US" altLang="zh-CN" sz="2400" b="1" kern="1200" dirty="0" smtClean="0">
                          <a:solidFill>
                            <a:srgbClr val="00B050"/>
                          </a:solidFill>
                          <a:latin typeface="Microsoft YaHei" charset="-122"/>
                          <a:ea typeface="Microsoft YaHei" charset="-122"/>
                          <a:cs typeface="Microsoft YaHei" charset="-122"/>
                          <a:sym typeface="+mn-ea"/>
                        </a:rPr>
                        <a:t>19</a:t>
                      </a:r>
                      <a:r>
                        <a:rPr lang="zh-CN" altLang="en-US" sz="2400" b="1" kern="1200" dirty="0" smtClean="0">
                          <a:solidFill>
                            <a:srgbClr val="00B050"/>
                          </a:solidFill>
                          <a:latin typeface="Microsoft YaHei" charset="-122"/>
                          <a:ea typeface="Microsoft YaHei" charset="-122"/>
                          <a:cs typeface="Microsoft YaHei" charset="-122"/>
                          <a:sym typeface="+mn-ea"/>
                        </a:rPr>
                        <a:t>名词］</a:t>
                      </a:r>
                      <a:endParaRPr lang="zh-CN" altLang="en-US" sz="2400" b="1" kern="1200" dirty="0">
                        <a:solidFill>
                          <a:srgbClr val="00B050"/>
                        </a:solidFill>
                        <a:latin typeface="Microsoft YaHei" charset="-122"/>
                        <a:ea typeface="Microsoft YaHei" charset="-122"/>
                        <a:cs typeface="Microsoft YaHei"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vMerge="1">
                  <a:txBody>
                    <a:bodyPr/>
                    <a:lstStyle/>
                    <a:p>
                      <a:endParaRPr lang="zh-CN"/>
                    </a:p>
                  </a:txBody>
                  <a:tcPr/>
                </a:tc>
                <a:tc>
                  <a:txBody>
                    <a:bodyPr/>
                    <a:lstStyle/>
                    <a:p>
                      <a:pPr marL="0" algn="l" defTabSz="914400" rtl="0" eaLnBrk="1" latinLnBrk="0" hangingPunct="1">
                        <a:lnSpc>
                          <a:spcPct val="150000"/>
                        </a:lnSpc>
                      </a:pPr>
                      <a:r>
                        <a:rPr lang="zh-CN" altLang="en-US" sz="2400" b="1" kern="1200" dirty="0" smtClean="0">
                          <a:solidFill>
                            <a:srgbClr val="C00000"/>
                          </a:solidFill>
                          <a:latin typeface="Microsoft YaHei" charset="-122"/>
                          <a:ea typeface="Microsoft YaHei" charset="-122"/>
                          <a:cs typeface="Microsoft YaHei" charset="-122"/>
                          <a:sym typeface="+mn-ea"/>
                        </a:rPr>
                        <a:t>郝</a:t>
                      </a:r>
                      <a:r>
                        <a:rPr lang="zh-CN" altLang="en-US" sz="2400" b="1" kern="1200" dirty="0" smtClean="0">
                          <a:solidFill>
                            <a:schemeClr val="tx1"/>
                          </a:solidFill>
                          <a:latin typeface="Microsoft YaHei" charset="-122"/>
                          <a:ea typeface="Microsoft YaHei" charset="-122"/>
                          <a:cs typeface="Microsoft YaHei" charset="-122"/>
                          <a:sym typeface="+mn-ea"/>
                        </a:rPr>
                        <a:t>经</a:t>
                      </a:r>
                      <a:endParaRPr lang="zh-CN" altLang="en-US" sz="2400" b="1" kern="1200" dirty="0">
                        <a:solidFill>
                          <a:schemeClr val="tx1"/>
                        </a:solidFill>
                        <a:latin typeface="Microsoft YaHei" charset="-122"/>
                        <a:ea typeface="Microsoft YaHei" charset="-122"/>
                        <a:cs typeface="Microsoft YaHei"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50000"/>
                        </a:lnSpc>
                      </a:pPr>
                      <a:r>
                        <a:rPr lang="zh-CN" altLang="en-US" sz="2400" b="1" dirty="0" smtClean="0">
                          <a:solidFill>
                            <a:srgbClr val="C00000"/>
                          </a:solidFill>
                          <a:latin typeface="Microsoft YaHei" charset="-122"/>
                          <a:ea typeface="Microsoft YaHei" charset="-122"/>
                          <a:cs typeface="Microsoft YaHei" charset="-122"/>
                          <a:sym typeface="+mn-ea"/>
                        </a:rPr>
                        <a:t>苍浑奇岖</a:t>
                      </a:r>
                      <a:r>
                        <a:rPr lang="zh-CN" altLang="en-US" sz="2400" dirty="0" smtClean="0">
                          <a:latin typeface="Microsoft YaHei" charset="-122"/>
                          <a:ea typeface="Microsoft YaHei" charset="-122"/>
                          <a:cs typeface="Microsoft YaHei" charset="-122"/>
                          <a:sym typeface="+mn-ea"/>
                        </a:rPr>
                        <a:t>，</a:t>
                      </a:r>
                      <a:r>
                        <a:rPr lang="en-US" altLang="zh-CN" sz="2400" dirty="0" smtClean="0">
                          <a:latin typeface="Microsoft YaHei" charset="-122"/>
                          <a:ea typeface="Microsoft YaHei" charset="-122"/>
                          <a:cs typeface="Microsoft YaHei" charset="-122"/>
                          <a:sym typeface="+mn-ea"/>
                        </a:rPr>
                        <a:t>《</a:t>
                      </a:r>
                      <a:r>
                        <a:rPr lang="zh-CN" altLang="en-US" sz="2400" dirty="0" smtClean="0">
                          <a:latin typeface="Microsoft YaHei" charset="-122"/>
                          <a:ea typeface="Microsoft YaHei" charset="-122"/>
                          <a:cs typeface="Microsoft YaHei" charset="-122"/>
                          <a:sym typeface="+mn-ea"/>
                        </a:rPr>
                        <a:t>甲子秋怀</a:t>
                      </a:r>
                      <a:r>
                        <a:rPr lang="en-US" altLang="zh-CN" sz="2400" dirty="0" smtClean="0">
                          <a:latin typeface="Microsoft YaHei" charset="-122"/>
                          <a:ea typeface="Microsoft YaHei" charset="-122"/>
                          <a:cs typeface="Microsoft YaHei" charset="-122"/>
                          <a:sym typeface="+mn-ea"/>
                        </a:rPr>
                        <a:t>》</a:t>
                      </a:r>
                      <a:r>
                        <a:rPr lang="zh-CN" altLang="en-US" sz="2400" dirty="0" smtClean="0">
                          <a:latin typeface="Microsoft YaHei" charset="-122"/>
                          <a:ea typeface="Microsoft YaHei" charset="-122"/>
                          <a:cs typeface="Microsoft YaHei" charset="-122"/>
                          <a:sym typeface="+mn-ea"/>
                        </a:rPr>
                        <a:t>，散文擅长亭台记与碑志传</a:t>
                      </a:r>
                      <a:endParaRPr lang="zh-CN" altLang="en-US" sz="2400" dirty="0">
                        <a:latin typeface="Microsoft YaHei" charset="-122"/>
                        <a:ea typeface="Microsoft YaHei" charset="-122"/>
                        <a:cs typeface="Microsoft YaHei"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vMerge="1">
                  <a:txBody>
                    <a:bodyPr/>
                    <a:lstStyle/>
                    <a:p>
                      <a:endParaRPr lang="zh-CN"/>
                    </a:p>
                  </a:txBody>
                  <a:tcPr/>
                </a:tc>
                <a:tc>
                  <a:txBody>
                    <a:bodyPr/>
                    <a:lstStyle/>
                    <a:p>
                      <a:pPr marL="0" algn="l" defTabSz="914400" rtl="0" eaLnBrk="1" latinLnBrk="0" hangingPunct="1">
                        <a:lnSpc>
                          <a:spcPct val="150000"/>
                        </a:lnSpc>
                      </a:pPr>
                      <a:r>
                        <a:rPr lang="zh-CN" altLang="en-US" sz="2400" b="0" kern="1200" dirty="0" smtClean="0">
                          <a:solidFill>
                            <a:schemeClr val="tx1"/>
                          </a:solidFill>
                          <a:latin typeface="Microsoft YaHei" charset="-122"/>
                          <a:ea typeface="Microsoft YaHei" charset="-122"/>
                          <a:cs typeface="Microsoft YaHei" charset="-122"/>
                          <a:sym typeface="+mn-ea"/>
                        </a:rPr>
                        <a:t>刘因</a:t>
                      </a:r>
                      <a:endParaRPr lang="zh-CN" altLang="en-US" sz="2400" b="0" kern="1200" dirty="0">
                        <a:solidFill>
                          <a:schemeClr val="tx1"/>
                        </a:solidFill>
                        <a:latin typeface="Microsoft YaHei" charset="-122"/>
                        <a:ea typeface="Microsoft YaHei" charset="-122"/>
                        <a:cs typeface="Microsoft YaHei"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50000"/>
                        </a:lnSpc>
                      </a:pPr>
                      <a:r>
                        <a:rPr lang="zh-CN" altLang="en-US" sz="2400" b="0" kern="1200" dirty="0" smtClean="0">
                          <a:solidFill>
                            <a:schemeClr val="tx1"/>
                          </a:solidFill>
                          <a:latin typeface="Microsoft YaHei" charset="-122"/>
                          <a:ea typeface="Microsoft YaHei" charset="-122"/>
                          <a:cs typeface="Microsoft YaHei" charset="-122"/>
                          <a:sym typeface="+mn-ea"/>
                        </a:rPr>
                        <a:t>由金入元，</a:t>
                      </a:r>
                      <a:r>
                        <a:rPr lang="zh-CN" altLang="en-US" sz="2400" dirty="0" smtClean="0">
                          <a:latin typeface="Microsoft YaHei" charset="-122"/>
                          <a:ea typeface="Microsoft YaHei" charset="-122"/>
                          <a:cs typeface="Microsoft YaHei" charset="-122"/>
                          <a:sym typeface="+mn-ea"/>
                        </a:rPr>
                        <a:t>元代最具</a:t>
                      </a:r>
                      <a:r>
                        <a:rPr lang="zh-CN" altLang="en-US" sz="2400" b="1" dirty="0" smtClean="0">
                          <a:latin typeface="Microsoft YaHei" charset="-122"/>
                          <a:ea typeface="Microsoft YaHei" charset="-122"/>
                          <a:cs typeface="Microsoft YaHei" charset="-122"/>
                          <a:sym typeface="+mn-ea"/>
                        </a:rPr>
                        <a:t>代表性</a:t>
                      </a:r>
                      <a:r>
                        <a:rPr lang="zh-CN" altLang="en-US" sz="2400" dirty="0" smtClean="0">
                          <a:latin typeface="Microsoft YaHei" charset="-122"/>
                          <a:ea typeface="Microsoft YaHei" charset="-122"/>
                          <a:cs typeface="Microsoft YaHei" charset="-122"/>
                          <a:sym typeface="+mn-ea"/>
                        </a:rPr>
                        <a:t>的诗人</a:t>
                      </a:r>
                      <a:endParaRPr lang="zh-CN" altLang="en-US" sz="2400" dirty="0">
                        <a:latin typeface="Microsoft YaHei" charset="-122"/>
                        <a:ea typeface="Microsoft YaHei" charset="-122"/>
                        <a:cs typeface="Microsoft YaHei"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vMerge="1">
                  <a:txBody>
                    <a:bodyPr/>
                    <a:lstStyle/>
                    <a:p>
                      <a:endParaRPr lang="zh-CN"/>
                    </a:p>
                  </a:txBody>
                  <a:tcPr/>
                </a:tc>
                <a:tc>
                  <a:txBody>
                    <a:bodyPr/>
                    <a:lstStyle/>
                    <a:p>
                      <a:pPr>
                        <a:lnSpc>
                          <a:spcPct val="150000"/>
                        </a:lnSpc>
                      </a:pPr>
                      <a:r>
                        <a:rPr lang="zh-CN" altLang="en-US" sz="2400" b="1" kern="1200" dirty="0" smtClean="0">
                          <a:solidFill>
                            <a:srgbClr val="C00000"/>
                          </a:solidFill>
                          <a:latin typeface="Microsoft YaHei" charset="-122"/>
                          <a:ea typeface="Microsoft YaHei" charset="-122"/>
                          <a:cs typeface="Microsoft YaHei" charset="-122"/>
                          <a:sym typeface="+mn-ea"/>
                        </a:rPr>
                        <a:t>戴表元</a:t>
                      </a:r>
                      <a:endParaRPr lang="zh-CN" altLang="en-US" sz="2400" b="1" kern="1200" dirty="0">
                        <a:solidFill>
                          <a:srgbClr val="C00000"/>
                        </a:solidFill>
                        <a:latin typeface="Microsoft YaHei" charset="-122"/>
                        <a:ea typeface="Microsoft YaHei" charset="-122"/>
                        <a:cs typeface="Microsoft YaHei"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50000"/>
                        </a:lnSpc>
                        <a:spcBef>
                          <a:spcPts val="0"/>
                        </a:spcBef>
                        <a:spcAft>
                          <a:spcPts val="0"/>
                        </a:spcAft>
                        <a:buClrTx/>
                        <a:buSzTx/>
                        <a:buFontTx/>
                        <a:buNone/>
                        <a:defRPr/>
                      </a:pPr>
                      <a:r>
                        <a:rPr lang="zh-CN" altLang="en-US" sz="2400" dirty="0" smtClean="0">
                          <a:latin typeface="Microsoft YaHei" charset="-122"/>
                          <a:ea typeface="Microsoft YaHei" charset="-122"/>
                          <a:cs typeface="Microsoft YaHei" charset="-122"/>
                          <a:sym typeface="+mn-ea"/>
                        </a:rPr>
                        <a:t>诗</a:t>
                      </a:r>
                      <a:r>
                        <a:rPr lang="zh-CN" altLang="en-US" sz="2400" b="0" kern="1200" dirty="0" smtClean="0">
                          <a:solidFill>
                            <a:schemeClr val="tx1"/>
                          </a:solidFill>
                          <a:latin typeface="Microsoft YaHei" charset="-122"/>
                          <a:ea typeface="Microsoft YaHei" charset="-122"/>
                          <a:cs typeface="Microsoft YaHei" charset="-122"/>
                          <a:sym typeface="+mn-ea"/>
                        </a:rPr>
                        <a:t>富有</a:t>
                      </a:r>
                      <a:r>
                        <a:rPr lang="zh-CN" altLang="en-US" sz="2400" b="1" kern="1200" dirty="0" smtClean="0">
                          <a:solidFill>
                            <a:srgbClr val="C00000"/>
                          </a:solidFill>
                          <a:latin typeface="Microsoft YaHei" charset="-122"/>
                          <a:ea typeface="Microsoft YaHei" charset="-122"/>
                          <a:cs typeface="Microsoft YaHei" charset="-122"/>
                          <a:sym typeface="+mn-ea"/>
                        </a:rPr>
                        <a:t>唐诗风味</a:t>
                      </a:r>
                      <a:r>
                        <a:rPr lang="zh-CN" altLang="en-US" sz="2400" b="1" kern="1200" dirty="0" smtClean="0">
                          <a:solidFill>
                            <a:schemeClr val="tx1"/>
                          </a:solidFill>
                          <a:latin typeface="Microsoft YaHei" charset="-122"/>
                          <a:ea typeface="Microsoft YaHei" charset="-122"/>
                          <a:cs typeface="Microsoft YaHei" charset="-122"/>
                          <a:sym typeface="+mn-ea"/>
                        </a:rPr>
                        <a:t>，</a:t>
                      </a:r>
                      <a:r>
                        <a:rPr lang="zh-CN" altLang="en-US" sz="2400" dirty="0" smtClean="0">
                          <a:solidFill>
                            <a:schemeClr val="tx1"/>
                          </a:solidFill>
                          <a:latin typeface="Microsoft YaHei" charset="-122"/>
                          <a:ea typeface="Microsoft YaHei" charset="-122"/>
                          <a:cs typeface="Microsoft YaHei" charset="-122"/>
                          <a:sym typeface="+mn-ea"/>
                        </a:rPr>
                        <a:t>主张：</a:t>
                      </a:r>
                      <a:r>
                        <a:rPr lang="zh-CN" altLang="en-US" sz="2400" b="1" kern="1200" dirty="0" smtClean="0">
                          <a:solidFill>
                            <a:schemeClr val="tx1"/>
                          </a:solidFill>
                          <a:latin typeface="Microsoft YaHei" charset="-122"/>
                          <a:ea typeface="Microsoft YaHei" charset="-122"/>
                          <a:cs typeface="Microsoft YaHei" charset="-122"/>
                          <a:sym typeface="+mn-ea"/>
                        </a:rPr>
                        <a:t>“酿诗如酿蜜”、</a:t>
                      </a:r>
                      <a:endParaRPr lang="en-US" altLang="zh-CN" sz="2400" b="1" kern="1200" dirty="0" smtClean="0">
                        <a:solidFill>
                          <a:schemeClr val="tx1"/>
                        </a:solidFill>
                        <a:latin typeface="Microsoft YaHei" charset="-122"/>
                        <a:ea typeface="Microsoft YaHei" charset="-122"/>
                        <a:cs typeface="Microsoft YaHei" charset="-122"/>
                        <a:sym typeface="+mn-ea"/>
                      </a:endParaRPr>
                    </a:p>
                    <a:p>
                      <a:pPr marL="0" marR="0" indent="0" algn="l" defTabSz="914400" rtl="0" eaLnBrk="1" fontAlgn="auto" latinLnBrk="0" hangingPunct="1">
                        <a:lnSpc>
                          <a:spcPct val="150000"/>
                        </a:lnSpc>
                        <a:spcBef>
                          <a:spcPts val="0"/>
                        </a:spcBef>
                        <a:spcAft>
                          <a:spcPts val="0"/>
                        </a:spcAft>
                        <a:buClrTx/>
                        <a:buSzTx/>
                        <a:buFontTx/>
                        <a:buNone/>
                        <a:defRPr/>
                      </a:pPr>
                      <a:r>
                        <a:rPr lang="zh-CN" altLang="en-US" sz="2400" kern="1200" dirty="0" smtClean="0">
                          <a:solidFill>
                            <a:schemeClr val="tx1"/>
                          </a:solidFill>
                          <a:latin typeface="Microsoft YaHei" charset="-122"/>
                          <a:ea typeface="Microsoft YaHei" charset="-122"/>
                          <a:cs typeface="Microsoft YaHei" charset="-122"/>
                          <a:sym typeface="+mn-ea"/>
                        </a:rPr>
                        <a:t>“</a:t>
                      </a:r>
                      <a:r>
                        <a:rPr lang="zh-CN" altLang="en-US" sz="2400" kern="1200" dirty="0" smtClean="0">
                          <a:solidFill>
                            <a:schemeClr val="dk1"/>
                          </a:solidFill>
                          <a:latin typeface="Microsoft YaHei" charset="-122"/>
                          <a:ea typeface="Microsoft YaHei" charset="-122"/>
                          <a:cs typeface="Microsoft YaHei" charset="-122"/>
                          <a:sym typeface="+mn-ea"/>
                        </a:rPr>
                        <a:t>无迹之迹诗始神”、“清华奇秀之气”</a:t>
                      </a:r>
                      <a:endParaRPr lang="en-US" altLang="zh-CN" sz="2400" kern="1200" dirty="0" smtClean="0">
                        <a:solidFill>
                          <a:schemeClr val="dk1"/>
                        </a:solidFill>
                        <a:latin typeface="Microsoft YaHei" charset="-122"/>
                        <a:ea typeface="Microsoft YaHei" charset="-122"/>
                        <a:cs typeface="Microsoft YaHei" charset="-122"/>
                        <a:sym typeface="+mn-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vMerge="1">
                  <a:txBody>
                    <a:bodyPr/>
                    <a:lstStyle/>
                    <a:p>
                      <a:endParaRPr lang="zh-CN"/>
                    </a:p>
                  </a:txBody>
                  <a:tcPr/>
                </a:tc>
                <a:tc>
                  <a:txBody>
                    <a:bodyPr/>
                    <a:lstStyle/>
                    <a:p>
                      <a:pPr>
                        <a:lnSpc>
                          <a:spcPct val="150000"/>
                        </a:lnSpc>
                      </a:pPr>
                      <a:r>
                        <a:rPr lang="zh-CN" altLang="en-US" sz="2400" b="1" kern="1200" dirty="0" smtClean="0">
                          <a:solidFill>
                            <a:srgbClr val="C00000"/>
                          </a:solidFill>
                          <a:latin typeface="Microsoft YaHei" charset="-122"/>
                          <a:ea typeface="Microsoft YaHei" charset="-122"/>
                          <a:cs typeface="Microsoft YaHei" charset="-122"/>
                          <a:sym typeface="+mn-ea"/>
                        </a:rPr>
                        <a:t>赵孟頫 [fǔ]</a:t>
                      </a:r>
                      <a:endParaRPr lang="zh-CN" altLang="en-US" sz="2400" b="1" kern="1200" dirty="0">
                        <a:solidFill>
                          <a:srgbClr val="C00000"/>
                        </a:solidFill>
                        <a:latin typeface="Microsoft YaHei" charset="-122"/>
                        <a:ea typeface="Microsoft YaHei" charset="-122"/>
                        <a:cs typeface="Microsoft YaHei"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50000"/>
                        </a:lnSpc>
                      </a:pPr>
                      <a:r>
                        <a:rPr lang="zh-CN" altLang="en-US" sz="2400" dirty="0" smtClean="0">
                          <a:latin typeface="Microsoft YaHei" charset="-122"/>
                          <a:ea typeface="Microsoft YaHei" charset="-122"/>
                          <a:cs typeface="Microsoft YaHei" charset="-122"/>
                          <a:sym typeface="+mn-ea"/>
                        </a:rPr>
                        <a:t>诗风转变关键人物，表现故宋宗室的</a:t>
                      </a:r>
                      <a:r>
                        <a:rPr lang="zh-CN" altLang="en-US" sz="2400" b="1" dirty="0" smtClean="0">
                          <a:solidFill>
                            <a:srgbClr val="C00000"/>
                          </a:solidFill>
                          <a:latin typeface="Microsoft YaHei" charset="-122"/>
                          <a:ea typeface="Microsoft YaHei" charset="-122"/>
                          <a:cs typeface="Microsoft YaHei" charset="-122"/>
                          <a:sym typeface="+mn-ea"/>
                        </a:rPr>
                        <a:t>离黍麦秀</a:t>
                      </a:r>
                      <a:r>
                        <a:rPr lang="zh-CN" altLang="en-US" sz="2400" dirty="0" smtClean="0">
                          <a:latin typeface="Microsoft YaHei" charset="-122"/>
                          <a:ea typeface="Microsoft YaHei" charset="-122"/>
                          <a:cs typeface="Microsoft YaHei" charset="-122"/>
                          <a:sym typeface="+mn-ea"/>
                        </a:rPr>
                        <a:t>之感</a:t>
                      </a:r>
                      <a:endParaRPr lang="zh-CN" altLang="en-US" sz="2400" dirty="0">
                        <a:latin typeface="Microsoft YaHei" charset="-122"/>
                        <a:ea typeface="Microsoft YaHei" charset="-122"/>
                        <a:cs typeface="Microsoft YaHei"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2" name="文本框 1"/>
          <p:cNvSpPr txBox="1"/>
          <p:nvPr/>
        </p:nvSpPr>
        <p:spPr>
          <a:xfrm>
            <a:off x="0" y="329565"/>
            <a:ext cx="4305300" cy="337185"/>
          </a:xfrm>
          <a:prstGeom prst="rect">
            <a:avLst/>
          </a:prstGeom>
          <a:noFill/>
        </p:spPr>
        <p:txBody>
          <a:bodyPr wrap="square" rtlCol="0">
            <a:spAutoFit/>
          </a:bodyPr>
          <a:lstStyle/>
          <a:p>
            <a:r>
              <a:rPr lang="en-US" altLang="zh-CN" sz="160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15.1</a:t>
            </a:r>
            <a:r>
              <a:rPr sz="160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  </a:t>
            </a:r>
            <a:r>
              <a:rPr sz="1600" dirty="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元代前期诗文</a:t>
            </a:r>
          </a:p>
        </p:txBody>
      </p:sp>
      <p:sp>
        <p:nvSpPr>
          <p:cNvPr id="7" name="文本框 6"/>
          <p:cNvSpPr txBox="1"/>
          <p:nvPr/>
        </p:nvSpPr>
        <p:spPr>
          <a:xfrm>
            <a:off x="2051" y="-7620"/>
            <a:ext cx="4305300" cy="337185"/>
          </a:xfrm>
          <a:prstGeom prst="rect">
            <a:avLst/>
          </a:prstGeom>
          <a:noFill/>
        </p:spPr>
        <p:txBody>
          <a:bodyPr wrap="square" rtlCol="0">
            <a:spAutoFit/>
          </a:bodyPr>
          <a:lstStyle/>
          <a:p>
            <a:r>
              <a:rPr lang="en-US" altLang="zh-CN" sz="1600" dirty="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15.0 </a:t>
            </a:r>
            <a:r>
              <a:rPr sz="1600" dirty="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元代诗文</a:t>
            </a:r>
          </a:p>
        </p:txBody>
      </p:sp>
    </p:spTree>
    <p:extLst>
      <p:ext uri="{BB962C8B-B14F-4D97-AF65-F5344CB8AC3E}">
        <p14:creationId xmlns:p14="http://schemas.microsoft.com/office/powerpoint/2010/main" val="1150244013"/>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nvPr>
        </p:nvSpPr>
        <p:spPr/>
        <p:txBody>
          <a:bodyPr/>
          <a:lstStyle/>
          <a:p>
            <a:r>
              <a:rPr lang="zh-CN" altLang="en-US" dirty="0"/>
              <a:t>第一节   </a:t>
            </a:r>
            <a:r>
              <a:rPr lang="zh-CN" altLang="en-US" dirty="0" smtClean="0"/>
              <a:t>元代</a:t>
            </a:r>
            <a:r>
              <a:rPr lang="zh-CN" altLang="en-US" dirty="0"/>
              <a:t>中</a:t>
            </a:r>
            <a:r>
              <a:rPr lang="zh-CN" altLang="en-US" dirty="0" smtClean="0"/>
              <a:t>期诗文</a:t>
            </a:r>
            <a:r>
              <a:rPr lang="zh-CN" altLang="en-US" sz="2400" dirty="0">
                <a:solidFill>
                  <a:srgbClr val="C00000"/>
                </a:solidFill>
                <a:latin typeface="KaiTi" charset="-122"/>
                <a:ea typeface="KaiTi" charset="-122"/>
                <a:cs typeface="KaiTi" charset="-122"/>
              </a:rPr>
              <a:t>［创作中心：婺州</a:t>
            </a:r>
            <a:r>
              <a:rPr lang="zh-CN" altLang="en-US" sz="2400" dirty="0" smtClean="0">
                <a:solidFill>
                  <a:srgbClr val="C00000"/>
                </a:solidFill>
                <a:latin typeface="KaiTi" charset="-122"/>
                <a:ea typeface="KaiTi" charset="-122"/>
                <a:cs typeface="KaiTi" charset="-122"/>
              </a:rPr>
              <a:t>和江西］</a:t>
            </a:r>
            <a:endParaRPr lang="zh-CN" altLang="en-US" sz="2400" dirty="0"/>
          </a:p>
        </p:txBody>
      </p:sp>
      <p:graphicFrame>
        <p:nvGraphicFramePr>
          <p:cNvPr id="2" name="表格 1"/>
          <p:cNvGraphicFramePr>
            <a:graphicFrameLocks noGrp="1"/>
          </p:cNvGraphicFramePr>
          <p:nvPr>
            <p:extLst>
              <p:ext uri="{D42A27DB-BD31-4B8C-83A1-F6EECF244321}">
                <p14:modId xmlns:p14="http://schemas.microsoft.com/office/powerpoint/2010/main" val="133898713"/>
              </p:ext>
            </p:extLst>
          </p:nvPr>
        </p:nvGraphicFramePr>
        <p:xfrm>
          <a:off x="838200" y="1161988"/>
          <a:ext cx="11113168" cy="3811063"/>
        </p:xfrm>
        <a:graphic>
          <a:graphicData uri="http://schemas.openxmlformats.org/drawingml/2006/table">
            <a:tbl>
              <a:tblPr firstRow="1" bandRow="1">
                <a:tableStyleId>{5C22544A-7EE6-4342-B048-85BDC9FD1C3A}</a:tableStyleId>
              </a:tblPr>
              <a:tblGrid>
                <a:gridCol w="1087533"/>
                <a:gridCol w="1478260"/>
                <a:gridCol w="8547375"/>
              </a:tblGrid>
              <a:tr h="551779">
                <a:tc>
                  <a:txBody>
                    <a:bodyPr/>
                    <a:lstStyle/>
                    <a:p>
                      <a:pPr>
                        <a:lnSpc>
                          <a:spcPct val="150000"/>
                        </a:lnSpc>
                      </a:pPr>
                      <a:r>
                        <a:rPr lang="zh-CN" altLang="en-US" sz="2000" b="1" dirty="0" smtClean="0">
                          <a:latin typeface="Microsoft YaHei" charset="-122"/>
                          <a:ea typeface="Microsoft YaHei" charset="-122"/>
                          <a:cs typeface="Microsoft YaHei" charset="-122"/>
                        </a:rPr>
                        <a:t>时期</a:t>
                      </a:r>
                      <a:endParaRPr lang="zh-CN" altLang="en-US" sz="2000" b="1" dirty="0">
                        <a:latin typeface="Microsoft YaHei" charset="-122"/>
                        <a:ea typeface="Microsoft YaHei" charset="-122"/>
                        <a:cs typeface="Microsoft YaHei"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50000"/>
                        </a:lnSpc>
                      </a:pPr>
                      <a:r>
                        <a:rPr lang="zh-CN" altLang="en-US" sz="2000" b="1" smtClean="0">
                          <a:latin typeface="Microsoft YaHei" charset="-122"/>
                          <a:ea typeface="Microsoft YaHei" charset="-122"/>
                          <a:cs typeface="Microsoft YaHei" charset="-122"/>
                        </a:rPr>
                        <a:t>  诗人</a:t>
                      </a:r>
                      <a:endParaRPr lang="zh-CN" altLang="en-US" sz="2000" b="1" dirty="0">
                        <a:latin typeface="Microsoft YaHei" charset="-122"/>
                        <a:ea typeface="Microsoft YaHei" charset="-122"/>
                        <a:cs typeface="Microsoft YaHei"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pPr>
                      <a:r>
                        <a:rPr lang="zh-CN" altLang="en-US" sz="2000" b="1" dirty="0" smtClean="0">
                          <a:latin typeface="Microsoft YaHei" charset="-122"/>
                          <a:ea typeface="Microsoft YaHei" charset="-122"/>
                          <a:cs typeface="Microsoft YaHei" charset="-122"/>
                        </a:rPr>
                        <a:t>特点、代表作</a:t>
                      </a:r>
                      <a:endParaRPr lang="zh-CN" altLang="en-US" sz="2000" b="1" dirty="0">
                        <a:latin typeface="Microsoft YaHei" charset="-122"/>
                        <a:ea typeface="Microsoft YaHei" charset="-122"/>
                        <a:cs typeface="Microsoft YaHei"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51779">
                <a:tc rowSpan="4">
                  <a:txBody>
                    <a:bodyPr/>
                    <a:lstStyle/>
                    <a:p>
                      <a:pPr>
                        <a:lnSpc>
                          <a:spcPct val="150000"/>
                        </a:lnSpc>
                      </a:pPr>
                      <a:endParaRPr lang="en-US" altLang="zh-CN" sz="2000" dirty="0" smtClean="0">
                        <a:latin typeface="Microsoft YaHei" charset="-122"/>
                        <a:ea typeface="Microsoft YaHei" charset="-122"/>
                        <a:cs typeface="Microsoft YaHei" charset="-122"/>
                      </a:endParaRPr>
                    </a:p>
                    <a:p>
                      <a:pPr>
                        <a:lnSpc>
                          <a:spcPct val="150000"/>
                        </a:lnSpc>
                      </a:pPr>
                      <a:endParaRPr lang="en-US" altLang="zh-CN" sz="2000" dirty="0" smtClean="0">
                        <a:latin typeface="Microsoft YaHei" charset="-122"/>
                        <a:ea typeface="Microsoft YaHei" charset="-122"/>
                        <a:cs typeface="Microsoft YaHei" charset="-122"/>
                      </a:endParaRPr>
                    </a:p>
                    <a:p>
                      <a:pPr>
                        <a:lnSpc>
                          <a:spcPct val="150000"/>
                        </a:lnSpc>
                      </a:pPr>
                      <a:r>
                        <a:rPr lang="zh-CN" altLang="en-US" sz="2000" dirty="0" smtClean="0">
                          <a:latin typeface="Microsoft YaHei" charset="-122"/>
                          <a:ea typeface="Microsoft YaHei" charset="-122"/>
                          <a:cs typeface="Microsoft YaHei" charset="-122"/>
                        </a:rPr>
                        <a:t>元</a:t>
                      </a:r>
                      <a:endParaRPr lang="en-US" altLang="zh-CN" sz="2000" dirty="0" smtClean="0">
                        <a:latin typeface="Microsoft YaHei" charset="-122"/>
                        <a:ea typeface="Microsoft YaHei" charset="-122"/>
                        <a:cs typeface="Microsoft YaHei" charset="-122"/>
                      </a:endParaRPr>
                    </a:p>
                    <a:p>
                      <a:pPr>
                        <a:lnSpc>
                          <a:spcPct val="150000"/>
                        </a:lnSpc>
                      </a:pPr>
                      <a:r>
                        <a:rPr lang="zh-CN" altLang="en-US" sz="2000" dirty="0" smtClean="0">
                          <a:latin typeface="Microsoft YaHei" charset="-122"/>
                          <a:ea typeface="Microsoft YaHei" charset="-122"/>
                          <a:cs typeface="Microsoft YaHei" charset="-122"/>
                        </a:rPr>
                        <a:t>代</a:t>
                      </a:r>
                      <a:endParaRPr lang="en-US" altLang="zh-CN" sz="2000" dirty="0" smtClean="0">
                        <a:latin typeface="Microsoft YaHei" charset="-122"/>
                        <a:ea typeface="Microsoft YaHei" charset="-122"/>
                        <a:cs typeface="Microsoft YaHei" charset="-122"/>
                      </a:endParaRPr>
                    </a:p>
                    <a:p>
                      <a:pPr>
                        <a:lnSpc>
                          <a:spcPct val="150000"/>
                        </a:lnSpc>
                      </a:pPr>
                      <a:r>
                        <a:rPr lang="zh-CN" altLang="en-US" sz="2000" dirty="0" smtClean="0">
                          <a:latin typeface="Microsoft YaHei" charset="-122"/>
                          <a:ea typeface="Microsoft YaHei" charset="-122"/>
                          <a:cs typeface="Microsoft YaHei" charset="-122"/>
                        </a:rPr>
                        <a:t>中</a:t>
                      </a:r>
                      <a:endParaRPr lang="en-US" altLang="zh-CN" sz="2000" dirty="0" smtClean="0">
                        <a:latin typeface="Microsoft YaHei" charset="-122"/>
                        <a:ea typeface="Microsoft YaHei" charset="-122"/>
                        <a:cs typeface="Microsoft YaHei" charset="-122"/>
                      </a:endParaRPr>
                    </a:p>
                    <a:p>
                      <a:pPr>
                        <a:lnSpc>
                          <a:spcPct val="150000"/>
                        </a:lnSpc>
                      </a:pPr>
                      <a:r>
                        <a:rPr lang="zh-CN" altLang="en-US" sz="2000" dirty="0" smtClean="0">
                          <a:latin typeface="Microsoft YaHei" charset="-122"/>
                          <a:ea typeface="Microsoft YaHei" charset="-122"/>
                          <a:cs typeface="Microsoft YaHei" charset="-122"/>
                        </a:rPr>
                        <a:t>期</a:t>
                      </a:r>
                      <a:endParaRPr lang="zh-CN" altLang="en-US" sz="2000" dirty="0">
                        <a:latin typeface="Microsoft YaHei" charset="-122"/>
                        <a:ea typeface="Microsoft YaHei" charset="-122"/>
                        <a:cs typeface="Microsoft YaHei"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50000"/>
                        </a:lnSpc>
                      </a:pPr>
                      <a:r>
                        <a:rPr lang="zh-CN" altLang="en-US" sz="2000" b="1" dirty="0" smtClean="0">
                          <a:solidFill>
                            <a:schemeClr val="tx1"/>
                          </a:solidFill>
                          <a:latin typeface="Microsoft YaHei" charset="-122"/>
                          <a:ea typeface="Microsoft YaHei" charset="-122"/>
                          <a:cs typeface="Microsoft YaHei" charset="-122"/>
                          <a:sym typeface="+mn-ea"/>
                        </a:rPr>
                        <a:t>姚燧</a:t>
                      </a:r>
                      <a:endParaRPr lang="zh-CN" altLang="en-US" sz="2000" dirty="0">
                        <a:solidFill>
                          <a:schemeClr val="tx1"/>
                        </a:solidFill>
                        <a:latin typeface="Microsoft YaHei" charset="-122"/>
                        <a:ea typeface="Microsoft YaHei" charset="-122"/>
                        <a:cs typeface="Microsoft YaHei"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50000"/>
                        </a:lnSpc>
                      </a:pPr>
                      <a:r>
                        <a:rPr lang="en-US" altLang="zh-CN" sz="2000" b="1" dirty="0" smtClean="0">
                          <a:solidFill>
                            <a:srgbClr val="C00000"/>
                          </a:solidFill>
                          <a:latin typeface="Microsoft YaHei" charset="-122"/>
                          <a:ea typeface="Microsoft YaHei" charset="-122"/>
                          <a:cs typeface="Microsoft YaHei" charset="-122"/>
                          <a:sym typeface="+mn-ea"/>
                        </a:rPr>
                        <a:t>闳肆该洽</a:t>
                      </a:r>
                      <a:r>
                        <a:rPr lang="zh-CN" altLang="en-US" sz="2000" dirty="0" smtClean="0">
                          <a:solidFill>
                            <a:schemeClr val="tx1"/>
                          </a:solidFill>
                          <a:latin typeface="Microsoft YaHei" charset="-122"/>
                          <a:ea typeface="Microsoft YaHei" charset="-122"/>
                          <a:cs typeface="Microsoft YaHei" charset="-122"/>
                          <a:sym typeface="+mn-ea"/>
                        </a:rPr>
                        <a:t>，</a:t>
                      </a:r>
                      <a:r>
                        <a:rPr lang="zh-CN" altLang="en-US" sz="2000" dirty="0" smtClean="0">
                          <a:latin typeface="Microsoft YaHei" charset="-122"/>
                          <a:ea typeface="Microsoft YaHei" charset="-122"/>
                          <a:cs typeface="Microsoft YaHei" charset="-122"/>
                          <a:sym typeface="+mn-ea"/>
                        </a:rPr>
                        <a:t>自然流露，有西汉风。</a:t>
                      </a:r>
                      <a:endParaRPr lang="zh-CN" altLang="en-US" sz="2000" kern="1200" dirty="0">
                        <a:solidFill>
                          <a:schemeClr val="dk1"/>
                        </a:solidFill>
                        <a:latin typeface="Microsoft YaHei" charset="-122"/>
                        <a:ea typeface="Microsoft YaHei" charset="-122"/>
                        <a:cs typeface="Microsoft YaHei"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077863">
                <a:tc vMerge="1">
                  <a:txBody>
                    <a:bodyPr/>
                    <a:lstStyle/>
                    <a:p>
                      <a:endParaRPr lang="zh-CN"/>
                    </a:p>
                  </a:txBody>
                  <a:tcPr/>
                </a:tc>
                <a:tc>
                  <a:txBody>
                    <a:bodyPr/>
                    <a:lstStyle/>
                    <a:p>
                      <a:pPr marL="0" algn="l" defTabSz="914400" rtl="0" eaLnBrk="1" latinLnBrk="0" hangingPunct="1">
                        <a:lnSpc>
                          <a:spcPct val="150000"/>
                        </a:lnSpc>
                      </a:pPr>
                      <a:r>
                        <a:rPr lang="en-US" altLang="zh-CN" sz="2000" b="1" dirty="0" err="1" smtClean="0">
                          <a:solidFill>
                            <a:schemeClr val="tx1"/>
                          </a:solidFill>
                          <a:latin typeface="Microsoft YaHei" charset="-122"/>
                          <a:ea typeface="Microsoft YaHei" charset="-122"/>
                          <a:cs typeface="Microsoft YaHei" charset="-122"/>
                          <a:sym typeface="+mn-ea"/>
                        </a:rPr>
                        <a:t>虞集</a:t>
                      </a:r>
                      <a:endParaRPr lang="zh-CN" altLang="en-US" sz="2000" b="1" kern="1200" dirty="0">
                        <a:solidFill>
                          <a:schemeClr val="tx1"/>
                        </a:solidFill>
                        <a:latin typeface="Microsoft YaHei" charset="-122"/>
                        <a:ea typeface="Microsoft YaHei" charset="-122"/>
                        <a:cs typeface="Microsoft YaHei"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50000"/>
                        </a:lnSpc>
                      </a:pPr>
                      <a:r>
                        <a:rPr lang="en-US" altLang="zh-CN" sz="2000" kern="1200" dirty="0" smtClean="0">
                          <a:solidFill>
                            <a:schemeClr val="dk1"/>
                          </a:solidFill>
                          <a:latin typeface="Microsoft YaHei" charset="-122"/>
                          <a:ea typeface="Microsoft YaHei" charset="-122"/>
                          <a:cs typeface="Microsoft YaHei" charset="-122"/>
                          <a:sym typeface="+mn-ea"/>
                        </a:rPr>
                        <a:t>“</a:t>
                      </a:r>
                      <a:r>
                        <a:rPr lang="en-US" altLang="zh-CN" sz="2000" kern="1200" dirty="0" err="1" smtClean="0">
                          <a:solidFill>
                            <a:schemeClr val="dk1"/>
                          </a:solidFill>
                          <a:latin typeface="Microsoft YaHei" charset="-122"/>
                          <a:ea typeface="Microsoft YaHei" charset="-122"/>
                          <a:cs typeface="Microsoft YaHei" charset="-122"/>
                          <a:sym typeface="+mn-ea"/>
                        </a:rPr>
                        <a:t>元诗四大家”之首</a:t>
                      </a:r>
                      <a:r>
                        <a:rPr lang="en-US" altLang="zh-CN" sz="2000" kern="1200" dirty="0" smtClean="0">
                          <a:solidFill>
                            <a:schemeClr val="dk1"/>
                          </a:solidFill>
                          <a:latin typeface="Microsoft YaHei" charset="-122"/>
                          <a:ea typeface="Microsoft YaHei" charset="-122"/>
                          <a:cs typeface="Microsoft YaHei" charset="-122"/>
                          <a:sym typeface="+mn-ea"/>
                        </a:rPr>
                        <a:t>，</a:t>
                      </a:r>
                      <a:r>
                        <a:rPr lang="zh-CN" altLang="en-US" sz="2000" kern="1200" dirty="0" smtClean="0">
                          <a:solidFill>
                            <a:schemeClr val="dk1"/>
                          </a:solidFill>
                          <a:latin typeface="Microsoft YaHei" charset="-122"/>
                          <a:ea typeface="Microsoft YaHei" charset="-122"/>
                          <a:cs typeface="Microsoft YaHei" charset="-122"/>
                          <a:sym typeface="+mn-ea"/>
                        </a:rPr>
                        <a:t> </a:t>
                      </a:r>
                      <a:r>
                        <a:rPr lang="en-US" altLang="zh-CN" sz="2000" kern="1200" dirty="0" smtClean="0">
                          <a:solidFill>
                            <a:schemeClr val="dk1"/>
                          </a:solidFill>
                          <a:latin typeface="Microsoft YaHei" charset="-122"/>
                          <a:ea typeface="Microsoft YaHei" charset="-122"/>
                          <a:cs typeface="Microsoft YaHei" charset="-122"/>
                          <a:sym typeface="+mn-ea"/>
                        </a:rPr>
                        <a:t>诗文集《</a:t>
                      </a:r>
                      <a:r>
                        <a:rPr lang="en-US" altLang="zh-CN" sz="2000" kern="1200" dirty="0" smtClean="0">
                          <a:solidFill>
                            <a:srgbClr val="FF0000"/>
                          </a:solidFill>
                          <a:latin typeface="Microsoft YaHei" charset="-122"/>
                          <a:ea typeface="Microsoft YaHei" charset="-122"/>
                          <a:cs typeface="Microsoft YaHei" charset="-122"/>
                          <a:sym typeface="+mn-ea"/>
                        </a:rPr>
                        <a:t>道园</a:t>
                      </a:r>
                      <a:r>
                        <a:rPr lang="zh-CN" altLang="en-US" sz="2000" kern="1200" dirty="0" smtClean="0">
                          <a:solidFill>
                            <a:srgbClr val="FF0000"/>
                          </a:solidFill>
                          <a:latin typeface="Microsoft YaHei" charset="-122"/>
                          <a:ea typeface="Microsoft YaHei" charset="-122"/>
                          <a:cs typeface="Microsoft YaHei" charset="-122"/>
                          <a:sym typeface="+mn-ea"/>
                        </a:rPr>
                        <a:t>类稿</a:t>
                      </a:r>
                      <a:r>
                        <a:rPr lang="en-US" altLang="zh-CN" sz="2000" kern="1200" dirty="0" smtClean="0">
                          <a:solidFill>
                            <a:schemeClr val="dk1"/>
                          </a:solidFill>
                          <a:latin typeface="Microsoft YaHei" charset="-122"/>
                          <a:ea typeface="Microsoft YaHei" charset="-122"/>
                          <a:cs typeface="Microsoft YaHei" charset="-122"/>
                          <a:sym typeface="+mn-ea"/>
                        </a:rPr>
                        <a:t>》。</a:t>
                      </a:r>
                    </a:p>
                    <a:p>
                      <a:pPr>
                        <a:lnSpc>
                          <a:spcPct val="150000"/>
                        </a:lnSpc>
                      </a:pPr>
                      <a:r>
                        <a:rPr lang="zh-CN" altLang="en-US" sz="2000" kern="1200" dirty="0" smtClean="0">
                          <a:solidFill>
                            <a:schemeClr val="dk1"/>
                          </a:solidFill>
                          <a:latin typeface="Microsoft YaHei" charset="-122"/>
                          <a:ea typeface="Microsoft YaHei" charset="-122"/>
                          <a:cs typeface="Microsoft YaHei" charset="-122"/>
                          <a:sym typeface="+mn-ea"/>
                        </a:rPr>
                        <a:t> 论文追求</a:t>
                      </a:r>
                      <a:r>
                        <a:rPr lang="en-US" altLang="zh-CN" sz="2000" kern="1200" dirty="0" err="1" smtClean="0">
                          <a:solidFill>
                            <a:srgbClr val="FF0000"/>
                          </a:solidFill>
                          <a:latin typeface="Microsoft YaHei" charset="-122"/>
                          <a:ea typeface="Microsoft YaHei" charset="-122"/>
                          <a:cs typeface="Microsoft YaHei" charset="-122"/>
                          <a:sym typeface="+mn-ea"/>
                        </a:rPr>
                        <a:t>平易正大</a:t>
                      </a:r>
                      <a:r>
                        <a:rPr lang="zh-CN" altLang="en-US" sz="2000" kern="1200" dirty="0" smtClean="0">
                          <a:solidFill>
                            <a:schemeClr val="dk1"/>
                          </a:solidFill>
                          <a:latin typeface="Microsoft YaHei" charset="-122"/>
                          <a:ea typeface="Microsoft YaHei" charset="-122"/>
                          <a:cs typeface="Microsoft YaHei" charset="-122"/>
                          <a:sym typeface="+mn-ea"/>
                        </a:rPr>
                        <a:t>，论诗追求</a:t>
                      </a:r>
                      <a:r>
                        <a:rPr lang="en-US" altLang="zh-CN" sz="2000" b="1" dirty="0" smtClean="0">
                          <a:solidFill>
                            <a:srgbClr val="C00000"/>
                          </a:solidFill>
                          <a:latin typeface="Microsoft YaHei" charset="-122"/>
                          <a:ea typeface="Microsoft YaHei" charset="-122"/>
                          <a:cs typeface="Microsoft YaHei" charset="-122"/>
                          <a:sym typeface="+mn-ea"/>
                        </a:rPr>
                        <a:t>“</a:t>
                      </a:r>
                      <a:r>
                        <a:rPr lang="en-US" altLang="zh-CN" sz="2000" b="1" dirty="0" err="1" smtClean="0">
                          <a:solidFill>
                            <a:srgbClr val="C00000"/>
                          </a:solidFill>
                          <a:latin typeface="Microsoft YaHei" charset="-122"/>
                          <a:ea typeface="Microsoft YaHei" charset="-122"/>
                          <a:cs typeface="Microsoft YaHei" charset="-122"/>
                          <a:sym typeface="+mn-ea"/>
                        </a:rPr>
                        <a:t>至清至和</a:t>
                      </a:r>
                      <a:r>
                        <a:rPr lang="en-US" altLang="zh-CN" sz="2000" b="0" dirty="0" smtClean="0">
                          <a:solidFill>
                            <a:srgbClr val="C00000"/>
                          </a:solidFill>
                          <a:latin typeface="Microsoft YaHei" charset="-122"/>
                          <a:ea typeface="Microsoft YaHei" charset="-122"/>
                          <a:cs typeface="Microsoft YaHei" charset="-122"/>
                          <a:sym typeface="+mn-ea"/>
                        </a:rPr>
                        <a:t>”</a:t>
                      </a:r>
                      <a:endParaRPr lang="zh-CN" altLang="en-US" sz="2000" b="0" dirty="0">
                        <a:solidFill>
                          <a:srgbClr val="C00000"/>
                        </a:solidFill>
                        <a:latin typeface="Microsoft YaHei" charset="-122"/>
                        <a:ea typeface="Microsoft YaHei" charset="-122"/>
                        <a:cs typeface="Microsoft YaHei"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51779">
                <a:tc vMerge="1">
                  <a:txBody>
                    <a:bodyPr/>
                    <a:lstStyle/>
                    <a:p>
                      <a:endParaRPr lang="zh-CN"/>
                    </a:p>
                  </a:txBody>
                  <a:tcPr/>
                </a:tc>
                <a:tc>
                  <a:txBody>
                    <a:bodyPr/>
                    <a:lstStyle/>
                    <a:p>
                      <a:pPr marL="0" algn="l" defTabSz="914400" rtl="0" eaLnBrk="1" latinLnBrk="0" hangingPunct="1">
                        <a:lnSpc>
                          <a:spcPct val="150000"/>
                        </a:lnSpc>
                      </a:pPr>
                      <a:r>
                        <a:rPr lang="en-US" altLang="zh-CN" sz="2000" b="1" dirty="0" err="1" smtClean="0">
                          <a:solidFill>
                            <a:schemeClr val="tx1"/>
                          </a:solidFill>
                          <a:latin typeface="Microsoft YaHei" charset="-122"/>
                          <a:ea typeface="Microsoft YaHei" charset="-122"/>
                          <a:cs typeface="Microsoft YaHei" charset="-122"/>
                          <a:sym typeface="+mn-ea"/>
                        </a:rPr>
                        <a:t>揭傒斯</a:t>
                      </a:r>
                      <a:r>
                        <a:rPr lang="en-US" altLang="zh-CN" sz="2000" b="1" dirty="0" smtClean="0">
                          <a:solidFill>
                            <a:schemeClr val="tx1"/>
                          </a:solidFill>
                          <a:latin typeface="Microsoft YaHei" charset="-122"/>
                          <a:ea typeface="Microsoft YaHei" charset="-122"/>
                          <a:cs typeface="Microsoft YaHei" charset="-122"/>
                          <a:sym typeface="+mn-ea"/>
                        </a:rPr>
                        <a:t> </a:t>
                      </a:r>
                      <a:endParaRPr lang="zh-CN" altLang="en-US" sz="2000" b="1" kern="1200" dirty="0">
                        <a:solidFill>
                          <a:schemeClr val="tx1"/>
                        </a:solidFill>
                        <a:latin typeface="Microsoft YaHei" charset="-122"/>
                        <a:ea typeface="Microsoft YaHei" charset="-122"/>
                        <a:cs typeface="Microsoft YaHei"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50000"/>
                        </a:lnSpc>
                        <a:spcBef>
                          <a:spcPts val="0"/>
                        </a:spcBef>
                        <a:spcAft>
                          <a:spcPts val="0"/>
                        </a:spcAft>
                        <a:buClrTx/>
                        <a:buSzTx/>
                        <a:buFontTx/>
                        <a:buNone/>
                        <a:defRPr/>
                      </a:pPr>
                      <a:r>
                        <a:rPr lang="zh-CN" altLang="en-US" sz="2000" dirty="0" smtClean="0">
                          <a:latin typeface="Microsoft YaHei" charset="-122"/>
                          <a:ea typeface="Microsoft YaHei" charset="-122"/>
                          <a:cs typeface="Microsoft YaHei" charset="-122"/>
                          <a:sym typeface="+mn-ea"/>
                        </a:rPr>
                        <a:t>最擅长</a:t>
                      </a:r>
                      <a:r>
                        <a:rPr lang="zh-CN" altLang="en-US" sz="2000" b="1" dirty="0" smtClean="0">
                          <a:solidFill>
                            <a:srgbClr val="C00000"/>
                          </a:solidFill>
                          <a:latin typeface="Microsoft YaHei" charset="-122"/>
                          <a:ea typeface="Microsoft YaHei" charset="-122"/>
                          <a:cs typeface="Microsoft YaHei" charset="-122"/>
                          <a:sym typeface="+mn-ea"/>
                        </a:rPr>
                        <a:t>五言诗</a:t>
                      </a:r>
                      <a:r>
                        <a:rPr lang="zh-CN" altLang="en-US" sz="2000" dirty="0" smtClean="0">
                          <a:latin typeface="Microsoft YaHei" charset="-122"/>
                          <a:ea typeface="Microsoft YaHei" charset="-122"/>
                          <a:cs typeface="Microsoft YaHei" charset="-122"/>
                          <a:sym typeface="+mn-ea"/>
                        </a:rPr>
                        <a:t>，被称为</a:t>
                      </a:r>
                      <a:r>
                        <a:rPr lang="en-US" altLang="zh-CN" sz="2000" dirty="0" smtClean="0">
                          <a:latin typeface="Microsoft YaHei" charset="-122"/>
                          <a:ea typeface="Microsoft YaHei" charset="-122"/>
                          <a:cs typeface="Microsoft YaHei" charset="-122"/>
                          <a:sym typeface="+mn-ea"/>
                        </a:rPr>
                        <a:t>“</a:t>
                      </a:r>
                      <a:r>
                        <a:rPr lang="zh-CN" altLang="en-US" sz="2000" dirty="0" smtClean="0">
                          <a:latin typeface="Microsoft YaHei" charset="-122"/>
                          <a:ea typeface="Microsoft YaHei" charset="-122"/>
                          <a:cs typeface="Microsoft YaHei" charset="-122"/>
                          <a:sym typeface="+mn-ea"/>
                        </a:rPr>
                        <a:t>五字长城</a:t>
                      </a:r>
                      <a:r>
                        <a:rPr lang="en-US" altLang="zh-CN" sz="2000" dirty="0" smtClean="0">
                          <a:latin typeface="Microsoft YaHei" charset="-122"/>
                          <a:ea typeface="Microsoft YaHei" charset="-122"/>
                          <a:cs typeface="Microsoft YaHei" charset="-122"/>
                          <a:sym typeface="+mn-ea"/>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077863">
                <a:tc vMerge="1">
                  <a:txBody>
                    <a:bodyPr/>
                    <a:lstStyle/>
                    <a:p>
                      <a:endParaRPr lang="zh-CN"/>
                    </a:p>
                  </a:txBody>
                  <a:tcPr/>
                </a:tc>
                <a:tc>
                  <a:txBody>
                    <a:bodyPr/>
                    <a:lstStyle/>
                    <a:p>
                      <a:pPr>
                        <a:lnSpc>
                          <a:spcPct val="150000"/>
                        </a:lnSpc>
                      </a:pPr>
                      <a:r>
                        <a:rPr lang="en-US" altLang="zh-CN" sz="2000" b="1" dirty="0" err="1" smtClean="0">
                          <a:solidFill>
                            <a:schemeClr val="tx1"/>
                          </a:solidFill>
                          <a:latin typeface="Microsoft YaHei" charset="-122"/>
                          <a:ea typeface="Microsoft YaHei" charset="-122"/>
                          <a:cs typeface="Microsoft YaHei" charset="-122"/>
                          <a:sym typeface="+mn-ea"/>
                        </a:rPr>
                        <a:t>黄溍</a:t>
                      </a:r>
                      <a:endParaRPr lang="zh-CN" altLang="en-US" sz="2000" b="1" kern="1200" dirty="0">
                        <a:solidFill>
                          <a:schemeClr val="tx1"/>
                        </a:solidFill>
                        <a:latin typeface="Microsoft YaHei" charset="-122"/>
                        <a:ea typeface="Microsoft YaHei" charset="-122"/>
                        <a:cs typeface="Microsoft YaHei"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50000"/>
                        </a:lnSpc>
                      </a:pPr>
                      <a:r>
                        <a:rPr lang="en-US" altLang="zh-CN" sz="2000" dirty="0" smtClean="0">
                          <a:latin typeface="Microsoft YaHei" charset="-122"/>
                          <a:ea typeface="Microsoft YaHei" charset="-122"/>
                          <a:cs typeface="Microsoft YaHei" charset="-122"/>
                          <a:sym typeface="+mn-ea"/>
                        </a:rPr>
                        <a:t>“</a:t>
                      </a:r>
                      <a:r>
                        <a:rPr lang="en-US" altLang="zh-CN" sz="2000" dirty="0" err="1" smtClean="0">
                          <a:latin typeface="Microsoft YaHei" charset="-122"/>
                          <a:ea typeface="Microsoft YaHei" charset="-122"/>
                          <a:cs typeface="Microsoft YaHei" charset="-122"/>
                          <a:sym typeface="+mn-ea"/>
                        </a:rPr>
                        <a:t>擅一代之文章，为诸儒之规范</a:t>
                      </a:r>
                      <a:r>
                        <a:rPr lang="en-US" altLang="zh-CN" sz="2000" dirty="0" smtClean="0">
                          <a:latin typeface="Microsoft YaHei" charset="-122"/>
                          <a:ea typeface="Microsoft YaHei" charset="-122"/>
                          <a:cs typeface="Microsoft YaHei" charset="-122"/>
                          <a:sym typeface="+mn-ea"/>
                        </a:rPr>
                        <a:t>”。</a:t>
                      </a:r>
                      <a:r>
                        <a:rPr lang="zh-CN" altLang="en-US" sz="2000" dirty="0" smtClean="0">
                          <a:latin typeface="Microsoft YaHei" charset="-122"/>
                          <a:ea typeface="Microsoft YaHei" charset="-122"/>
                          <a:cs typeface="Microsoft YaHei" charset="-122"/>
                          <a:sym typeface="+mn-ea"/>
                        </a:rPr>
                        <a:t>为文追求平中见奇，能寓雄肆于醇雅。</a:t>
                      </a:r>
                      <a:endParaRPr lang="zh-CN" altLang="en-US" sz="2000" dirty="0">
                        <a:latin typeface="Microsoft YaHei" charset="-122"/>
                        <a:ea typeface="Microsoft YaHei" charset="-122"/>
                        <a:cs typeface="Microsoft YaHei"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3" name="文本框 2"/>
          <p:cNvSpPr txBox="1"/>
          <p:nvPr/>
        </p:nvSpPr>
        <p:spPr>
          <a:xfrm>
            <a:off x="0" y="80010"/>
            <a:ext cx="4305300" cy="337185"/>
          </a:xfrm>
          <a:prstGeom prst="rect">
            <a:avLst/>
          </a:prstGeom>
          <a:noFill/>
        </p:spPr>
        <p:txBody>
          <a:bodyPr wrap="square" rtlCol="0">
            <a:spAutoFit/>
          </a:bodyPr>
          <a:lstStyle/>
          <a:p>
            <a:r>
              <a:rPr lang="en-US" altLang="zh-CN" sz="160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15.2</a:t>
            </a:r>
            <a:r>
              <a:rPr sz="160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  元代</a:t>
            </a:r>
            <a:r>
              <a:rPr lang="zh-CN" sz="160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中</a:t>
            </a:r>
            <a:r>
              <a:rPr sz="160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期诗文</a:t>
            </a:r>
          </a:p>
        </p:txBody>
      </p:sp>
      <p:sp>
        <p:nvSpPr>
          <p:cNvPr id="4" name="文本框 3"/>
          <p:cNvSpPr txBox="1"/>
          <p:nvPr/>
        </p:nvSpPr>
        <p:spPr>
          <a:xfrm>
            <a:off x="134235" y="5064739"/>
            <a:ext cx="12075694" cy="1323439"/>
          </a:xfrm>
          <a:prstGeom prst="rect">
            <a:avLst/>
          </a:prstGeom>
          <a:noFill/>
          <a:ln>
            <a:solidFill>
              <a:schemeClr val="tx1"/>
            </a:solidFill>
            <a:prstDash val="lgDashDot"/>
          </a:ln>
        </p:spPr>
        <p:txBody>
          <a:bodyPr wrap="square" rtlCol="0" anchor="t">
            <a:spAutoFit/>
          </a:bodyPr>
          <a:lstStyle/>
          <a:p>
            <a:r>
              <a:rPr kumimoji="1" lang="zh-CN" altLang="en-US" sz="2000" b="1" dirty="0" smtClean="0">
                <a:solidFill>
                  <a:srgbClr val="C00000"/>
                </a:solidFill>
                <a:latin typeface="Microsoft YaHei" charset="-122"/>
                <a:ea typeface="Microsoft YaHei" charset="-122"/>
                <a:cs typeface="Microsoft YaHei" charset="-122"/>
                <a:sym typeface="+mn-ea"/>
              </a:rPr>
              <a:t>“元诗四大家”</a:t>
            </a:r>
            <a:r>
              <a:rPr lang="zh-CN" altLang="en-US" sz="2000" dirty="0">
                <a:latin typeface="Microsoft YaHei" charset="-122"/>
                <a:ea typeface="Microsoft YaHei" charset="-122"/>
                <a:cs typeface="Microsoft YaHei" charset="-122"/>
              </a:rPr>
              <a:t> </a:t>
            </a:r>
            <a:r>
              <a:rPr lang="zh-CN" altLang="en-US" sz="2000" dirty="0" smtClean="0">
                <a:solidFill>
                  <a:srgbClr val="00B050"/>
                </a:solidFill>
                <a:latin typeface="Microsoft YaHei" charset="-122"/>
                <a:ea typeface="Microsoft YaHei" charset="-122"/>
                <a:cs typeface="Microsoft YaHei" charset="-122"/>
              </a:rPr>
              <a:t>［</a:t>
            </a:r>
            <a:r>
              <a:rPr lang="en-US" altLang="zh-CN" sz="2000" dirty="0" smtClean="0">
                <a:solidFill>
                  <a:srgbClr val="00B050"/>
                </a:solidFill>
                <a:latin typeface="Microsoft YaHei" charset="-122"/>
                <a:ea typeface="Microsoft YaHei" charset="-122"/>
                <a:cs typeface="Microsoft YaHei" charset="-122"/>
              </a:rPr>
              <a:t>11</a:t>
            </a:r>
            <a:r>
              <a:rPr lang="zh-CN" altLang="en-US" sz="2000" dirty="0" smtClean="0">
                <a:solidFill>
                  <a:srgbClr val="00B050"/>
                </a:solidFill>
                <a:latin typeface="Microsoft YaHei" charset="-122"/>
                <a:ea typeface="Microsoft YaHei" charset="-122"/>
                <a:cs typeface="Microsoft YaHei" charset="-122"/>
              </a:rPr>
              <a:t>名词］</a:t>
            </a:r>
            <a:r>
              <a:rPr lang="zh-CN" altLang="en-US" sz="2000" dirty="0">
                <a:solidFill>
                  <a:srgbClr val="00B050"/>
                </a:solidFill>
                <a:latin typeface="Microsoft YaHei" charset="-122"/>
                <a:ea typeface="Microsoft YaHei" charset="-122"/>
                <a:cs typeface="Microsoft YaHei" charset="-122"/>
              </a:rPr>
              <a:t/>
            </a:r>
            <a:br>
              <a:rPr lang="zh-CN" altLang="en-US" sz="2000" dirty="0">
                <a:solidFill>
                  <a:srgbClr val="00B050"/>
                </a:solidFill>
                <a:latin typeface="Microsoft YaHei" charset="-122"/>
                <a:ea typeface="Microsoft YaHei" charset="-122"/>
                <a:cs typeface="Microsoft YaHei" charset="-122"/>
              </a:rPr>
            </a:br>
            <a:r>
              <a:rPr lang="zh-CN" altLang="en-US" sz="2000" dirty="0">
                <a:latin typeface="Microsoft YaHei" charset="-122"/>
                <a:ea typeface="Microsoft YaHei" charset="-122"/>
                <a:cs typeface="Microsoft YaHei" charset="-122"/>
              </a:rPr>
              <a:t>（</a:t>
            </a:r>
            <a:r>
              <a:rPr lang="en-US" altLang="zh-CN" sz="2000" dirty="0">
                <a:latin typeface="Microsoft YaHei" charset="-122"/>
                <a:ea typeface="Microsoft YaHei" charset="-122"/>
                <a:cs typeface="Microsoft YaHei" charset="-122"/>
              </a:rPr>
              <a:t>1</a:t>
            </a:r>
            <a:r>
              <a:rPr lang="zh-CN" altLang="en-US" sz="2000" dirty="0">
                <a:latin typeface="Microsoft YaHei" charset="-122"/>
                <a:ea typeface="Microsoft YaHei" charset="-122"/>
                <a:cs typeface="Microsoft YaHei" charset="-122"/>
              </a:rPr>
              <a:t>）指元代诗人</a:t>
            </a:r>
            <a:r>
              <a:rPr lang="zh-CN" altLang="en-US" sz="2000" dirty="0">
                <a:solidFill>
                  <a:srgbClr val="C00000"/>
                </a:solidFill>
                <a:latin typeface="Microsoft YaHei" charset="-122"/>
                <a:ea typeface="Microsoft YaHei" charset="-122"/>
                <a:cs typeface="Microsoft YaHei" charset="-122"/>
              </a:rPr>
              <a:t>虞集、杨载、范梈、揭傒斯</a:t>
            </a:r>
            <a:r>
              <a:rPr lang="zh-CN" altLang="en-US" sz="2000" dirty="0">
                <a:latin typeface="Microsoft YaHei" charset="-122"/>
                <a:ea typeface="Microsoft YaHei" charset="-122"/>
                <a:cs typeface="Microsoft YaHei" charset="-122"/>
              </a:rPr>
              <a:t>。</a:t>
            </a:r>
          </a:p>
          <a:p>
            <a:r>
              <a:rPr lang="zh-CN" altLang="en-US" sz="2000" dirty="0">
                <a:latin typeface="Microsoft YaHei" charset="-122"/>
                <a:ea typeface="Microsoft YaHei" charset="-122"/>
                <a:cs typeface="Microsoft YaHei" charset="-122"/>
              </a:rPr>
              <a:t>（</a:t>
            </a:r>
            <a:r>
              <a:rPr lang="en-US" altLang="zh-CN" sz="2000" dirty="0">
                <a:latin typeface="Microsoft YaHei" charset="-122"/>
                <a:ea typeface="Microsoft YaHei" charset="-122"/>
                <a:cs typeface="Microsoft YaHei" charset="-122"/>
              </a:rPr>
              <a:t>2</a:t>
            </a:r>
            <a:r>
              <a:rPr lang="zh-CN" altLang="en-US" sz="2000" dirty="0">
                <a:latin typeface="Microsoft YaHei" charset="-122"/>
                <a:ea typeface="Microsoft YaHei" charset="-122"/>
                <a:cs typeface="Microsoft YaHei" charset="-122"/>
              </a:rPr>
              <a:t>）诸人于元大德、延佑年间活跃于文坛，因有才而被选入</a:t>
            </a:r>
            <a:r>
              <a:rPr lang="zh-CN" altLang="en-US" sz="2000" dirty="0">
                <a:solidFill>
                  <a:srgbClr val="C00000"/>
                </a:solidFill>
                <a:latin typeface="Microsoft YaHei" charset="-122"/>
                <a:ea typeface="Microsoft YaHei" charset="-122"/>
                <a:cs typeface="Microsoft YaHei" charset="-122"/>
              </a:rPr>
              <a:t>翰林院</a:t>
            </a:r>
            <a:r>
              <a:rPr lang="zh-CN" altLang="en-US" sz="2000" dirty="0">
                <a:latin typeface="Microsoft YaHei" charset="-122"/>
                <a:ea typeface="Microsoft YaHei" charset="-122"/>
                <a:cs typeface="Microsoft YaHei" charset="-122"/>
              </a:rPr>
              <a:t>，在京师成为士子向慕的著名人物而享誉诗坛。</a:t>
            </a:r>
          </a:p>
        </p:txBody>
      </p:sp>
    </p:spTree>
    <p:extLst>
      <p:ext uri="{BB962C8B-B14F-4D97-AF65-F5344CB8AC3E}">
        <p14:creationId xmlns:p14="http://schemas.microsoft.com/office/powerpoint/2010/main" val="334786815"/>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p:txBody>
          <a:bodyPr/>
          <a:lstStyle/>
          <a:p>
            <a:r>
              <a:rPr lang="zh-CN" altLang="en-US" dirty="0"/>
              <a:t>第三节  元代</a:t>
            </a:r>
            <a:r>
              <a:rPr lang="zh-CN" altLang="en-US" b="1" dirty="0">
                <a:solidFill>
                  <a:srgbClr val="FF0000"/>
                </a:solidFill>
              </a:rPr>
              <a:t>后期</a:t>
            </a:r>
            <a:r>
              <a:rPr lang="zh-CN" altLang="en-US" dirty="0" smtClean="0"/>
              <a:t>诗文</a:t>
            </a:r>
            <a:r>
              <a:rPr lang="zh-CN" altLang="en-US" sz="2400" dirty="0" smtClean="0">
                <a:solidFill>
                  <a:srgbClr val="C00000"/>
                </a:solidFill>
                <a:latin typeface="KaiTi" charset="-122"/>
                <a:ea typeface="KaiTi" charset="-122"/>
                <a:cs typeface="KaiTi" charset="-122"/>
              </a:rPr>
              <a:t>［创作中心：婺州和吴中］</a:t>
            </a:r>
            <a:endParaRPr lang="zh-CN" altLang="en-US" sz="2400" dirty="0">
              <a:solidFill>
                <a:srgbClr val="C00000"/>
              </a:solidFill>
              <a:latin typeface="KaiTi" charset="-122"/>
              <a:ea typeface="KaiTi" charset="-122"/>
              <a:cs typeface="KaiTi" charset="-122"/>
            </a:endParaRPr>
          </a:p>
        </p:txBody>
      </p:sp>
      <p:sp>
        <p:nvSpPr>
          <p:cNvPr id="2" name="文本框 1"/>
          <p:cNvSpPr txBox="1"/>
          <p:nvPr/>
        </p:nvSpPr>
        <p:spPr>
          <a:xfrm>
            <a:off x="0" y="80010"/>
            <a:ext cx="4305300" cy="337185"/>
          </a:xfrm>
          <a:prstGeom prst="rect">
            <a:avLst/>
          </a:prstGeom>
          <a:noFill/>
        </p:spPr>
        <p:txBody>
          <a:bodyPr wrap="square" rtlCol="0">
            <a:spAutoFit/>
          </a:bodyPr>
          <a:lstStyle/>
          <a:p>
            <a:r>
              <a:rPr lang="en-US" altLang="zh-CN" sz="160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15.3</a:t>
            </a:r>
            <a:r>
              <a:rPr sz="160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  元代</a:t>
            </a:r>
            <a:r>
              <a:rPr lang="zh-CN" sz="160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后</a:t>
            </a:r>
            <a:r>
              <a:rPr sz="160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期诗文</a:t>
            </a:r>
          </a:p>
        </p:txBody>
      </p:sp>
      <p:sp>
        <p:nvSpPr>
          <p:cNvPr id="4" name="矩形 3"/>
          <p:cNvSpPr/>
          <p:nvPr/>
        </p:nvSpPr>
        <p:spPr>
          <a:xfrm>
            <a:off x="838199" y="1124585"/>
            <a:ext cx="11578389" cy="6370975"/>
          </a:xfrm>
          <a:prstGeom prst="rect">
            <a:avLst/>
          </a:prstGeom>
        </p:spPr>
        <p:txBody>
          <a:bodyPr wrap="square">
            <a:spAutoFit/>
          </a:bodyPr>
          <a:lstStyle/>
          <a:p>
            <a:pPr>
              <a:lnSpc>
                <a:spcPct val="150000"/>
              </a:lnSpc>
            </a:pPr>
            <a:r>
              <a:rPr lang="zh-CN" altLang="en-US" sz="2400" b="1" dirty="0" smtClean="0">
                <a:latin typeface="Microsoft YaHei" charset="-122"/>
                <a:ea typeface="Microsoft YaHei" charset="-122"/>
                <a:cs typeface="Microsoft YaHei" charset="-122"/>
                <a:sym typeface="+mn-ea"/>
              </a:rPr>
              <a:t>一、铁崖体／</a:t>
            </a:r>
            <a:r>
              <a:rPr lang="en-US" altLang="zh-CN" sz="2400" b="1" dirty="0" smtClean="0">
                <a:latin typeface="Microsoft YaHei" charset="-122"/>
                <a:ea typeface="Microsoft YaHei" charset="-122"/>
                <a:cs typeface="Microsoft YaHei" charset="-122"/>
                <a:sym typeface="+mn-ea"/>
              </a:rPr>
              <a:t>《</a:t>
            </a:r>
            <a:r>
              <a:rPr lang="zh-CN" altLang="en-US" sz="2400" b="1" dirty="0" smtClean="0">
                <a:latin typeface="Microsoft YaHei" charset="-122"/>
                <a:ea typeface="Microsoft YaHei" charset="-122"/>
                <a:cs typeface="Microsoft YaHei" charset="-122"/>
                <a:sym typeface="+mn-ea"/>
              </a:rPr>
              <a:t>铁崖古乐府</a:t>
            </a:r>
            <a:r>
              <a:rPr lang="en-US" altLang="zh-CN" sz="2400" b="1" dirty="0" smtClean="0">
                <a:latin typeface="Microsoft YaHei" charset="-122"/>
                <a:ea typeface="Microsoft YaHei" charset="-122"/>
                <a:cs typeface="Microsoft YaHei" charset="-122"/>
                <a:sym typeface="+mn-ea"/>
              </a:rPr>
              <a:t>》</a:t>
            </a:r>
            <a:r>
              <a:rPr lang="zh-CN" altLang="en-US" sz="2400" b="1" dirty="0" smtClean="0">
                <a:solidFill>
                  <a:srgbClr val="00B050"/>
                </a:solidFill>
                <a:latin typeface="Microsoft YaHei" charset="-122"/>
                <a:ea typeface="Microsoft YaHei" charset="-122"/>
                <a:cs typeface="Microsoft YaHei" charset="-122"/>
                <a:sym typeface="+mn-ea"/>
              </a:rPr>
              <a:t>［</a:t>
            </a:r>
            <a:r>
              <a:rPr lang="en-US" altLang="zh-CN" sz="2400" b="1" dirty="0" smtClean="0">
                <a:solidFill>
                  <a:srgbClr val="00B050"/>
                </a:solidFill>
                <a:latin typeface="Microsoft YaHei" charset="-122"/>
                <a:ea typeface="Microsoft YaHei" charset="-122"/>
                <a:cs typeface="Microsoft YaHei" charset="-122"/>
                <a:sym typeface="+mn-ea"/>
              </a:rPr>
              <a:t>1510/1710</a:t>
            </a:r>
            <a:r>
              <a:rPr lang="zh-CN" altLang="en-US" sz="2400" b="1" dirty="0" smtClean="0">
                <a:solidFill>
                  <a:srgbClr val="00B050"/>
                </a:solidFill>
                <a:latin typeface="Microsoft YaHei" charset="-122"/>
                <a:ea typeface="Microsoft YaHei" charset="-122"/>
                <a:cs typeface="Microsoft YaHei" charset="-122"/>
                <a:sym typeface="+mn-ea"/>
              </a:rPr>
              <a:t>名词］</a:t>
            </a:r>
            <a:endParaRPr lang="en-US" altLang="zh-CN" sz="2400" b="1" dirty="0">
              <a:solidFill>
                <a:srgbClr val="00B050"/>
              </a:solidFill>
              <a:latin typeface="Microsoft YaHei" charset="-122"/>
              <a:ea typeface="Microsoft YaHei" charset="-122"/>
              <a:cs typeface="Microsoft YaHei" charset="-122"/>
              <a:sym typeface="+mn-ea"/>
            </a:endParaRPr>
          </a:p>
          <a:p>
            <a:pPr>
              <a:lnSpc>
                <a:spcPct val="150000"/>
              </a:lnSpc>
            </a:pPr>
            <a:r>
              <a:rPr lang="en-US" altLang="zh-CN" sz="2400" dirty="0" smtClean="0">
                <a:latin typeface="Microsoft YaHei" charset="-122"/>
                <a:ea typeface="Microsoft YaHei" charset="-122"/>
                <a:cs typeface="Microsoft YaHei" charset="-122"/>
                <a:sym typeface="+mn-ea"/>
              </a:rPr>
              <a:t>1.</a:t>
            </a:r>
            <a:r>
              <a:rPr lang="zh-CN" altLang="en-US" sz="2400" dirty="0" smtClean="0">
                <a:latin typeface="Microsoft YaHei" charset="-122"/>
                <a:ea typeface="Microsoft YaHei" charset="-122"/>
                <a:cs typeface="Microsoft YaHei" charset="-122"/>
                <a:sym typeface="+mn-ea"/>
              </a:rPr>
              <a:t>元代后期诗人</a:t>
            </a:r>
            <a:r>
              <a:rPr lang="zh-CN" altLang="en-US" sz="2400" b="1" dirty="0" smtClean="0">
                <a:solidFill>
                  <a:srgbClr val="C00000"/>
                </a:solidFill>
                <a:latin typeface="Microsoft YaHei" charset="-122"/>
                <a:ea typeface="Microsoft YaHei" charset="-122"/>
                <a:cs typeface="Microsoft YaHei" charset="-122"/>
                <a:sym typeface="+mn-ea"/>
              </a:rPr>
              <a:t>杨维桢</a:t>
            </a:r>
            <a:r>
              <a:rPr lang="zh-CN" altLang="en-US" sz="2400" dirty="0" smtClean="0">
                <a:latin typeface="Microsoft YaHei" charset="-122"/>
                <a:ea typeface="Microsoft YaHei" charset="-122"/>
                <a:cs typeface="Microsoft YaHei" charset="-122"/>
                <a:sym typeface="+mn-ea"/>
              </a:rPr>
              <a:t>所作诗歌称为铁崖体；</a:t>
            </a:r>
            <a:endParaRPr lang="en-US" altLang="zh-CN" sz="2400" dirty="0">
              <a:latin typeface="Microsoft YaHei" charset="-122"/>
              <a:ea typeface="Microsoft YaHei" charset="-122"/>
              <a:cs typeface="Microsoft YaHei" charset="-122"/>
              <a:sym typeface="+mn-ea"/>
            </a:endParaRPr>
          </a:p>
          <a:p>
            <a:pPr>
              <a:lnSpc>
                <a:spcPct val="150000"/>
              </a:lnSpc>
            </a:pPr>
            <a:r>
              <a:rPr lang="en-US" altLang="zh-CN" sz="2400" dirty="0" smtClean="0">
                <a:latin typeface="Microsoft YaHei" charset="-122"/>
                <a:ea typeface="Microsoft YaHei" charset="-122"/>
                <a:cs typeface="Microsoft YaHei" charset="-122"/>
                <a:sym typeface="+mn-ea"/>
              </a:rPr>
              <a:t>2.</a:t>
            </a:r>
            <a:r>
              <a:rPr lang="zh-CN" altLang="en-US" sz="2400" dirty="0" smtClean="0">
                <a:latin typeface="Microsoft YaHei" charset="-122"/>
                <a:ea typeface="Microsoft YaHei" charset="-122"/>
                <a:cs typeface="Microsoft YaHei" charset="-122"/>
                <a:sym typeface="+mn-ea"/>
              </a:rPr>
              <a:t>着</a:t>
            </a:r>
            <a:r>
              <a:rPr lang="zh-CN" altLang="en-US" sz="2400" dirty="0">
                <a:latin typeface="Microsoft YaHei" charset="-122"/>
                <a:ea typeface="Microsoft YaHei" charset="-122"/>
                <a:cs typeface="Microsoft YaHei" charset="-122"/>
                <a:sym typeface="+mn-ea"/>
              </a:rPr>
              <a:t>意学</a:t>
            </a:r>
            <a:r>
              <a:rPr lang="zh-CN" altLang="en-US" sz="2400" b="1" dirty="0">
                <a:solidFill>
                  <a:srgbClr val="C00000"/>
                </a:solidFill>
                <a:latin typeface="Microsoft YaHei" charset="-122"/>
                <a:ea typeface="Microsoft YaHei" charset="-122"/>
                <a:cs typeface="Microsoft YaHei" charset="-122"/>
                <a:sym typeface="+mn-ea"/>
              </a:rPr>
              <a:t>李贺</a:t>
            </a:r>
            <a:r>
              <a:rPr lang="zh-CN" altLang="en-US" sz="2400" dirty="0">
                <a:latin typeface="Microsoft YaHei" charset="-122"/>
                <a:ea typeface="Microsoft YaHei" charset="-122"/>
                <a:cs typeface="Microsoft YaHei" charset="-122"/>
                <a:sym typeface="+mn-ea"/>
              </a:rPr>
              <a:t>，追求新奇。 </a:t>
            </a:r>
            <a:r>
              <a:rPr lang="zh-CN" altLang="en-US" sz="2400" dirty="0" smtClean="0">
                <a:latin typeface="Microsoft YaHei" charset="-122"/>
                <a:ea typeface="Microsoft YaHei" charset="-122"/>
                <a:cs typeface="Microsoft YaHei" charset="-122"/>
                <a:sym typeface="+mn-ea"/>
              </a:rPr>
              <a:t>排斥</a:t>
            </a:r>
            <a:r>
              <a:rPr lang="zh-CN" altLang="en-US" sz="2400" dirty="0">
                <a:latin typeface="Microsoft YaHei" charset="-122"/>
                <a:ea typeface="Microsoft YaHei" charset="-122"/>
                <a:cs typeface="Microsoft YaHei" charset="-122"/>
                <a:sym typeface="+mn-ea"/>
              </a:rPr>
              <a:t>律诗追求古乐府，以</a:t>
            </a:r>
            <a:r>
              <a:rPr lang="zh-CN" altLang="en-US" sz="2400" b="1" dirty="0">
                <a:solidFill>
                  <a:srgbClr val="C00000"/>
                </a:solidFill>
                <a:latin typeface="Microsoft YaHei" charset="-122"/>
                <a:ea typeface="Microsoft YaHei" charset="-122"/>
                <a:cs typeface="Microsoft YaHei" charset="-122"/>
                <a:sym typeface="+mn-ea"/>
              </a:rPr>
              <a:t>写乐府诗</a:t>
            </a:r>
            <a:r>
              <a:rPr lang="zh-CN" altLang="en-US" sz="2400" dirty="0" smtClean="0">
                <a:latin typeface="Microsoft YaHei" charset="-122"/>
                <a:ea typeface="Microsoft YaHei" charset="-122"/>
                <a:cs typeface="Microsoft YaHei" charset="-122"/>
                <a:sym typeface="+mn-ea"/>
              </a:rPr>
              <a:t>为主，</a:t>
            </a:r>
            <a:r>
              <a:rPr lang="zh-CN" altLang="en-US" sz="2400" dirty="0">
                <a:latin typeface="Microsoft YaHei" charset="-122"/>
                <a:ea typeface="Microsoft YaHei" charset="-122"/>
                <a:cs typeface="Microsoft YaHei" charset="-122"/>
              </a:rPr>
              <a:t>影响一时风气</a:t>
            </a:r>
            <a:r>
              <a:rPr lang="zh-CN" altLang="en-US" sz="2400" dirty="0" smtClean="0">
                <a:latin typeface="Microsoft YaHei" charset="-122"/>
                <a:ea typeface="Microsoft YaHei" charset="-122"/>
                <a:cs typeface="Microsoft YaHei" charset="-122"/>
                <a:sym typeface="+mn-ea"/>
              </a:rPr>
              <a:t>。</a:t>
            </a:r>
            <a:endParaRPr lang="en-US" altLang="zh-CN" sz="2400" dirty="0" smtClean="0">
              <a:latin typeface="Microsoft YaHei" charset="-122"/>
              <a:ea typeface="Microsoft YaHei" charset="-122"/>
              <a:cs typeface="Microsoft YaHei" charset="-122"/>
              <a:sym typeface="+mn-ea"/>
            </a:endParaRPr>
          </a:p>
          <a:p>
            <a:pPr>
              <a:lnSpc>
                <a:spcPct val="150000"/>
              </a:lnSpc>
            </a:pPr>
            <a:r>
              <a:rPr lang="en-US" altLang="zh-CN" sz="2400" dirty="0" smtClean="0">
                <a:latin typeface="Microsoft YaHei" charset="-122"/>
                <a:ea typeface="Microsoft YaHei" charset="-122"/>
                <a:cs typeface="Microsoft YaHei" charset="-122"/>
                <a:sym typeface="+mn-ea"/>
              </a:rPr>
              <a:t>3.</a:t>
            </a:r>
            <a:r>
              <a:rPr lang="zh-CN" altLang="en-US" sz="2400" dirty="0" smtClean="0">
                <a:latin typeface="Microsoft YaHei" charset="-122"/>
                <a:ea typeface="Microsoft YaHei" charset="-122"/>
                <a:cs typeface="Microsoft YaHei" charset="-122"/>
                <a:sym typeface="+mn-ea"/>
              </a:rPr>
              <a:t>代表作</a:t>
            </a:r>
            <a:r>
              <a:rPr lang="en-US" altLang="zh-CN" sz="2400" dirty="0" smtClean="0">
                <a:latin typeface="Microsoft YaHei" charset="-122"/>
                <a:ea typeface="Microsoft YaHei" charset="-122"/>
                <a:cs typeface="Microsoft YaHei" charset="-122"/>
                <a:sym typeface="+mn-ea"/>
              </a:rPr>
              <a:t>《</a:t>
            </a:r>
            <a:r>
              <a:rPr lang="zh-CN" altLang="en-US" sz="2400" b="1" dirty="0" smtClean="0">
                <a:solidFill>
                  <a:srgbClr val="C00000"/>
                </a:solidFill>
                <a:latin typeface="Microsoft YaHei" charset="-122"/>
                <a:ea typeface="Microsoft YaHei" charset="-122"/>
                <a:cs typeface="Microsoft YaHei" charset="-122"/>
                <a:sym typeface="+mn-ea"/>
              </a:rPr>
              <a:t>铁崖古乐府</a:t>
            </a:r>
            <a:r>
              <a:rPr lang="en-US" altLang="zh-CN" sz="2400" dirty="0" smtClean="0">
                <a:latin typeface="Microsoft YaHei" charset="-122"/>
                <a:ea typeface="Microsoft YaHei" charset="-122"/>
                <a:cs typeface="Microsoft YaHei" charset="-122"/>
                <a:sym typeface="+mn-ea"/>
              </a:rPr>
              <a:t>》</a:t>
            </a:r>
            <a:r>
              <a:rPr lang="zh-CN" altLang="en-US" sz="2400" dirty="0" smtClean="0">
                <a:latin typeface="Microsoft YaHei" charset="-122"/>
                <a:ea typeface="Microsoft YaHei" charset="-122"/>
                <a:cs typeface="Microsoft YaHei" charset="-122"/>
                <a:sym typeface="+mn-ea"/>
              </a:rPr>
              <a:t>。 </a:t>
            </a:r>
            <a:endParaRPr lang="en-US" altLang="zh-CN" sz="2400" dirty="0" smtClean="0">
              <a:latin typeface="Microsoft YaHei" charset="-122"/>
              <a:ea typeface="Microsoft YaHei" charset="-122"/>
              <a:cs typeface="Microsoft YaHei" charset="-122"/>
              <a:sym typeface="+mn-ea"/>
            </a:endParaRPr>
          </a:p>
          <a:p>
            <a:pPr>
              <a:lnSpc>
                <a:spcPct val="150000"/>
              </a:lnSpc>
            </a:pPr>
            <a:r>
              <a:rPr lang="zh-CN" altLang="en-US" sz="2400" dirty="0">
                <a:latin typeface="KaiTi" charset="-122"/>
                <a:ea typeface="KaiTi" charset="-122"/>
                <a:cs typeface="KaiTi" charset="-122"/>
              </a:rPr>
              <a:t>当元末诗风于委琐靡弱之际，维桢倡古乐府，无疑有其救颓抗俗之志。</a:t>
            </a:r>
            <a:endParaRPr lang="en-US" altLang="zh-CN" sz="2400" dirty="0">
              <a:latin typeface="KaiTi" charset="-122"/>
              <a:ea typeface="KaiTi" charset="-122"/>
              <a:cs typeface="KaiTi" charset="-122"/>
            </a:endParaRPr>
          </a:p>
          <a:p>
            <a:pPr>
              <a:lnSpc>
                <a:spcPct val="130000"/>
              </a:lnSpc>
            </a:pPr>
            <a:r>
              <a:rPr lang="zh-CN" altLang="en-US" sz="2400" dirty="0">
                <a:latin typeface="KaiTi" charset="-122"/>
                <a:ea typeface="KaiTi" charset="-122"/>
                <a:cs typeface="KaiTi" charset="-122"/>
              </a:rPr>
              <a:t>集中大量诗歌皆写女性，除贫妇怨女之外，另一部分则是丽人贵妇之类。</a:t>
            </a:r>
            <a:r>
              <a:rPr lang="zh-CN" altLang="en-US" sz="2400" dirty="0"/>
              <a:t/>
            </a:r>
            <a:br>
              <a:rPr lang="zh-CN" altLang="en-US" sz="2400" dirty="0"/>
            </a:br>
            <a:r>
              <a:rPr lang="zh-CN" altLang="en-US" sz="2400" b="1" dirty="0" smtClean="0">
                <a:latin typeface="Microsoft YaHei" charset="-122"/>
                <a:ea typeface="Microsoft YaHei" charset="-122"/>
                <a:cs typeface="Microsoft YaHei" charset="-122"/>
                <a:sym typeface="+mn-ea"/>
              </a:rPr>
              <a:t>二、</a:t>
            </a:r>
            <a:r>
              <a:rPr lang="zh-CN" altLang="en-US" sz="2400" b="1" dirty="0">
                <a:latin typeface="Microsoft YaHei" charset="-122"/>
                <a:ea typeface="Microsoft YaHei" charset="-122"/>
                <a:cs typeface="Microsoft YaHei" charset="-122"/>
                <a:sym typeface="+mn-ea"/>
              </a:rPr>
              <a:t>萨都剌</a:t>
            </a:r>
            <a:r>
              <a:rPr lang="zh-CN" altLang="en-US" sz="2400" b="1" dirty="0">
                <a:latin typeface="Microsoft YaHei" charset="-122"/>
                <a:ea typeface="Microsoft YaHei" charset="-122"/>
                <a:cs typeface="Microsoft YaHei" charset="-122"/>
              </a:rPr>
              <a:t>［</a:t>
            </a:r>
            <a:r>
              <a:rPr lang="fr-FR" altLang="zh-CN" sz="2400" b="1" dirty="0">
                <a:latin typeface="Microsoft YaHei" charset="-122"/>
                <a:ea typeface="Microsoft YaHei" charset="-122"/>
                <a:cs typeface="Microsoft YaHei" charset="-122"/>
              </a:rPr>
              <a:t>là</a:t>
            </a:r>
            <a:r>
              <a:rPr lang="zh-CN" altLang="en-US" sz="2400" b="1" dirty="0">
                <a:latin typeface="Microsoft YaHei" charset="-122"/>
                <a:ea typeface="Microsoft YaHei" charset="-122"/>
                <a:cs typeface="Microsoft YaHei" charset="-122"/>
              </a:rPr>
              <a:t>］</a:t>
            </a:r>
            <a:endParaRPr lang="en-US" altLang="zh-CN" sz="2400" b="1" dirty="0">
              <a:latin typeface="Microsoft YaHei" charset="-122"/>
              <a:ea typeface="Microsoft YaHei" charset="-122"/>
              <a:cs typeface="Microsoft YaHei" charset="-122"/>
              <a:sym typeface="+mn-ea"/>
            </a:endParaRPr>
          </a:p>
          <a:p>
            <a:pPr>
              <a:lnSpc>
                <a:spcPct val="130000"/>
              </a:lnSpc>
            </a:pPr>
            <a:r>
              <a:rPr lang="zh-CN" altLang="en-US" sz="2400" dirty="0" smtClean="0">
                <a:latin typeface="Microsoft YaHei" charset="-122"/>
                <a:ea typeface="Microsoft YaHei" charset="-122"/>
                <a:cs typeface="Microsoft YaHei" charset="-122"/>
                <a:sym typeface="+mn-ea"/>
              </a:rPr>
              <a:t>成就</a:t>
            </a:r>
            <a:r>
              <a:rPr lang="zh-CN" altLang="en-US" sz="2400" dirty="0">
                <a:latin typeface="Microsoft YaHei" charset="-122"/>
                <a:ea typeface="Microsoft YaHei" charset="-122"/>
                <a:cs typeface="Microsoft YaHei" charset="-122"/>
                <a:sym typeface="+mn-ea"/>
              </a:rPr>
              <a:t>最高的</a:t>
            </a:r>
            <a:r>
              <a:rPr lang="zh-CN" altLang="en-US" sz="2400" b="1" dirty="0">
                <a:solidFill>
                  <a:srgbClr val="C00000"/>
                </a:solidFill>
                <a:latin typeface="Microsoft YaHei" charset="-122"/>
                <a:ea typeface="Microsoft YaHei" charset="-122"/>
                <a:cs typeface="Microsoft YaHei" charset="-122"/>
                <a:sym typeface="+mn-ea"/>
              </a:rPr>
              <a:t>少数民族</a:t>
            </a:r>
            <a:r>
              <a:rPr lang="zh-CN" altLang="en-US" sz="2400" dirty="0">
                <a:latin typeface="Microsoft YaHei" charset="-122"/>
                <a:ea typeface="Microsoft YaHei" charset="-122"/>
                <a:cs typeface="Microsoft YaHei" charset="-122"/>
                <a:sym typeface="+mn-ea"/>
              </a:rPr>
              <a:t>诗人和最具代表性的诗人之一。</a:t>
            </a:r>
            <a:endParaRPr lang="en-US" altLang="zh-CN" sz="2400" dirty="0">
              <a:latin typeface="Microsoft YaHei" charset="-122"/>
              <a:ea typeface="Microsoft YaHei" charset="-122"/>
              <a:cs typeface="Microsoft YaHei" charset="-122"/>
              <a:sym typeface="+mn-ea"/>
            </a:endParaRPr>
          </a:p>
          <a:p>
            <a:pPr>
              <a:lnSpc>
                <a:spcPct val="130000"/>
              </a:lnSpc>
            </a:pPr>
            <a:r>
              <a:rPr lang="zh-CN" altLang="en-US" sz="2400" dirty="0" smtClean="0">
                <a:latin typeface="KaiTi" charset="-122"/>
                <a:ea typeface="KaiTi" charset="-122"/>
                <a:cs typeface="KaiTi" charset="-122"/>
                <a:sym typeface="+mn-ea"/>
              </a:rPr>
              <a:t>元诗</a:t>
            </a:r>
            <a:r>
              <a:rPr lang="zh-CN" altLang="en-US" sz="2400" dirty="0">
                <a:latin typeface="KaiTi" charset="-122"/>
                <a:ea typeface="KaiTi" charset="-122"/>
                <a:cs typeface="KaiTi" charset="-122"/>
                <a:sym typeface="+mn-ea"/>
              </a:rPr>
              <a:t>中</a:t>
            </a:r>
            <a:r>
              <a:rPr lang="zh-CN" altLang="en-US" sz="2400" dirty="0" smtClean="0">
                <a:latin typeface="KaiTi" charset="-122"/>
                <a:ea typeface="KaiTi" charset="-122"/>
                <a:cs typeface="KaiTi" charset="-122"/>
                <a:sym typeface="+mn-ea"/>
              </a:rPr>
              <a:t>，萨都剌以</a:t>
            </a:r>
            <a:r>
              <a:rPr lang="zh-CN" altLang="en-US" sz="2400" dirty="0">
                <a:solidFill>
                  <a:srgbClr val="C00000"/>
                </a:solidFill>
                <a:latin typeface="KaiTi" charset="-122"/>
                <a:ea typeface="KaiTi" charset="-122"/>
                <a:cs typeface="KaiTi" charset="-122"/>
                <a:sym typeface="+mn-ea"/>
              </a:rPr>
              <a:t>宫词</a:t>
            </a:r>
            <a:r>
              <a:rPr lang="zh-CN" altLang="en-US" sz="2400" dirty="0">
                <a:latin typeface="KaiTi" charset="-122"/>
                <a:ea typeface="KaiTi" charset="-122"/>
                <a:cs typeface="KaiTi" charset="-122"/>
                <a:sym typeface="+mn-ea"/>
              </a:rPr>
              <a:t>得名，风格以</a:t>
            </a:r>
            <a:r>
              <a:rPr lang="zh-CN" altLang="en-US" sz="2400" b="1" dirty="0">
                <a:solidFill>
                  <a:srgbClr val="C00000"/>
                </a:solidFill>
                <a:latin typeface="KaiTi" charset="-122"/>
                <a:ea typeface="KaiTi" charset="-122"/>
                <a:cs typeface="KaiTi" charset="-122"/>
                <a:sym typeface="+mn-ea"/>
              </a:rPr>
              <a:t>裱艳</a:t>
            </a:r>
            <a:r>
              <a:rPr lang="zh-CN" altLang="en-US" sz="2400" dirty="0">
                <a:latin typeface="KaiTi" charset="-122"/>
                <a:ea typeface="KaiTi" charset="-122"/>
                <a:cs typeface="KaiTi" charset="-122"/>
                <a:sym typeface="+mn-ea"/>
              </a:rPr>
              <a:t>著称</a:t>
            </a:r>
            <a:r>
              <a:rPr lang="zh-CN" altLang="en-US" sz="2400" dirty="0" smtClean="0">
                <a:latin typeface="KaiTi" charset="-122"/>
                <a:ea typeface="KaiTi" charset="-122"/>
                <a:cs typeface="KaiTi" charset="-122"/>
                <a:sym typeface="+mn-ea"/>
              </a:rPr>
              <a:t>；也</a:t>
            </a:r>
            <a:r>
              <a:rPr lang="zh-CN" altLang="en-US" sz="2400" dirty="0">
                <a:latin typeface="KaiTi" charset="-122"/>
                <a:ea typeface="KaiTi" charset="-122"/>
                <a:cs typeface="KaiTi" charset="-122"/>
                <a:sym typeface="+mn-ea"/>
              </a:rPr>
              <a:t>有丽情乐府类诗歌，风格清丽，如</a:t>
            </a:r>
            <a:r>
              <a:rPr lang="en-US" altLang="zh-CN" sz="2400" dirty="0">
                <a:latin typeface="KaiTi" charset="-122"/>
                <a:ea typeface="KaiTi" charset="-122"/>
                <a:cs typeface="KaiTi" charset="-122"/>
                <a:sym typeface="+mn-ea"/>
              </a:rPr>
              <a:t>《</a:t>
            </a:r>
            <a:r>
              <a:rPr lang="zh-CN" altLang="en-US" sz="2400" dirty="0" smtClean="0">
                <a:latin typeface="KaiTi" charset="-122"/>
                <a:ea typeface="KaiTi" charset="-122"/>
                <a:cs typeface="KaiTi" charset="-122"/>
                <a:sym typeface="+mn-ea"/>
              </a:rPr>
              <a:t>芙蓉曲</a:t>
            </a:r>
            <a:r>
              <a:rPr lang="en-US" altLang="zh-CN" sz="2400" dirty="0" smtClean="0">
                <a:latin typeface="KaiTi" charset="-122"/>
                <a:ea typeface="KaiTi" charset="-122"/>
                <a:cs typeface="KaiTi" charset="-122"/>
                <a:sym typeface="+mn-ea"/>
              </a:rPr>
              <a:t>》</a:t>
            </a:r>
            <a:r>
              <a:rPr lang="zh-CN" altLang="en-US" sz="2400" dirty="0" smtClean="0">
                <a:latin typeface="KaiTi" charset="-122"/>
                <a:ea typeface="KaiTi" charset="-122"/>
                <a:cs typeface="KaiTi" charset="-122"/>
                <a:sym typeface="+mn-ea"/>
              </a:rPr>
              <a:t>；同时</a:t>
            </a:r>
            <a:r>
              <a:rPr lang="zh-CN" altLang="en-US" sz="2400" dirty="0">
                <a:latin typeface="KaiTi" charset="-122"/>
                <a:ea typeface="KaiTi" charset="-122"/>
                <a:cs typeface="KaiTi" charset="-122"/>
                <a:sym typeface="+mn-ea"/>
              </a:rPr>
              <a:t>，他也敢于直面现实的诗人，如</a:t>
            </a:r>
            <a:r>
              <a:rPr lang="zh-CN" altLang="en-US" sz="2400" dirty="0">
                <a:solidFill>
                  <a:srgbClr val="C00000"/>
                </a:solidFill>
                <a:latin typeface="KaiTi" charset="-122"/>
                <a:ea typeface="KaiTi" charset="-122"/>
                <a:cs typeface="KaiTi" charset="-122"/>
                <a:sym typeface="+mn-ea"/>
              </a:rPr>
              <a:t>《鬻</a:t>
            </a:r>
            <a:r>
              <a:rPr lang="it-IT" altLang="zh-CN" sz="2000" dirty="0" err="1">
                <a:solidFill>
                  <a:srgbClr val="FF0000"/>
                </a:solidFill>
              </a:rPr>
              <a:t>yù</a:t>
            </a:r>
            <a:r>
              <a:rPr lang="zh-CN" altLang="en-US" sz="2400" dirty="0">
                <a:solidFill>
                  <a:srgbClr val="C00000"/>
                </a:solidFill>
                <a:latin typeface="KaiTi" charset="-122"/>
                <a:ea typeface="KaiTi" charset="-122"/>
                <a:cs typeface="KaiTi" charset="-122"/>
                <a:sym typeface="+mn-ea"/>
              </a:rPr>
              <a:t>女谣》</a:t>
            </a:r>
            <a:r>
              <a:rPr lang="zh-CN" altLang="en-US" sz="2400" b="1" dirty="0">
                <a:solidFill>
                  <a:srgbClr val="C00000"/>
                </a:solidFill>
                <a:latin typeface="KaiTi" charset="-122"/>
                <a:ea typeface="KaiTi" charset="-122"/>
                <a:cs typeface="KaiTi" charset="-122"/>
                <a:sym typeface="+mn-ea"/>
              </a:rPr>
              <a:t>。</a:t>
            </a:r>
            <a:endParaRPr lang="zh-CN" altLang="en-US" sz="2400" dirty="0">
              <a:latin typeface="KaiTi" charset="-122"/>
              <a:ea typeface="KaiTi" charset="-122"/>
              <a:cs typeface="KaiTi" charset="-122"/>
            </a:endParaRPr>
          </a:p>
          <a:p>
            <a:pPr>
              <a:lnSpc>
                <a:spcPct val="150000"/>
              </a:lnSpc>
            </a:pPr>
            <a:endParaRPr lang="en-US" altLang="zh-CN" sz="2400" dirty="0"/>
          </a:p>
          <a:p>
            <a:pPr>
              <a:lnSpc>
                <a:spcPct val="150000"/>
              </a:lnSpc>
            </a:pPr>
            <a:endParaRPr lang="zh-CN" altLang="en-US" sz="24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324241685"/>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29564"/>
            <a:ext cx="10515600" cy="4367941"/>
          </a:xfrm>
        </p:spPr>
        <p:txBody>
          <a:bodyPr/>
          <a:lstStyle/>
          <a:p>
            <a:pPr fontAlgn="t">
              <a:lnSpc>
                <a:spcPct val="150000"/>
              </a:lnSpc>
            </a:pPr>
            <a:r>
              <a:rPr lang="zh-CN" altLang="en-US" sz="2800" b="0" dirty="0"/>
              <a:t>元代诗人赵孟頫是</a:t>
            </a:r>
            <a:r>
              <a:rPr lang="zh-CN" altLang="en-US" sz="2800" b="0"/>
              <a:t>（ </a:t>
            </a:r>
            <a:r>
              <a:rPr lang="zh-CN" altLang="en-US" sz="2800" b="0" smtClean="0"/>
              <a:t>）</a:t>
            </a:r>
            <a:r>
              <a:rPr lang="zh-CN" altLang="en-US" sz="2800" b="0" dirty="0"/>
              <a:t/>
            </a:r>
            <a:br>
              <a:rPr lang="zh-CN" altLang="en-US" sz="2800" b="0" dirty="0"/>
            </a:br>
            <a:r>
              <a:rPr lang="en-US" altLang="zh-CN" sz="2800" b="0" dirty="0"/>
              <a:t>A:</a:t>
            </a:r>
            <a:r>
              <a:rPr lang="zh-CN" altLang="en-US" sz="2800" b="0" dirty="0"/>
              <a:t>元诗四家之一</a:t>
            </a:r>
            <a:br>
              <a:rPr lang="zh-CN" altLang="en-US" sz="2800" b="0" dirty="0"/>
            </a:br>
            <a:r>
              <a:rPr lang="en-US" altLang="zh-CN" sz="2800" b="0" dirty="0"/>
              <a:t>B:</a:t>
            </a:r>
            <a:r>
              <a:rPr lang="zh-CN" altLang="en-US" sz="2800" b="0" dirty="0"/>
              <a:t>少数民族作家</a:t>
            </a:r>
            <a:br>
              <a:rPr lang="zh-CN" altLang="en-US" sz="2800" b="0" dirty="0"/>
            </a:br>
            <a:r>
              <a:rPr lang="en-US" altLang="zh-CN" sz="2800" b="0" dirty="0"/>
              <a:t>C:</a:t>
            </a:r>
            <a:r>
              <a:rPr lang="zh-CN" altLang="en-US" sz="2800" b="0" dirty="0"/>
              <a:t>由金入元作家</a:t>
            </a:r>
            <a:br>
              <a:rPr lang="zh-CN" altLang="en-US" sz="2800" b="0" dirty="0"/>
            </a:br>
            <a:r>
              <a:rPr lang="en-US" altLang="zh-CN" sz="2800" b="0" dirty="0"/>
              <a:t>D:</a:t>
            </a:r>
            <a:r>
              <a:rPr lang="zh-CN" altLang="en-US" sz="2800" b="0" dirty="0"/>
              <a:t>由宋入元作家</a:t>
            </a:r>
            <a:br>
              <a:rPr lang="zh-CN" altLang="en-US" sz="2800" b="0" dirty="0"/>
            </a:br>
            <a:endParaRPr kumimoji="1" lang="zh-CN" altLang="en-US" sz="2800" dirty="0"/>
          </a:p>
        </p:txBody>
      </p:sp>
      <p:sp>
        <p:nvSpPr>
          <p:cNvPr id="3" name="幻灯片编号占位符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09A97C3-AF9F-524B-BCB6-7987EEDA47D3}" type="slidenum">
              <a:rPr kumimoji="1" lang="zh-CN" altLang="en-US" sz="1200" b="0" i="0" u="none" strike="noStrike" kern="1200" cap="none" spc="0" normalizeH="0" baseline="0" noProof="0" smtClean="0">
                <a:ln>
                  <a:noFill/>
                </a:ln>
                <a:solidFill>
                  <a:schemeClr val="tx1">
                    <a:tint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127</a:t>
            </a:fld>
            <a:endParaRPr kumimoji="1" lang="zh-CN" altLang="en-US" sz="1200" b="0" i="0" u="none" strike="noStrike" kern="1200" cap="none" spc="0" normalizeH="0" baseline="0" noProof="0">
              <a:ln>
                <a:noFill/>
              </a:ln>
              <a:solidFill>
                <a:schemeClr val="tx1">
                  <a:tint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Tree>
    <p:extLst>
      <p:ext uri="{BB962C8B-B14F-4D97-AF65-F5344CB8AC3E}">
        <p14:creationId xmlns:p14="http://schemas.microsoft.com/office/powerpoint/2010/main" val="65743729"/>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29564"/>
            <a:ext cx="10515600" cy="4367941"/>
          </a:xfrm>
        </p:spPr>
        <p:txBody>
          <a:bodyPr/>
          <a:lstStyle/>
          <a:p>
            <a:pPr fontAlgn="t">
              <a:lnSpc>
                <a:spcPct val="150000"/>
              </a:lnSpc>
            </a:pPr>
            <a:r>
              <a:rPr lang="zh-CN" altLang="en-US" sz="2800" b="0" dirty="0"/>
              <a:t>元代诗人赵孟頫是（ </a:t>
            </a:r>
            <a:r>
              <a:rPr lang="zh-CN" altLang="en-US" sz="2800" b="0" dirty="0" smtClean="0"/>
              <a:t>）</a:t>
            </a:r>
            <a:r>
              <a:rPr lang="zh-CN" altLang="en-US" sz="2800" b="0" dirty="0"/>
              <a:t/>
            </a:r>
            <a:br>
              <a:rPr lang="zh-CN" altLang="en-US" sz="2800" b="0" dirty="0"/>
            </a:br>
            <a:r>
              <a:rPr lang="en-US" altLang="zh-CN" sz="2800" b="0" dirty="0"/>
              <a:t>A:</a:t>
            </a:r>
            <a:r>
              <a:rPr lang="zh-CN" altLang="en-US" sz="2800" b="0" dirty="0"/>
              <a:t>元诗四家之一</a:t>
            </a:r>
            <a:br>
              <a:rPr lang="zh-CN" altLang="en-US" sz="2800" b="0" dirty="0"/>
            </a:br>
            <a:r>
              <a:rPr lang="en-US" altLang="zh-CN" sz="2800" b="0" dirty="0"/>
              <a:t>B:</a:t>
            </a:r>
            <a:r>
              <a:rPr lang="zh-CN" altLang="en-US" sz="2800" b="0" dirty="0"/>
              <a:t>少数民族作家</a:t>
            </a:r>
            <a:br>
              <a:rPr lang="zh-CN" altLang="en-US" sz="2800" b="0" dirty="0"/>
            </a:br>
            <a:r>
              <a:rPr lang="en-US" altLang="zh-CN" sz="2800" b="0" dirty="0"/>
              <a:t>C:</a:t>
            </a:r>
            <a:r>
              <a:rPr lang="zh-CN" altLang="en-US" sz="2800" b="0" dirty="0"/>
              <a:t>由金入元作家</a:t>
            </a:r>
            <a:br>
              <a:rPr lang="zh-CN" altLang="en-US" sz="2800" b="0" dirty="0"/>
            </a:br>
            <a:r>
              <a:rPr lang="en-US" altLang="zh-CN" sz="2800" b="0" dirty="0">
                <a:solidFill>
                  <a:srgbClr val="C00000"/>
                </a:solidFill>
              </a:rPr>
              <a:t>D:</a:t>
            </a:r>
            <a:r>
              <a:rPr lang="zh-CN" altLang="en-US" sz="2800" b="0" dirty="0">
                <a:solidFill>
                  <a:srgbClr val="C00000"/>
                </a:solidFill>
              </a:rPr>
              <a:t>由宋入元作家</a:t>
            </a:r>
            <a:r>
              <a:rPr lang="zh-CN" altLang="en-US" sz="2800" b="0" dirty="0"/>
              <a:t/>
            </a:r>
            <a:br>
              <a:rPr lang="zh-CN" altLang="en-US" sz="2800" b="0" dirty="0"/>
            </a:br>
            <a:endParaRPr kumimoji="1" lang="zh-CN" altLang="en-US" sz="2800" dirty="0"/>
          </a:p>
        </p:txBody>
      </p:sp>
      <p:sp>
        <p:nvSpPr>
          <p:cNvPr id="3" name="幻灯片编号占位符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09A97C3-AF9F-524B-BCB6-7987EEDA47D3}" type="slidenum">
              <a:rPr kumimoji="1" lang="zh-CN" altLang="en-US" sz="1200" b="0" i="0" u="none" strike="noStrike" kern="1200" cap="none" spc="0" normalizeH="0" baseline="0" noProof="0" smtClean="0">
                <a:ln>
                  <a:noFill/>
                </a:ln>
                <a:solidFill>
                  <a:schemeClr val="tx1">
                    <a:tint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128</a:t>
            </a:fld>
            <a:endParaRPr kumimoji="1" lang="zh-CN" altLang="en-US" sz="1200" b="0" i="0" u="none" strike="noStrike" kern="1200" cap="none" spc="0" normalizeH="0" baseline="0" noProof="0">
              <a:ln>
                <a:noFill/>
              </a:ln>
              <a:solidFill>
                <a:schemeClr val="tx1">
                  <a:tint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Tree>
    <p:extLst>
      <p:ext uri="{BB962C8B-B14F-4D97-AF65-F5344CB8AC3E}">
        <p14:creationId xmlns:p14="http://schemas.microsoft.com/office/powerpoint/2010/main" val="1145356000"/>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29564"/>
            <a:ext cx="10515600" cy="4367941"/>
          </a:xfrm>
        </p:spPr>
        <p:txBody>
          <a:bodyPr/>
          <a:lstStyle/>
          <a:p>
            <a:pPr fontAlgn="t">
              <a:lnSpc>
                <a:spcPct val="150000"/>
              </a:lnSpc>
            </a:pPr>
            <a:r>
              <a:rPr lang="zh-CN" altLang="en-US" sz="2800" b="0" dirty="0"/>
              <a:t> 著名诗人虞集、杨载、范梈、揭傒斯被称为（</a:t>
            </a:r>
            <a:r>
              <a:rPr lang="zh-CN" altLang="en-US" sz="2800" b="0"/>
              <a:t> </a:t>
            </a:r>
            <a:r>
              <a:rPr lang="zh-CN" altLang="en-US" sz="2800" b="0" smtClean="0"/>
              <a:t>）</a:t>
            </a:r>
            <a:r>
              <a:rPr lang="zh-CN" altLang="en-US" sz="2800" b="0" dirty="0"/>
              <a:t/>
            </a:r>
            <a:br>
              <a:rPr lang="zh-CN" altLang="en-US" sz="2800" b="0" dirty="0"/>
            </a:br>
            <a:r>
              <a:rPr lang="en-US" altLang="zh-CN" sz="2800" b="0" dirty="0"/>
              <a:t>A:</a:t>
            </a:r>
            <a:r>
              <a:rPr lang="zh-CN" altLang="en-US" sz="2800" b="0" dirty="0"/>
              <a:t>元诗四大家</a:t>
            </a:r>
            <a:br>
              <a:rPr lang="zh-CN" altLang="en-US" sz="2800" b="0" dirty="0"/>
            </a:br>
            <a:r>
              <a:rPr lang="en-US" altLang="zh-CN" sz="2800" b="0" dirty="0"/>
              <a:t>B:</a:t>
            </a:r>
            <a:r>
              <a:rPr lang="zh-CN" altLang="en-US" sz="2800" b="0" dirty="0"/>
              <a:t>苏门四学士</a:t>
            </a:r>
            <a:br>
              <a:rPr lang="zh-CN" altLang="en-US" sz="2800" b="0" dirty="0"/>
            </a:br>
            <a:r>
              <a:rPr lang="en-US" altLang="zh-CN" sz="2800" b="0" dirty="0"/>
              <a:t>C:</a:t>
            </a:r>
            <a:r>
              <a:rPr lang="zh-CN" altLang="en-US" sz="2800" b="0" dirty="0"/>
              <a:t>永嘉四灵</a:t>
            </a:r>
            <a:br>
              <a:rPr lang="zh-CN" altLang="en-US" sz="2800" b="0" dirty="0"/>
            </a:br>
            <a:r>
              <a:rPr lang="en-US" altLang="zh-CN" sz="2800" b="0" dirty="0"/>
              <a:t>D:</a:t>
            </a:r>
            <a:r>
              <a:rPr lang="zh-CN" altLang="en-US" sz="2800" b="0" dirty="0"/>
              <a:t>中兴四大家</a:t>
            </a:r>
            <a:br>
              <a:rPr lang="zh-CN" altLang="en-US" sz="2800" b="0" dirty="0"/>
            </a:br>
            <a:r>
              <a:rPr lang="zh-CN" altLang="en-US" sz="2800" b="0" dirty="0"/>
              <a:t/>
            </a:r>
            <a:br>
              <a:rPr lang="zh-CN" altLang="en-US" sz="2800" b="0" dirty="0"/>
            </a:br>
            <a:endParaRPr kumimoji="1" lang="zh-CN" altLang="en-US" sz="2800" dirty="0"/>
          </a:p>
        </p:txBody>
      </p:sp>
      <p:sp>
        <p:nvSpPr>
          <p:cNvPr id="3" name="幻灯片编号占位符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09A97C3-AF9F-524B-BCB6-7987EEDA47D3}" type="slidenum">
              <a:rPr kumimoji="1" lang="zh-CN" altLang="en-US" sz="1200" b="0" i="0" u="none" strike="noStrike" kern="1200" cap="none" spc="0" normalizeH="0" baseline="0" noProof="0" smtClean="0">
                <a:ln>
                  <a:noFill/>
                </a:ln>
                <a:solidFill>
                  <a:schemeClr val="tx1">
                    <a:tint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129</a:t>
            </a:fld>
            <a:endParaRPr kumimoji="1" lang="zh-CN" altLang="en-US" sz="1200" b="0" i="0" u="none" strike="noStrike" kern="1200" cap="none" spc="0" normalizeH="0" baseline="0" noProof="0">
              <a:ln>
                <a:noFill/>
              </a:ln>
              <a:solidFill>
                <a:schemeClr val="tx1">
                  <a:tint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Tree>
    <p:extLst>
      <p:ext uri="{BB962C8B-B14F-4D97-AF65-F5344CB8AC3E}">
        <p14:creationId xmlns:p14="http://schemas.microsoft.com/office/powerpoint/2010/main" val="210236393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编号占位符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09A97C3-AF9F-524B-BCB6-7987EEDA47D3}" type="slidenum">
              <a:rPr kumimoji="1" lang="zh-CN" altLang="en-US" sz="1200" b="0" i="0" u="none" strike="noStrike" kern="1200" cap="none" spc="0" normalizeH="0" baseline="0" noProof="0" smtClean="0">
                <a:ln>
                  <a:noFill/>
                </a:ln>
                <a:solidFill>
                  <a:schemeClr val="tx1">
                    <a:tint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13</a:t>
            </a:fld>
            <a:endParaRPr kumimoji="1" lang="zh-CN" altLang="en-US" sz="1200" b="0" i="0" u="none" strike="noStrike" kern="1200" cap="none" spc="0" normalizeH="0" baseline="0" noProof="0">
              <a:ln>
                <a:noFill/>
              </a:ln>
              <a:solidFill>
                <a:schemeClr val="tx1">
                  <a:tint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 name="矩形 2"/>
          <p:cNvSpPr/>
          <p:nvPr/>
        </p:nvSpPr>
        <p:spPr>
          <a:xfrm>
            <a:off x="1004046" y="969911"/>
            <a:ext cx="10506635" cy="3323987"/>
          </a:xfrm>
          <a:prstGeom prst="rect">
            <a:avLst/>
          </a:prstGeom>
        </p:spPr>
        <p:txBody>
          <a:bodyPr wrap="square">
            <a:spAutoFit/>
          </a:bodyPr>
          <a:lstStyle/>
          <a:p>
            <a:pPr fontAlgn="t">
              <a:lnSpc>
                <a:spcPct val="150000"/>
              </a:lnSpc>
            </a:pPr>
            <a:r>
              <a:rPr lang="zh-CN" altLang="en-US" sz="2800" dirty="0">
                <a:latin typeface="Microsoft YaHei" charset="-122"/>
                <a:ea typeface="Microsoft YaHei" charset="-122"/>
                <a:cs typeface="Microsoft YaHei" charset="-122"/>
              </a:rPr>
              <a:t>永嘉四灵提倡复兴的唐诗，实际上是（ ）</a:t>
            </a:r>
          </a:p>
          <a:p>
            <a:pPr>
              <a:lnSpc>
                <a:spcPct val="150000"/>
              </a:lnSpc>
            </a:pPr>
            <a:r>
              <a:rPr lang="en-US" altLang="zh-CN" sz="2800" dirty="0" smtClean="0">
                <a:latin typeface="Microsoft YaHei" charset="-122"/>
                <a:ea typeface="Microsoft YaHei" charset="-122"/>
                <a:cs typeface="Microsoft YaHei" charset="-122"/>
              </a:rPr>
              <a:t>A</a:t>
            </a:r>
            <a:r>
              <a:rPr lang="en-US" altLang="zh-CN" sz="2800" dirty="0">
                <a:latin typeface="Microsoft YaHei" charset="-122"/>
                <a:ea typeface="Microsoft YaHei" charset="-122"/>
                <a:cs typeface="Microsoft YaHei" charset="-122"/>
              </a:rPr>
              <a:t>:</a:t>
            </a:r>
            <a:r>
              <a:rPr lang="zh-CN" altLang="en-US" sz="2800" dirty="0">
                <a:latin typeface="Microsoft YaHei" charset="-122"/>
                <a:ea typeface="Microsoft YaHei" charset="-122"/>
                <a:cs typeface="Microsoft YaHei" charset="-122"/>
              </a:rPr>
              <a:t>初唐体</a:t>
            </a:r>
          </a:p>
          <a:p>
            <a:pPr>
              <a:lnSpc>
                <a:spcPct val="150000"/>
              </a:lnSpc>
            </a:pPr>
            <a:r>
              <a:rPr lang="en-US" altLang="zh-CN" sz="2800" dirty="0">
                <a:latin typeface="Microsoft YaHei" charset="-122"/>
                <a:ea typeface="Microsoft YaHei" charset="-122"/>
                <a:cs typeface="Microsoft YaHei" charset="-122"/>
              </a:rPr>
              <a:t>B:</a:t>
            </a:r>
            <a:r>
              <a:rPr lang="zh-CN" altLang="en-US" sz="2800" dirty="0">
                <a:latin typeface="Microsoft YaHei" charset="-122"/>
                <a:ea typeface="Microsoft YaHei" charset="-122"/>
                <a:cs typeface="Microsoft YaHei" charset="-122"/>
              </a:rPr>
              <a:t>盛唐体</a:t>
            </a:r>
          </a:p>
          <a:p>
            <a:pPr>
              <a:lnSpc>
                <a:spcPct val="150000"/>
              </a:lnSpc>
            </a:pPr>
            <a:r>
              <a:rPr lang="en-US" altLang="zh-CN" sz="2800" dirty="0">
                <a:latin typeface="Microsoft YaHei" charset="-122"/>
                <a:ea typeface="Microsoft YaHei" charset="-122"/>
                <a:cs typeface="Microsoft YaHei" charset="-122"/>
              </a:rPr>
              <a:t>C:</a:t>
            </a:r>
            <a:r>
              <a:rPr lang="zh-CN" altLang="en-US" sz="2800" dirty="0">
                <a:latin typeface="Microsoft YaHei" charset="-122"/>
                <a:ea typeface="Microsoft YaHei" charset="-122"/>
                <a:cs typeface="Microsoft YaHei" charset="-122"/>
              </a:rPr>
              <a:t>中唐体</a:t>
            </a:r>
          </a:p>
          <a:p>
            <a:pPr>
              <a:lnSpc>
                <a:spcPct val="150000"/>
              </a:lnSpc>
            </a:pPr>
            <a:r>
              <a:rPr lang="en-US" altLang="zh-CN" sz="2800" dirty="0">
                <a:latin typeface="Microsoft YaHei" charset="-122"/>
                <a:ea typeface="Microsoft YaHei" charset="-122"/>
                <a:cs typeface="Microsoft YaHei" charset="-122"/>
              </a:rPr>
              <a:t>D:</a:t>
            </a:r>
            <a:r>
              <a:rPr lang="zh-CN" altLang="en-US" sz="2800" dirty="0">
                <a:latin typeface="Microsoft YaHei" charset="-122"/>
                <a:ea typeface="Microsoft YaHei" charset="-122"/>
                <a:cs typeface="Microsoft YaHei" charset="-122"/>
              </a:rPr>
              <a:t>晚唐体</a:t>
            </a:r>
            <a:endParaRPr lang="zh-CN" altLang="en-US" sz="2800" b="0" i="0" dirty="0">
              <a:effectLst/>
              <a:latin typeface="Microsoft YaHei" charset="-122"/>
              <a:ea typeface="Microsoft YaHei" charset="-122"/>
              <a:cs typeface="Microsoft YaHei" charset="-122"/>
            </a:endParaRPr>
          </a:p>
        </p:txBody>
      </p:sp>
    </p:spTree>
    <p:extLst>
      <p:ext uri="{BB962C8B-B14F-4D97-AF65-F5344CB8AC3E}">
        <p14:creationId xmlns:p14="http://schemas.microsoft.com/office/powerpoint/2010/main" val="1844219893"/>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29564"/>
            <a:ext cx="10515600" cy="4367941"/>
          </a:xfrm>
        </p:spPr>
        <p:txBody>
          <a:bodyPr/>
          <a:lstStyle/>
          <a:p>
            <a:pPr fontAlgn="t">
              <a:lnSpc>
                <a:spcPct val="150000"/>
              </a:lnSpc>
            </a:pPr>
            <a:r>
              <a:rPr lang="zh-CN" altLang="en-US" sz="2800" b="0" dirty="0"/>
              <a:t> 著名诗人虞集、杨载、范梈、揭傒斯被称为（ </a:t>
            </a:r>
            <a:r>
              <a:rPr lang="zh-CN" altLang="en-US" sz="2800" b="0" dirty="0" smtClean="0"/>
              <a:t>）</a:t>
            </a:r>
            <a:r>
              <a:rPr lang="zh-CN" altLang="en-US" sz="2800" b="0" dirty="0"/>
              <a:t/>
            </a:r>
            <a:br>
              <a:rPr lang="zh-CN" altLang="en-US" sz="2800" b="0" dirty="0"/>
            </a:br>
            <a:r>
              <a:rPr lang="en-US" altLang="zh-CN" sz="2800" b="0" dirty="0">
                <a:solidFill>
                  <a:srgbClr val="C00000"/>
                </a:solidFill>
              </a:rPr>
              <a:t>A:</a:t>
            </a:r>
            <a:r>
              <a:rPr lang="zh-CN" altLang="en-US" sz="2800" b="0" dirty="0">
                <a:solidFill>
                  <a:srgbClr val="C00000"/>
                </a:solidFill>
              </a:rPr>
              <a:t>元诗四大家</a:t>
            </a:r>
            <a:r>
              <a:rPr lang="zh-CN" altLang="en-US" sz="2800" b="0" dirty="0"/>
              <a:t/>
            </a:r>
            <a:br>
              <a:rPr lang="zh-CN" altLang="en-US" sz="2800" b="0" dirty="0"/>
            </a:br>
            <a:r>
              <a:rPr lang="en-US" altLang="zh-CN" sz="2800" b="0" dirty="0"/>
              <a:t>B:</a:t>
            </a:r>
            <a:r>
              <a:rPr lang="zh-CN" altLang="en-US" sz="2800" b="0" dirty="0"/>
              <a:t>苏门四学士</a:t>
            </a:r>
            <a:br>
              <a:rPr lang="zh-CN" altLang="en-US" sz="2800" b="0" dirty="0"/>
            </a:br>
            <a:r>
              <a:rPr lang="en-US" altLang="zh-CN" sz="2800" b="0" dirty="0"/>
              <a:t>C:</a:t>
            </a:r>
            <a:r>
              <a:rPr lang="zh-CN" altLang="en-US" sz="2800" b="0" dirty="0"/>
              <a:t>永嘉四灵</a:t>
            </a:r>
            <a:br>
              <a:rPr lang="zh-CN" altLang="en-US" sz="2800" b="0" dirty="0"/>
            </a:br>
            <a:r>
              <a:rPr lang="en-US" altLang="zh-CN" sz="2800" b="0" dirty="0"/>
              <a:t>D:</a:t>
            </a:r>
            <a:r>
              <a:rPr lang="zh-CN" altLang="en-US" sz="2800" b="0" dirty="0"/>
              <a:t>中兴四大家</a:t>
            </a:r>
            <a:br>
              <a:rPr lang="zh-CN" altLang="en-US" sz="2800" b="0" dirty="0"/>
            </a:br>
            <a:r>
              <a:rPr lang="zh-CN" altLang="en-US" sz="2800" b="0" dirty="0"/>
              <a:t/>
            </a:r>
            <a:br>
              <a:rPr lang="zh-CN" altLang="en-US" sz="2800" b="0" dirty="0"/>
            </a:br>
            <a:endParaRPr kumimoji="1" lang="zh-CN" altLang="en-US" sz="2800" dirty="0"/>
          </a:p>
        </p:txBody>
      </p:sp>
      <p:sp>
        <p:nvSpPr>
          <p:cNvPr id="3" name="幻灯片编号占位符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09A97C3-AF9F-524B-BCB6-7987EEDA47D3}" type="slidenum">
              <a:rPr kumimoji="1" lang="zh-CN" altLang="en-US" sz="1200" b="0" i="0" u="none" strike="noStrike" kern="1200" cap="none" spc="0" normalizeH="0" baseline="0" noProof="0" smtClean="0">
                <a:ln>
                  <a:noFill/>
                </a:ln>
                <a:solidFill>
                  <a:schemeClr val="tx1">
                    <a:tint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130</a:t>
            </a:fld>
            <a:endParaRPr kumimoji="1" lang="zh-CN" altLang="en-US" sz="1200" b="0" i="0" u="none" strike="noStrike" kern="1200" cap="none" spc="0" normalizeH="0" baseline="0" noProof="0">
              <a:ln>
                <a:noFill/>
              </a:ln>
              <a:solidFill>
                <a:schemeClr val="tx1">
                  <a:tint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Tree>
    <p:extLst>
      <p:ext uri="{BB962C8B-B14F-4D97-AF65-F5344CB8AC3E}">
        <p14:creationId xmlns:p14="http://schemas.microsoft.com/office/powerpoint/2010/main" val="1072269040"/>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29564"/>
            <a:ext cx="10515600" cy="5443707"/>
          </a:xfrm>
        </p:spPr>
        <p:txBody>
          <a:bodyPr/>
          <a:lstStyle/>
          <a:p>
            <a:pPr fontAlgn="t">
              <a:lnSpc>
                <a:spcPct val="150000"/>
              </a:lnSpc>
            </a:pPr>
            <a:r>
              <a:rPr lang="zh-CN" altLang="en-US" sz="2800" b="0" dirty="0"/>
              <a:t>元代后期诗文创作的两大中心是</a:t>
            </a:r>
            <a:r>
              <a:rPr lang="zh-CN" altLang="en-US" sz="2800" b="0"/>
              <a:t>（ </a:t>
            </a:r>
            <a:r>
              <a:rPr lang="zh-CN" altLang="en-US" sz="2800" b="0" smtClean="0"/>
              <a:t>）</a:t>
            </a:r>
            <a:r>
              <a:rPr lang="zh-CN" altLang="en-US" sz="2800" b="0" dirty="0"/>
              <a:t/>
            </a:r>
            <a:br>
              <a:rPr lang="zh-CN" altLang="en-US" sz="2800" b="0" dirty="0"/>
            </a:br>
            <a:r>
              <a:rPr lang="en-US" altLang="zh-CN" sz="2800" b="0" dirty="0"/>
              <a:t>A:</a:t>
            </a:r>
            <a:r>
              <a:rPr lang="zh-CN" altLang="en-US" sz="2800" b="0" dirty="0"/>
              <a:t>江西和婺州 </a:t>
            </a:r>
            <a:br>
              <a:rPr lang="zh-CN" altLang="en-US" sz="2800" b="0" dirty="0"/>
            </a:br>
            <a:r>
              <a:rPr lang="en-US" altLang="zh-CN" sz="2800" b="0" dirty="0"/>
              <a:t>B:</a:t>
            </a:r>
            <a:r>
              <a:rPr lang="zh-CN" altLang="en-US" sz="2800" b="0" dirty="0"/>
              <a:t>婺州和吴中 </a:t>
            </a:r>
            <a:br>
              <a:rPr lang="zh-CN" altLang="en-US" sz="2800" b="0" dirty="0"/>
            </a:br>
            <a:r>
              <a:rPr lang="en-US" altLang="zh-CN" sz="2800" b="0" dirty="0"/>
              <a:t>C:</a:t>
            </a:r>
            <a:r>
              <a:rPr lang="zh-CN" altLang="en-US" sz="2800" b="0" dirty="0"/>
              <a:t>大都和平阳</a:t>
            </a:r>
            <a:br>
              <a:rPr lang="zh-CN" altLang="en-US" sz="2800" b="0" dirty="0"/>
            </a:br>
            <a:r>
              <a:rPr lang="en-US" altLang="zh-CN" sz="2800" b="0" dirty="0"/>
              <a:t>D:</a:t>
            </a:r>
            <a:r>
              <a:rPr lang="zh-CN" altLang="en-US" sz="2800" b="0" dirty="0"/>
              <a:t>平阳和泽州</a:t>
            </a:r>
            <a:br>
              <a:rPr lang="zh-CN" altLang="en-US" sz="2800" b="0" dirty="0"/>
            </a:br>
            <a:r>
              <a:rPr lang="zh-CN" altLang="en-US" sz="2800" b="0" dirty="0"/>
              <a:t/>
            </a:r>
            <a:br>
              <a:rPr lang="zh-CN" altLang="en-US" sz="2800" b="0" dirty="0"/>
            </a:br>
            <a:r>
              <a:rPr lang="zh-CN" altLang="en-US" sz="2800" b="0" dirty="0"/>
              <a:t/>
            </a:r>
            <a:br>
              <a:rPr lang="zh-CN" altLang="en-US" sz="2800" b="0" dirty="0"/>
            </a:br>
            <a:endParaRPr kumimoji="1" lang="zh-CN" altLang="en-US" sz="2800" dirty="0"/>
          </a:p>
        </p:txBody>
      </p:sp>
      <p:sp>
        <p:nvSpPr>
          <p:cNvPr id="3" name="幻灯片编号占位符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09A97C3-AF9F-524B-BCB6-7987EEDA47D3}" type="slidenum">
              <a:rPr kumimoji="1" lang="zh-CN" altLang="en-US" sz="1200" b="0" i="0" u="none" strike="noStrike" kern="1200" cap="none" spc="0" normalizeH="0" baseline="0" noProof="0" smtClean="0">
                <a:ln>
                  <a:noFill/>
                </a:ln>
                <a:solidFill>
                  <a:schemeClr val="tx1">
                    <a:tint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131</a:t>
            </a:fld>
            <a:endParaRPr kumimoji="1" lang="zh-CN" altLang="en-US" sz="1200" b="0" i="0" u="none" strike="noStrike" kern="1200" cap="none" spc="0" normalizeH="0" baseline="0" noProof="0">
              <a:ln>
                <a:noFill/>
              </a:ln>
              <a:solidFill>
                <a:schemeClr val="tx1">
                  <a:tint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Tree>
    <p:extLst>
      <p:ext uri="{BB962C8B-B14F-4D97-AF65-F5344CB8AC3E}">
        <p14:creationId xmlns:p14="http://schemas.microsoft.com/office/powerpoint/2010/main" val="1752338601"/>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29564"/>
            <a:ext cx="10515600" cy="5443707"/>
          </a:xfrm>
        </p:spPr>
        <p:txBody>
          <a:bodyPr/>
          <a:lstStyle/>
          <a:p>
            <a:pPr fontAlgn="t">
              <a:lnSpc>
                <a:spcPct val="150000"/>
              </a:lnSpc>
            </a:pPr>
            <a:r>
              <a:rPr lang="zh-CN" altLang="en-US" sz="2800" b="0" dirty="0"/>
              <a:t>元代后期诗文创作的两大中心是（ </a:t>
            </a:r>
            <a:r>
              <a:rPr lang="zh-CN" altLang="en-US" sz="2800" b="0" dirty="0" smtClean="0"/>
              <a:t>）</a:t>
            </a:r>
            <a:r>
              <a:rPr lang="zh-CN" altLang="en-US" sz="2800" b="0" dirty="0"/>
              <a:t/>
            </a:r>
            <a:br>
              <a:rPr lang="zh-CN" altLang="en-US" sz="2800" b="0" dirty="0"/>
            </a:br>
            <a:r>
              <a:rPr lang="en-US" altLang="zh-CN" sz="2800" b="0" dirty="0"/>
              <a:t>A:</a:t>
            </a:r>
            <a:r>
              <a:rPr lang="zh-CN" altLang="en-US" sz="2800" b="0" dirty="0"/>
              <a:t>江西和婺州 </a:t>
            </a:r>
            <a:br>
              <a:rPr lang="zh-CN" altLang="en-US" sz="2800" b="0" dirty="0"/>
            </a:br>
            <a:r>
              <a:rPr lang="en-US" altLang="zh-CN" sz="2800" b="0" dirty="0">
                <a:solidFill>
                  <a:srgbClr val="C00000"/>
                </a:solidFill>
              </a:rPr>
              <a:t>B:</a:t>
            </a:r>
            <a:r>
              <a:rPr lang="zh-CN" altLang="en-US" sz="2800" b="0" dirty="0">
                <a:solidFill>
                  <a:srgbClr val="C00000"/>
                </a:solidFill>
              </a:rPr>
              <a:t>婺州和吴中 </a:t>
            </a:r>
            <a:r>
              <a:rPr lang="zh-CN" altLang="en-US" sz="2800" b="0" dirty="0"/>
              <a:t/>
            </a:r>
            <a:br>
              <a:rPr lang="zh-CN" altLang="en-US" sz="2800" b="0" dirty="0"/>
            </a:br>
            <a:r>
              <a:rPr lang="en-US" altLang="zh-CN" sz="2800" b="0" dirty="0"/>
              <a:t>C:</a:t>
            </a:r>
            <a:r>
              <a:rPr lang="zh-CN" altLang="en-US" sz="2800" b="0" dirty="0"/>
              <a:t>大都和平阳</a:t>
            </a:r>
            <a:br>
              <a:rPr lang="zh-CN" altLang="en-US" sz="2800" b="0" dirty="0"/>
            </a:br>
            <a:r>
              <a:rPr lang="en-US" altLang="zh-CN" sz="2800" b="0" dirty="0"/>
              <a:t>D:</a:t>
            </a:r>
            <a:r>
              <a:rPr lang="zh-CN" altLang="en-US" sz="2800" b="0" dirty="0"/>
              <a:t>平阳和泽州</a:t>
            </a:r>
            <a:br>
              <a:rPr lang="zh-CN" altLang="en-US" sz="2800" b="0" dirty="0"/>
            </a:br>
            <a:r>
              <a:rPr lang="zh-CN" altLang="en-US" sz="2800" b="0" dirty="0"/>
              <a:t/>
            </a:r>
            <a:br>
              <a:rPr lang="zh-CN" altLang="en-US" sz="2800" b="0" dirty="0"/>
            </a:br>
            <a:r>
              <a:rPr lang="zh-CN" altLang="en-US" sz="2800" b="0" dirty="0"/>
              <a:t/>
            </a:r>
            <a:br>
              <a:rPr lang="zh-CN" altLang="en-US" sz="2800" b="0" dirty="0"/>
            </a:br>
            <a:endParaRPr kumimoji="1" lang="zh-CN" altLang="en-US" sz="2800" dirty="0"/>
          </a:p>
        </p:txBody>
      </p:sp>
      <p:sp>
        <p:nvSpPr>
          <p:cNvPr id="3" name="幻灯片编号占位符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09A97C3-AF9F-524B-BCB6-7987EEDA47D3}" type="slidenum">
              <a:rPr kumimoji="1" lang="zh-CN" altLang="en-US" sz="1200" b="0" i="0" u="none" strike="noStrike" kern="1200" cap="none" spc="0" normalizeH="0" baseline="0" noProof="0" smtClean="0">
                <a:ln>
                  <a:noFill/>
                </a:ln>
                <a:solidFill>
                  <a:schemeClr val="tx1">
                    <a:tint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132</a:t>
            </a:fld>
            <a:endParaRPr kumimoji="1" lang="zh-CN" altLang="en-US" sz="1200" b="0" i="0" u="none" strike="noStrike" kern="1200" cap="none" spc="0" normalizeH="0" baseline="0" noProof="0">
              <a:ln>
                <a:noFill/>
              </a:ln>
              <a:solidFill>
                <a:schemeClr val="tx1">
                  <a:tint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Tree>
    <p:extLst>
      <p:ext uri="{BB962C8B-B14F-4D97-AF65-F5344CB8AC3E}">
        <p14:creationId xmlns:p14="http://schemas.microsoft.com/office/powerpoint/2010/main" val="436795542"/>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a:t>第三编  明代文学</a:t>
            </a:r>
          </a:p>
        </p:txBody>
      </p:sp>
      <p:sp>
        <p:nvSpPr>
          <p:cNvPr id="5" name="object 2"/>
          <p:cNvSpPr/>
          <p:nvPr/>
        </p:nvSpPr>
        <p:spPr>
          <a:xfrm>
            <a:off x="1072676" y="4642510"/>
            <a:ext cx="10309375" cy="925080"/>
          </a:xfrm>
          <a:custGeom>
            <a:avLst/>
            <a:gdLst/>
            <a:ahLst/>
            <a:cxnLst/>
            <a:rect l="l" t="t" r="r" b="b"/>
            <a:pathLst>
              <a:path w="9580245" h="925195">
                <a:moveTo>
                  <a:pt x="9425686" y="0"/>
                </a:moveTo>
                <a:lnTo>
                  <a:pt x="154178" y="0"/>
                </a:lnTo>
                <a:lnTo>
                  <a:pt x="105468" y="7865"/>
                </a:lnTo>
                <a:lnTo>
                  <a:pt x="63148" y="29764"/>
                </a:lnTo>
                <a:lnTo>
                  <a:pt x="29764" y="63148"/>
                </a:lnTo>
                <a:lnTo>
                  <a:pt x="7865" y="105468"/>
                </a:lnTo>
                <a:lnTo>
                  <a:pt x="0" y="154177"/>
                </a:lnTo>
                <a:lnTo>
                  <a:pt x="0" y="770889"/>
                </a:lnTo>
                <a:lnTo>
                  <a:pt x="7865" y="819599"/>
                </a:lnTo>
                <a:lnTo>
                  <a:pt x="29764" y="861919"/>
                </a:lnTo>
                <a:lnTo>
                  <a:pt x="63148" y="895303"/>
                </a:lnTo>
                <a:lnTo>
                  <a:pt x="105468" y="917202"/>
                </a:lnTo>
                <a:lnTo>
                  <a:pt x="154178" y="925067"/>
                </a:lnTo>
                <a:lnTo>
                  <a:pt x="9425686" y="925067"/>
                </a:lnTo>
                <a:lnTo>
                  <a:pt x="9474395" y="917202"/>
                </a:lnTo>
                <a:lnTo>
                  <a:pt x="9516715" y="895303"/>
                </a:lnTo>
                <a:lnTo>
                  <a:pt x="9550099" y="861919"/>
                </a:lnTo>
                <a:lnTo>
                  <a:pt x="9571998" y="819599"/>
                </a:lnTo>
                <a:lnTo>
                  <a:pt x="9579864" y="770889"/>
                </a:lnTo>
                <a:lnTo>
                  <a:pt x="9579864" y="154177"/>
                </a:lnTo>
                <a:lnTo>
                  <a:pt x="9571998" y="105468"/>
                </a:lnTo>
                <a:lnTo>
                  <a:pt x="9550099" y="63148"/>
                </a:lnTo>
                <a:lnTo>
                  <a:pt x="9516715" y="29764"/>
                </a:lnTo>
                <a:lnTo>
                  <a:pt x="9474395" y="7865"/>
                </a:lnTo>
                <a:lnTo>
                  <a:pt x="9425686" y="0"/>
                </a:lnTo>
                <a:close/>
              </a:path>
            </a:pathLst>
          </a:custGeom>
          <a:solidFill>
            <a:srgbClr val="ECECEC"/>
          </a:solidFill>
        </p:spPr>
        <p:txBody>
          <a:bodyPr wrap="square" lIns="0" tIns="0" rIns="0" bIns="0" rtlCol="0"/>
          <a:lstStyle/>
          <a:p>
            <a:endParaRPr sz="135">
              <a:latin typeface="微软雅黑" panose="020B0503020204020204" pitchFamily="34" charset="-122"/>
              <a:ea typeface="微软雅黑" panose="020B0503020204020204" pitchFamily="34" charset="-122"/>
              <a:cs typeface="微软雅黑" panose="020B0503020204020204" pitchFamily="34" charset="-122"/>
            </a:endParaRPr>
          </a:p>
        </p:txBody>
      </p:sp>
      <p:graphicFrame>
        <p:nvGraphicFramePr>
          <p:cNvPr id="6" name="object 4"/>
          <p:cNvGraphicFramePr>
            <a:graphicFrameLocks noGrp="1"/>
          </p:cNvGraphicFramePr>
          <p:nvPr/>
        </p:nvGraphicFramePr>
        <p:xfrm>
          <a:off x="1199375" y="4850256"/>
          <a:ext cx="10055860" cy="508635"/>
        </p:xfrm>
        <a:graphic>
          <a:graphicData uri="http://schemas.openxmlformats.org/drawingml/2006/table">
            <a:tbl>
              <a:tblPr firstRow="1" bandRow="1">
                <a:tableStyleId>{2D5ABB26-0587-4C30-8999-92F81FD0307C}</a:tableStyleId>
              </a:tblPr>
              <a:tblGrid>
                <a:gridCol w="1906270"/>
                <a:gridCol w="2207260"/>
                <a:gridCol w="2033270"/>
                <a:gridCol w="2002155"/>
                <a:gridCol w="1906905"/>
              </a:tblGrid>
              <a:tr h="508635">
                <a:tc>
                  <a:txBody>
                    <a:bodyPr/>
                    <a:lstStyle/>
                    <a:p>
                      <a:pPr marL="127000">
                        <a:lnSpc>
                          <a:spcPct val="100000"/>
                        </a:lnSpc>
                        <a:spcBef>
                          <a:spcPts val="710"/>
                        </a:spcBef>
                      </a:pPr>
                      <a:r>
                        <a:rPr sz="2200" dirty="0" err="1">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第一编</a:t>
                      </a:r>
                      <a:r>
                        <a:rPr sz="2200" spc="-85" dirty="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200" spc="0" dirty="0" smtClean="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宋代</a:t>
                      </a:r>
                      <a:endParaRPr sz="2200" dirty="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nchor="ctr">
                    <a:lnR w="12700" cap="flat" cmpd="sng" algn="ctr">
                      <a:solidFill>
                        <a:schemeClr val="tx1"/>
                      </a:solidFill>
                      <a:prstDash val="solid"/>
                      <a:round/>
                      <a:headEnd type="none" w="med" len="med"/>
                      <a:tailEnd type="none" w="med" len="med"/>
                    </a:lnR>
                    <a:solidFill>
                      <a:srgbClr val="ECECEC"/>
                    </a:solidFill>
                  </a:tcPr>
                </a:tc>
                <a:tc>
                  <a:txBody>
                    <a:bodyPr/>
                    <a:lstStyle/>
                    <a:p>
                      <a:pPr marL="229870">
                        <a:lnSpc>
                          <a:spcPct val="100000"/>
                        </a:lnSpc>
                        <a:spcBef>
                          <a:spcPts val="710"/>
                        </a:spcBef>
                      </a:pPr>
                      <a:r>
                        <a:rPr sz="2200" dirty="0" err="1">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第二编</a:t>
                      </a:r>
                      <a:r>
                        <a:rPr sz="2200" spc="-85" dirty="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200" spc="0" dirty="0" smtClean="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辽金元</a:t>
                      </a:r>
                      <a:endParaRPr sz="2200" dirty="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ECECEC"/>
                    </a:solidFill>
                  </a:tcPr>
                </a:tc>
                <a:tc>
                  <a:txBody>
                    <a:bodyPr/>
                    <a:lstStyle/>
                    <a:p>
                      <a:pPr marL="283845">
                        <a:lnSpc>
                          <a:spcPct val="100000"/>
                        </a:lnSpc>
                        <a:spcBef>
                          <a:spcPts val="710"/>
                        </a:spcBef>
                      </a:pPr>
                      <a:r>
                        <a:rPr sz="2200" dirty="0" err="1">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第三编</a:t>
                      </a:r>
                      <a:r>
                        <a:rPr sz="2200" spc="-75"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200" spc="-75" dirty="0" smtClean="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明代</a:t>
                      </a:r>
                      <a:endParaRPr sz="22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ECECEC"/>
                    </a:solidFill>
                  </a:tcPr>
                </a:tc>
                <a:tc>
                  <a:txBody>
                    <a:bodyPr/>
                    <a:lstStyle/>
                    <a:p>
                      <a:pPr marL="288925">
                        <a:lnSpc>
                          <a:spcPct val="100000"/>
                        </a:lnSpc>
                        <a:spcBef>
                          <a:spcPts val="710"/>
                        </a:spcBef>
                      </a:pPr>
                      <a:r>
                        <a:rPr sz="2200" dirty="0" err="1">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第四编</a:t>
                      </a:r>
                      <a:r>
                        <a:rPr sz="2200" spc="-95" dirty="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200" spc="-95" dirty="0" smtClean="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清代</a:t>
                      </a:r>
                      <a:endParaRPr sz="2200" dirty="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ECECEC"/>
                    </a:solidFill>
                  </a:tcPr>
                </a:tc>
                <a:tc>
                  <a:txBody>
                    <a:bodyPr/>
                    <a:lstStyle/>
                    <a:p>
                      <a:pPr marL="288925" marR="0" indent="0" algn="l" defTabSz="914400" rtl="0" eaLnBrk="1" fontAlgn="auto" latinLnBrk="0" hangingPunct="1">
                        <a:lnSpc>
                          <a:spcPct val="100000"/>
                        </a:lnSpc>
                        <a:spcBef>
                          <a:spcPts val="710"/>
                        </a:spcBef>
                        <a:spcAft>
                          <a:spcPts val="0"/>
                        </a:spcAft>
                        <a:buClrTx/>
                        <a:buSzTx/>
                        <a:buFontTx/>
                        <a:buNone/>
                        <a:defRPr/>
                      </a:pPr>
                      <a:r>
                        <a:rPr lang="zh-CN" altLang="en-US" sz="2200" spc="-95" dirty="0" smtClean="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第五编 近代</a:t>
                      </a:r>
                      <a:endParaRPr lang="zh-CN" altLang="en-US" sz="2200" dirty="0" smtClean="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nchor="ctr">
                    <a:lnL w="12700" cap="flat" cmpd="sng" algn="ctr">
                      <a:solidFill>
                        <a:schemeClr val="tx1"/>
                      </a:solidFill>
                      <a:prstDash val="solid"/>
                      <a:round/>
                      <a:headEnd type="none" w="med" len="med"/>
                      <a:tailEnd type="none" w="med" len="med"/>
                    </a:lnL>
                    <a:solidFill>
                      <a:srgbClr val="ECECEC"/>
                    </a:solidFill>
                  </a:tcPr>
                </a:tc>
              </a:tr>
            </a:tbl>
          </a:graphicData>
        </a:graphic>
      </p:graphicFrame>
      <p:sp>
        <p:nvSpPr>
          <p:cNvPr id="7" name="object 5"/>
          <p:cNvSpPr txBox="1"/>
          <p:nvPr/>
        </p:nvSpPr>
        <p:spPr>
          <a:xfrm>
            <a:off x="4778081" y="1567381"/>
            <a:ext cx="4570469" cy="2400300"/>
          </a:xfrm>
          <a:prstGeom prst="rect">
            <a:avLst/>
          </a:prstGeom>
        </p:spPr>
        <p:txBody>
          <a:bodyPr vert="horz" wrap="square" lIns="0" tIns="0" rIns="0" bIns="0" rtlCol="0">
            <a:spAutoFit/>
          </a:bodyPr>
          <a:lstStyle/>
          <a:p>
            <a:pPr>
              <a:lnSpc>
                <a:spcPct val="130000"/>
              </a:lnSpc>
            </a:pPr>
            <a:r>
              <a:rPr sz="2000" b="1" dirty="0" err="1">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第一章</a:t>
            </a:r>
            <a:r>
              <a:rPr sz="20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 </a:t>
            </a:r>
            <a:r>
              <a:rPr lang="en-US" sz="2000" b="1" dirty="0" smtClean="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 </a:t>
            </a:r>
            <a:r>
              <a:rPr lang="en-US" altLang="zh-CN" sz="2000" b="1" dirty="0" smtClean="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000" b="1" dirty="0" smtClean="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三国演义</a:t>
            </a:r>
            <a:r>
              <a:rPr lang="en-US" altLang="zh-CN" sz="2000" b="1" dirty="0" smtClean="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000" b="1" dirty="0" smtClean="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和</a:t>
            </a:r>
            <a:r>
              <a:rPr lang="en-US" altLang="zh-CN" sz="2000" b="1" dirty="0" smtClean="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000" b="1" dirty="0" smtClean="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水浒传</a:t>
            </a:r>
            <a:r>
              <a:rPr lang="en-US" altLang="zh-CN" sz="2000" b="1" dirty="0" smtClean="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a:t>
            </a:r>
          </a:p>
          <a:p>
            <a:pPr>
              <a:lnSpc>
                <a:spcPct val="130000"/>
              </a:lnSpc>
            </a:pPr>
            <a:r>
              <a:rPr sz="2000" dirty="0" err="1" smtClean="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第二章</a:t>
            </a:r>
            <a:r>
              <a:rPr lang="en-US" sz="2000" dirty="0" smtClean="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  </a:t>
            </a:r>
            <a:r>
              <a:rPr lang="en-US" altLang="zh-CN" sz="2000" dirty="0" smtClean="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000" dirty="0" smtClean="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西游记</a:t>
            </a:r>
            <a:r>
              <a:rPr lang="en-US" altLang="zh-CN" sz="2000" dirty="0" smtClean="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000" dirty="0" smtClean="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和</a:t>
            </a:r>
            <a:r>
              <a:rPr lang="en-US" altLang="zh-CN" sz="2000" dirty="0" smtClean="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000" dirty="0" smtClean="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金瓶梅</a:t>
            </a:r>
            <a:r>
              <a:rPr lang="en-US" altLang="zh-CN" sz="2000" dirty="0" smtClean="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a:t>
            </a:r>
            <a:endParaRPr lang="en-US" sz="2000" dirty="0" smtClean="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30000"/>
              </a:lnSpc>
            </a:pPr>
            <a:r>
              <a:rPr sz="2000" dirty="0" err="1" smtClean="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第三章</a:t>
            </a:r>
            <a:r>
              <a:rPr sz="2000" dirty="0" smtClean="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 </a:t>
            </a:r>
            <a:r>
              <a:rPr lang="en-US" sz="2000" dirty="0" smtClean="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000" dirty="0" smtClean="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明代</a:t>
            </a:r>
            <a:r>
              <a:rPr lang="zh-CN" altLang="en-US" sz="2000" dirty="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白话短篇小说</a:t>
            </a:r>
            <a:endParaRPr sz="2000" dirty="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30000"/>
              </a:lnSpc>
            </a:pPr>
            <a:r>
              <a:rPr sz="2000" dirty="0" err="1" smtClean="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第四章</a:t>
            </a:r>
            <a:r>
              <a:rPr lang="en-US" sz="2000" dirty="0" smtClean="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000" dirty="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汤显</a:t>
            </a:r>
            <a:r>
              <a:rPr lang="zh-CN" altLang="en-US" sz="2000" dirty="0" smtClean="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祖与明代戏剧</a:t>
            </a:r>
            <a:endParaRPr lang="en-US" altLang="zh-CN" sz="2000" dirty="0" smtClean="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30000"/>
              </a:lnSpc>
            </a:pPr>
            <a:r>
              <a:rPr lang="zh-CN" altLang="en-US" sz="2000" dirty="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第五</a:t>
            </a:r>
            <a:r>
              <a:rPr lang="zh-CN" altLang="en-US" sz="2000" dirty="0" smtClean="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章  明代散文</a:t>
            </a:r>
            <a:endParaRPr lang="en-US" altLang="zh-CN" sz="2000" dirty="0" smtClean="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30000"/>
              </a:lnSpc>
            </a:pPr>
            <a:r>
              <a:rPr lang="zh-CN" altLang="en-US" sz="2000" dirty="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第六</a:t>
            </a:r>
            <a:r>
              <a:rPr lang="zh-CN" altLang="en-US" sz="2000" dirty="0" smtClean="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章  明代诗歌</a:t>
            </a:r>
            <a:endParaRPr lang="en-US" altLang="zh-CN" sz="2000" dirty="0" smtClean="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8" name="object 6"/>
          <p:cNvSpPr/>
          <p:nvPr/>
        </p:nvSpPr>
        <p:spPr>
          <a:xfrm>
            <a:off x="6216087" y="4355969"/>
            <a:ext cx="294604" cy="215239"/>
          </a:xfrm>
          <a:custGeom>
            <a:avLst/>
            <a:gdLst/>
            <a:ahLst/>
            <a:cxnLst/>
            <a:rect l="l" t="t" r="r" b="b"/>
            <a:pathLst>
              <a:path w="294639" h="215264">
                <a:moveTo>
                  <a:pt x="294131" y="0"/>
                </a:moveTo>
                <a:lnTo>
                  <a:pt x="0" y="0"/>
                </a:lnTo>
                <a:lnTo>
                  <a:pt x="147066" y="214883"/>
                </a:lnTo>
                <a:lnTo>
                  <a:pt x="294131" y="0"/>
                </a:lnTo>
                <a:close/>
              </a:path>
            </a:pathLst>
          </a:custGeom>
          <a:solidFill>
            <a:srgbClr val="C00000"/>
          </a:solidFill>
        </p:spPr>
        <p:txBody>
          <a:bodyPr wrap="square" lIns="0" tIns="0" rIns="0" bIns="0" rtlCol="0"/>
          <a:lstStyle/>
          <a:p>
            <a:endParaRPr sz="135">
              <a:latin typeface="微软雅黑" panose="020B0503020204020204" pitchFamily="34" charset="-122"/>
              <a:ea typeface="微软雅黑" panose="020B0503020204020204" pitchFamily="34" charset="-122"/>
              <a:cs typeface="微软雅黑" panose="020B0503020204020204" pitchFamily="34" charset="-122"/>
            </a:endParaRPr>
          </a:p>
        </p:txBody>
      </p:sp>
    </p:spTree>
    <p:extLst>
      <p:ext uri="{BB962C8B-B14F-4D97-AF65-F5344CB8AC3E}">
        <p14:creationId xmlns:p14="http://schemas.microsoft.com/office/powerpoint/2010/main" val="1409047008"/>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30" name="文本框 18"/>
          <p:cNvSpPr txBox="1"/>
          <p:nvPr/>
        </p:nvSpPr>
        <p:spPr>
          <a:xfrm>
            <a:off x="1731645" y="34925"/>
            <a:ext cx="2153920" cy="6889115"/>
          </a:xfrm>
          <a:prstGeom prst="rect">
            <a:avLst/>
          </a:prstGeom>
          <a:noFill/>
          <a:ln w="9525">
            <a:noFill/>
          </a:ln>
        </p:spPr>
        <p:txBody>
          <a:bodyPr vert="eaVert" wrap="square">
            <a:spAutoFit/>
          </a:bodyPr>
          <a:lstStyle/>
          <a:p>
            <a:pPr algn="ctr" eaLnBrk="1" hangingPunct="1">
              <a:lnSpc>
                <a:spcPct val="150000"/>
              </a:lnSpc>
            </a:pPr>
            <a:r>
              <a:rPr lang="zh-CN" altLang="en-US" sz="4265" dirty="0" smtClean="0">
                <a:solidFill>
                  <a:srgbClr val="0070C0"/>
                </a:solidFill>
                <a:latin typeface="方正清刻本悦宋简体" panose="02000000000000000000" pitchFamily="2" charset="-122"/>
                <a:ea typeface="方正清刻本悦宋简体" panose="02000000000000000000" pitchFamily="2" charset="-122"/>
              </a:rPr>
              <a:t>第一章      </a:t>
            </a:r>
            <a:r>
              <a:rPr lang="en-US" altLang="zh-CN" sz="4265" dirty="0" smtClean="0">
                <a:solidFill>
                  <a:srgbClr val="0070C0"/>
                </a:solidFill>
                <a:latin typeface="方正清刻本悦宋简体" panose="02000000000000000000" pitchFamily="2" charset="-122"/>
                <a:ea typeface="方正清刻本悦宋简体" panose="02000000000000000000" pitchFamily="2" charset="-122"/>
              </a:rPr>
              <a:t>《</a:t>
            </a:r>
            <a:r>
              <a:rPr lang="zh-CN" altLang="en-US" sz="4265" dirty="0" smtClean="0">
                <a:solidFill>
                  <a:srgbClr val="0070C0"/>
                </a:solidFill>
                <a:latin typeface="方正清刻本悦宋简体" panose="02000000000000000000" pitchFamily="2" charset="-122"/>
                <a:ea typeface="方正清刻本悦宋简体" panose="02000000000000000000" pitchFamily="2" charset="-122"/>
              </a:rPr>
              <a:t>三国演义  </a:t>
            </a:r>
            <a:r>
              <a:rPr lang="en-US" altLang="zh-CN" sz="4265" dirty="0" smtClean="0">
                <a:solidFill>
                  <a:srgbClr val="0070C0"/>
                </a:solidFill>
                <a:latin typeface="方正清刻本悦宋简体" panose="02000000000000000000" pitchFamily="2" charset="-122"/>
                <a:ea typeface="方正清刻本悦宋简体" panose="02000000000000000000" pitchFamily="2" charset="-122"/>
              </a:rPr>
              <a:t>》</a:t>
            </a:r>
          </a:p>
          <a:p>
            <a:pPr algn="ctr" eaLnBrk="1" hangingPunct="1">
              <a:lnSpc>
                <a:spcPct val="150000"/>
              </a:lnSpc>
            </a:pPr>
            <a:r>
              <a:rPr lang="zh-CN" altLang="en-US" sz="4265" dirty="0" smtClean="0">
                <a:solidFill>
                  <a:srgbClr val="0070C0"/>
                </a:solidFill>
                <a:latin typeface="方正清刻本悦宋简体" panose="02000000000000000000" pitchFamily="2" charset="-122"/>
                <a:ea typeface="方正清刻本悦宋简体" panose="02000000000000000000" pitchFamily="2" charset="-122"/>
              </a:rPr>
              <a:t>和  </a:t>
            </a:r>
            <a:r>
              <a:rPr lang="en-US" altLang="zh-CN" sz="4265" dirty="0" smtClean="0">
                <a:solidFill>
                  <a:srgbClr val="0070C0"/>
                </a:solidFill>
                <a:latin typeface="方正清刻本悦宋简体" panose="02000000000000000000" pitchFamily="2" charset="-122"/>
                <a:ea typeface="方正清刻本悦宋简体" panose="02000000000000000000" pitchFamily="2" charset="-122"/>
              </a:rPr>
              <a:t>《</a:t>
            </a:r>
            <a:r>
              <a:rPr lang="zh-CN" altLang="en-US" sz="4265" dirty="0" smtClean="0">
                <a:solidFill>
                  <a:srgbClr val="0070C0"/>
                </a:solidFill>
                <a:latin typeface="方正清刻本悦宋简体" panose="02000000000000000000" pitchFamily="2" charset="-122"/>
                <a:ea typeface="方正清刻本悦宋简体" panose="02000000000000000000" pitchFamily="2" charset="-122"/>
              </a:rPr>
              <a:t>水浒传  </a:t>
            </a:r>
            <a:r>
              <a:rPr lang="en-US" altLang="zh-CN" sz="4265" dirty="0" smtClean="0">
                <a:solidFill>
                  <a:srgbClr val="0070C0"/>
                </a:solidFill>
                <a:latin typeface="方正清刻本悦宋简体" panose="02000000000000000000" pitchFamily="2" charset="-122"/>
                <a:ea typeface="方正清刻本悦宋简体" panose="02000000000000000000" pitchFamily="2" charset="-122"/>
              </a:rPr>
              <a:t>》</a:t>
            </a:r>
            <a:endParaRPr lang="zh-CN" altLang="en-US" sz="4265" dirty="0">
              <a:solidFill>
                <a:srgbClr val="0070C0"/>
              </a:solidFill>
              <a:latin typeface="方正清刻本悦宋简体" panose="02000000000000000000" pitchFamily="2" charset="-122"/>
              <a:ea typeface="方正清刻本悦宋简体" panose="02000000000000000000" pitchFamily="2" charset="-122"/>
            </a:endParaRPr>
          </a:p>
        </p:txBody>
      </p:sp>
      <p:grpSp>
        <p:nvGrpSpPr>
          <p:cNvPr id="52227" name="组合 3"/>
          <p:cNvGrpSpPr/>
          <p:nvPr/>
        </p:nvGrpSpPr>
        <p:grpSpPr>
          <a:xfrm>
            <a:off x="4859905" y="1348965"/>
            <a:ext cx="5532120" cy="1162049"/>
            <a:chOff x="3283581" y="1400939"/>
            <a:chExt cx="6970893" cy="1096130"/>
          </a:xfrm>
          <a:solidFill>
            <a:schemeClr val="accent1">
              <a:lumMod val="75000"/>
            </a:schemeClr>
          </a:solidFill>
        </p:grpSpPr>
        <p:sp>
          <p:nvSpPr>
            <p:cNvPr id="5" name="圆角矩形 2"/>
            <p:cNvSpPr/>
            <p:nvPr>
              <p:custDataLst>
                <p:tags r:id="rId1"/>
              </p:custDataLst>
            </p:nvPr>
          </p:nvSpPr>
          <p:spPr bwMode="auto">
            <a:xfrm rot="460042">
              <a:off x="4259762" y="1610581"/>
              <a:ext cx="4371476" cy="886488"/>
            </a:xfrm>
            <a:custGeom>
              <a:avLst/>
              <a:gdLst>
                <a:gd name="connsiteX0" fmla="*/ 0 w 6126070"/>
                <a:gd name="connsiteY0" fmla="*/ 0 h 1717168"/>
                <a:gd name="connsiteX1" fmla="*/ 5369986 w 6126070"/>
                <a:gd name="connsiteY1" fmla="*/ 0 h 1717168"/>
                <a:gd name="connsiteX2" fmla="*/ 6126070 w 6126070"/>
                <a:gd name="connsiteY2" fmla="*/ 756084 h 1717168"/>
                <a:gd name="connsiteX3" fmla="*/ 5369986 w 6126070"/>
                <a:gd name="connsiteY3" fmla="*/ 1512168 h 1717168"/>
                <a:gd name="connsiteX4" fmla="*/ 100439 w 6126070"/>
                <a:gd name="connsiteY4" fmla="*/ 1717168 h 1717168"/>
                <a:gd name="connsiteX5" fmla="*/ 0 w 6126070"/>
                <a:gd name="connsiteY5" fmla="*/ 0 h 1717168"/>
                <a:gd name="connsiteX0-1" fmla="*/ 0 w 6115521"/>
                <a:gd name="connsiteY0-2" fmla="*/ 168542 h 1717168"/>
                <a:gd name="connsiteX1-3" fmla="*/ 5359437 w 6115521"/>
                <a:gd name="connsiteY1-4" fmla="*/ 0 h 1717168"/>
                <a:gd name="connsiteX2-5" fmla="*/ 6115521 w 6115521"/>
                <a:gd name="connsiteY2-6" fmla="*/ 756084 h 1717168"/>
                <a:gd name="connsiteX3-7" fmla="*/ 5359437 w 6115521"/>
                <a:gd name="connsiteY3-8" fmla="*/ 1512168 h 1717168"/>
                <a:gd name="connsiteX4-9" fmla="*/ 89890 w 6115521"/>
                <a:gd name="connsiteY4-10" fmla="*/ 1717168 h 1717168"/>
                <a:gd name="connsiteX5-11" fmla="*/ 0 w 6115521"/>
                <a:gd name="connsiteY5-12" fmla="*/ 168542 h 1717168"/>
                <a:gd name="connsiteX0-13" fmla="*/ 0 w 6115521"/>
                <a:gd name="connsiteY0-14" fmla="*/ 168542 h 1968850"/>
                <a:gd name="connsiteX1-15" fmla="*/ 5359437 w 6115521"/>
                <a:gd name="connsiteY1-16" fmla="*/ 0 h 1968850"/>
                <a:gd name="connsiteX2-17" fmla="*/ 6115521 w 6115521"/>
                <a:gd name="connsiteY2-18" fmla="*/ 756084 h 1968850"/>
                <a:gd name="connsiteX3-19" fmla="*/ 5359437 w 6115521"/>
                <a:gd name="connsiteY3-20" fmla="*/ 1512168 h 1968850"/>
                <a:gd name="connsiteX4-21" fmla="*/ 94937 w 6115521"/>
                <a:gd name="connsiteY4-22" fmla="*/ 1968850 h 1968850"/>
                <a:gd name="connsiteX5-23" fmla="*/ 0 w 6115521"/>
                <a:gd name="connsiteY5-24" fmla="*/ 168542 h 1968850"/>
                <a:gd name="connsiteX0-25" fmla="*/ 0 w 6115521"/>
                <a:gd name="connsiteY0-26" fmla="*/ 168542 h 1968850"/>
                <a:gd name="connsiteX1-27" fmla="*/ 5359437 w 6115521"/>
                <a:gd name="connsiteY1-28" fmla="*/ 0 h 1968850"/>
                <a:gd name="connsiteX2-29" fmla="*/ 6115521 w 6115521"/>
                <a:gd name="connsiteY2-30" fmla="*/ 756084 h 1968850"/>
                <a:gd name="connsiteX3-31" fmla="*/ 5359437 w 6115521"/>
                <a:gd name="connsiteY3-32" fmla="*/ 1512168 h 1968850"/>
                <a:gd name="connsiteX4-33" fmla="*/ 94937 w 6115521"/>
                <a:gd name="connsiteY4-34" fmla="*/ 1968850 h 1968850"/>
                <a:gd name="connsiteX5-35" fmla="*/ 0 w 6115521"/>
                <a:gd name="connsiteY5-36" fmla="*/ 168542 h 1968850"/>
                <a:gd name="connsiteX0-37" fmla="*/ 0 w 6115521"/>
                <a:gd name="connsiteY0-38" fmla="*/ 168542 h 1968850"/>
                <a:gd name="connsiteX1-39" fmla="*/ 5359437 w 6115521"/>
                <a:gd name="connsiteY1-40" fmla="*/ 0 h 1968850"/>
                <a:gd name="connsiteX2-41" fmla="*/ 6115521 w 6115521"/>
                <a:gd name="connsiteY2-42" fmla="*/ 756084 h 1968850"/>
                <a:gd name="connsiteX3-43" fmla="*/ 5359437 w 6115521"/>
                <a:gd name="connsiteY3-44" fmla="*/ 1512168 h 1968850"/>
                <a:gd name="connsiteX4-45" fmla="*/ 94937 w 6115521"/>
                <a:gd name="connsiteY4-46" fmla="*/ 1968850 h 1968850"/>
                <a:gd name="connsiteX5-47" fmla="*/ 0 w 6115521"/>
                <a:gd name="connsiteY5-48" fmla="*/ 168542 h 196885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6115521" h="1968850">
                  <a:moveTo>
                    <a:pt x="0" y="168542"/>
                  </a:moveTo>
                  <a:lnTo>
                    <a:pt x="5359437" y="0"/>
                  </a:lnTo>
                  <a:cubicBezTo>
                    <a:pt x="5777011" y="0"/>
                    <a:pt x="6115521" y="338510"/>
                    <a:pt x="6115521" y="756084"/>
                  </a:cubicBezTo>
                  <a:cubicBezTo>
                    <a:pt x="6115521" y="1173658"/>
                    <a:pt x="5777011" y="1512168"/>
                    <a:pt x="5359437" y="1512168"/>
                  </a:cubicBezTo>
                  <a:cubicBezTo>
                    <a:pt x="3604604" y="1664395"/>
                    <a:pt x="2111181" y="1663756"/>
                    <a:pt x="94937" y="1968850"/>
                  </a:cubicBezTo>
                  <a:cubicBezTo>
                    <a:pt x="94937" y="1464794"/>
                    <a:pt x="0" y="672598"/>
                    <a:pt x="0" y="168542"/>
                  </a:cubicBezTo>
                  <a:close/>
                </a:path>
              </a:pathLst>
            </a:custGeom>
            <a:grpFill/>
            <a:ln w="25400" cap="flat" cmpd="sng" algn="ctr">
              <a:noFill/>
              <a:prstDash val="solid"/>
            </a:ln>
            <a:effectLst/>
          </p:spPr>
          <p:txBody>
            <a:bodyPr lIns="91440" tIns="45720" rIns="91440" bIns="4572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b="0" i="0" u="none" strike="noStrike" kern="0" cap="none" spc="0" normalizeH="0" baseline="0" noProof="0">
                <a:ln>
                  <a:noFill/>
                </a:ln>
                <a:solidFill>
                  <a:srgbClr val="FFFFFF"/>
                </a:solidFill>
                <a:effectLst/>
                <a:uLnTx/>
                <a:uFillTx/>
                <a:latin typeface="Calibri" panose="020F0502020204030204"/>
                <a:ea typeface="宋体" panose="02010600030101010101" pitchFamily="2" charset="-122"/>
                <a:cs typeface="+mn-cs"/>
              </a:endParaRPr>
            </a:p>
          </p:txBody>
        </p:sp>
        <p:sp>
          <p:nvSpPr>
            <p:cNvPr id="6" name="圆角矩形 2"/>
            <p:cNvSpPr/>
            <p:nvPr>
              <p:custDataLst>
                <p:tags r:id="rId2"/>
              </p:custDataLst>
            </p:nvPr>
          </p:nvSpPr>
          <p:spPr bwMode="auto">
            <a:xfrm>
              <a:off x="3283581" y="1456643"/>
              <a:ext cx="6970893" cy="786459"/>
            </a:xfrm>
            <a:custGeom>
              <a:avLst/>
              <a:gdLst/>
              <a:ahLst/>
              <a:cxnLst/>
              <a:rect l="l" t="t" r="r" b="b"/>
              <a:pathLst>
                <a:path w="6126070" h="1512168">
                  <a:moveTo>
                    <a:pt x="0" y="0"/>
                  </a:moveTo>
                  <a:lnTo>
                    <a:pt x="5369986" y="0"/>
                  </a:lnTo>
                  <a:cubicBezTo>
                    <a:pt x="5787560" y="0"/>
                    <a:pt x="6126070" y="338510"/>
                    <a:pt x="6126070" y="756084"/>
                  </a:cubicBezTo>
                  <a:cubicBezTo>
                    <a:pt x="6126070" y="1173658"/>
                    <a:pt x="5787560" y="1512168"/>
                    <a:pt x="5369986" y="1512168"/>
                  </a:cubicBezTo>
                  <a:lnTo>
                    <a:pt x="0" y="1512168"/>
                  </a:lnTo>
                  <a:close/>
                </a:path>
              </a:pathLst>
            </a:custGeom>
            <a:grpFill/>
            <a:ln w="57150" cap="flat" cmpd="sng" algn="ctr">
              <a:solidFill>
                <a:srgbClr val="5B9BD5">
                  <a:lumMod val="20000"/>
                  <a:lumOff val="80000"/>
                </a:srgbClr>
              </a:solidFill>
              <a:prstDash val="solid"/>
            </a:ln>
            <a:effectLst/>
          </p:spPr>
          <p:txBody>
            <a:bodyPr lIns="1248000" tIns="45720" rIns="91440" bIns="45720" anchor="ctr"/>
            <a:lstStyle/>
            <a:p>
              <a:pPr marL="0" marR="0" lvl="0" algn="l" defTabSz="914400" rtl="0" eaLnBrk="1" fontAlgn="auto" latinLnBrk="0" hangingPunct="1">
                <a:lnSpc>
                  <a:spcPct val="100000"/>
                </a:lnSpc>
                <a:spcBef>
                  <a:spcPts val="0"/>
                </a:spcBef>
                <a:spcAft>
                  <a:spcPts val="0"/>
                </a:spcAft>
                <a:buClrTx/>
                <a:buSzTx/>
                <a:buFontTx/>
                <a:buNone/>
                <a:defRPr/>
              </a:pPr>
              <a:r>
                <a:rPr lang="en-US" altLang="zh-CN" sz="2800" kern="0" dirty="0" smtClean="0">
                  <a:solidFill>
                    <a:prstClr val="white"/>
                  </a:solidFill>
                  <a:latin typeface="微软雅黑" panose="020B0503020204020204" pitchFamily="34" charset="-122"/>
                  <a:ea typeface="微软雅黑" panose="020B0503020204020204" pitchFamily="34" charset="-122"/>
                  <a:sym typeface="+mn-ea"/>
                </a:rPr>
                <a:t>《</a:t>
              </a:r>
              <a:r>
                <a:rPr lang="zh-CN" altLang="en-US" sz="2800" kern="0" dirty="0" smtClean="0">
                  <a:solidFill>
                    <a:prstClr val="white"/>
                  </a:solidFill>
                  <a:latin typeface="微软雅黑" panose="020B0503020204020204" pitchFamily="34" charset="-122"/>
                  <a:ea typeface="微软雅黑" panose="020B0503020204020204" pitchFamily="34" charset="-122"/>
                  <a:sym typeface="+mn-ea"/>
                </a:rPr>
                <a:t>三国演义</a:t>
              </a:r>
              <a:r>
                <a:rPr lang="en-US" altLang="zh-CN" sz="2800" kern="0" dirty="0" smtClean="0">
                  <a:solidFill>
                    <a:prstClr val="white"/>
                  </a:solidFill>
                  <a:latin typeface="微软雅黑" panose="020B0503020204020204" pitchFamily="34" charset="-122"/>
                  <a:ea typeface="微软雅黑" panose="020B0503020204020204" pitchFamily="34" charset="-122"/>
                  <a:sym typeface="+mn-ea"/>
                </a:rPr>
                <a:t>》</a:t>
              </a:r>
              <a:endParaRPr kumimoji="0" lang="zh-CN" altLang="en-US" sz="2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mn-ea"/>
              </a:endParaRPr>
            </a:p>
          </p:txBody>
        </p:sp>
        <p:sp>
          <p:nvSpPr>
            <p:cNvPr id="7" name="圆角矩形 9"/>
            <p:cNvSpPr/>
            <p:nvPr>
              <p:custDataLst>
                <p:tags r:id="rId3"/>
              </p:custDataLst>
            </p:nvPr>
          </p:nvSpPr>
          <p:spPr bwMode="auto">
            <a:xfrm>
              <a:off x="3793008" y="1850172"/>
              <a:ext cx="637452" cy="413296"/>
            </a:xfrm>
            <a:custGeom>
              <a:avLst/>
              <a:gdLst/>
              <a:ahLst/>
              <a:cxnLst/>
              <a:rect l="l" t="t" r="r" b="b"/>
              <a:pathLst>
                <a:path w="1224136" h="792089">
                  <a:moveTo>
                    <a:pt x="0" y="0"/>
                  </a:moveTo>
                  <a:lnTo>
                    <a:pt x="971800" y="0"/>
                  </a:lnTo>
                  <a:cubicBezTo>
                    <a:pt x="1111161" y="0"/>
                    <a:pt x="1224136" y="112975"/>
                    <a:pt x="1224136" y="252336"/>
                  </a:cubicBezTo>
                  <a:lnTo>
                    <a:pt x="1224136" y="539753"/>
                  </a:lnTo>
                  <a:cubicBezTo>
                    <a:pt x="1224136" y="679114"/>
                    <a:pt x="1111161" y="792089"/>
                    <a:pt x="971800" y="792089"/>
                  </a:cubicBezTo>
                  <a:lnTo>
                    <a:pt x="0" y="792089"/>
                  </a:lnTo>
                  <a:close/>
                </a:path>
              </a:pathLst>
            </a:custGeom>
            <a:grpFill/>
            <a:ln w="25400" cap="flat" cmpd="sng" algn="ctr">
              <a:noFill/>
              <a:prstDash val="solid"/>
            </a:ln>
            <a:effectLst/>
          </p:spPr>
          <p:txBody>
            <a:bodyPr lIns="91440" tIns="45720" rIns="91440" bIns="4572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b="0" i="0" u="none" strike="noStrike" kern="0" cap="none" spc="0" normalizeH="0" baseline="0" noProof="0">
                <a:ln>
                  <a:noFill/>
                </a:ln>
                <a:solidFill>
                  <a:srgbClr val="FFFFFF"/>
                </a:solidFill>
                <a:effectLst/>
                <a:uLnTx/>
                <a:uFillTx/>
                <a:latin typeface="Calibri" panose="020F0502020204030204"/>
                <a:ea typeface="宋体" panose="02010600030101010101" pitchFamily="2" charset="-122"/>
                <a:cs typeface="+mn-cs"/>
              </a:endParaRPr>
            </a:p>
          </p:txBody>
        </p:sp>
        <p:sp>
          <p:nvSpPr>
            <p:cNvPr id="8" name="任意多边形 7"/>
            <p:cNvSpPr/>
            <p:nvPr>
              <p:custDataLst>
                <p:tags r:id="rId4"/>
              </p:custDataLst>
            </p:nvPr>
          </p:nvSpPr>
          <p:spPr bwMode="auto">
            <a:xfrm>
              <a:off x="3283581" y="1400939"/>
              <a:ext cx="1240229" cy="786658"/>
            </a:xfrm>
            <a:custGeom>
              <a:avLst/>
              <a:gdLst>
                <a:gd name="connsiteX0" fmla="*/ 514593 w 1626717"/>
                <a:gd name="connsiteY0" fmla="*/ 0 h 1029186"/>
                <a:gd name="connsiteX1" fmla="*/ 1470265 w 1626717"/>
                <a:gd name="connsiteY1" fmla="*/ 0 h 1029186"/>
                <a:gd name="connsiteX2" fmla="*/ 1470265 w 1626717"/>
                <a:gd name="connsiteY2" fmla="*/ 377698 h 1029186"/>
                <a:gd name="connsiteX3" fmla="*/ 1626717 w 1626717"/>
                <a:gd name="connsiteY3" fmla="*/ 514593 h 1029186"/>
                <a:gd name="connsiteX4" fmla="*/ 1470265 w 1626717"/>
                <a:gd name="connsiteY4" fmla="*/ 651489 h 1029186"/>
                <a:gd name="connsiteX5" fmla="*/ 1470265 w 1626717"/>
                <a:gd name="connsiteY5" fmla="*/ 1029186 h 1029186"/>
                <a:gd name="connsiteX6" fmla="*/ 514593 w 1626717"/>
                <a:gd name="connsiteY6" fmla="*/ 1029186 h 1029186"/>
                <a:gd name="connsiteX7" fmla="*/ 0 w 1626717"/>
                <a:gd name="connsiteY7" fmla="*/ 514593 h 1029186"/>
                <a:gd name="connsiteX8" fmla="*/ 514593 w 1626717"/>
                <a:gd name="connsiteY8" fmla="*/ 0 h 1029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6717" h="1029186">
                  <a:moveTo>
                    <a:pt x="514593" y="0"/>
                  </a:moveTo>
                  <a:lnTo>
                    <a:pt x="1470265" y="0"/>
                  </a:lnTo>
                  <a:lnTo>
                    <a:pt x="1470265" y="377698"/>
                  </a:lnTo>
                  <a:lnTo>
                    <a:pt x="1626717" y="514593"/>
                  </a:lnTo>
                  <a:lnTo>
                    <a:pt x="1470265" y="651489"/>
                  </a:lnTo>
                  <a:lnTo>
                    <a:pt x="1470265" y="1029186"/>
                  </a:lnTo>
                  <a:lnTo>
                    <a:pt x="514593" y="1029186"/>
                  </a:lnTo>
                  <a:cubicBezTo>
                    <a:pt x="230391" y="1029186"/>
                    <a:pt x="0" y="798795"/>
                    <a:pt x="0" y="514593"/>
                  </a:cubicBezTo>
                  <a:cubicBezTo>
                    <a:pt x="0" y="230391"/>
                    <a:pt x="230391" y="0"/>
                    <a:pt x="514593" y="0"/>
                  </a:cubicBezTo>
                  <a:close/>
                </a:path>
              </a:pathLst>
            </a:custGeom>
            <a:grpFill/>
            <a:ln w="57150" cap="flat" cmpd="sng" algn="ctr">
              <a:solidFill>
                <a:srgbClr val="5B9BD5">
                  <a:lumMod val="20000"/>
                  <a:lumOff val="80000"/>
                </a:srgbClr>
              </a:solidFill>
              <a:prstDash val="solid"/>
            </a:ln>
            <a:effectLst/>
          </p:spPr>
          <p:txBody>
            <a:bodyPr lIns="91440" tIns="45720" rIns="91440" bIns="4572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4800" b="0" i="0" u="none" strike="noStrike" kern="0" cap="none" spc="0" normalizeH="0" baseline="0" noProof="0" dirty="0">
                  <a:ln>
                    <a:noFill/>
                  </a:ln>
                  <a:solidFill>
                    <a:srgbClr val="FFFFFF"/>
                  </a:solidFill>
                  <a:effectLst/>
                  <a:uLnTx/>
                  <a:uFillTx/>
                  <a:latin typeface="Arial" panose="020B0604020202020204" pitchFamily="34" charset="0"/>
                  <a:ea typeface="宋体" panose="02010600030101010101" pitchFamily="2" charset="-122"/>
                  <a:cs typeface="Arial" panose="020B0604020202020204" pitchFamily="34" charset="0"/>
                </a:rPr>
                <a:t>01</a:t>
              </a:r>
              <a:endParaRPr kumimoji="0" lang="zh-CN" altLang="en-US" sz="4800" b="0" i="0" u="none" strike="noStrike" kern="0" cap="none" spc="0" normalizeH="0" baseline="0" noProof="0" dirty="0">
                <a:ln>
                  <a:noFill/>
                </a:ln>
                <a:solidFill>
                  <a:srgbClr val="FFFFFF"/>
                </a:solidFill>
                <a:effectLst/>
                <a:uLnTx/>
                <a:uFillTx/>
                <a:latin typeface="Arial" panose="020B0604020202020204" pitchFamily="34" charset="0"/>
                <a:ea typeface="宋体" panose="02010600030101010101" pitchFamily="2" charset="-122"/>
                <a:cs typeface="Arial" panose="020B0604020202020204" pitchFamily="34" charset="0"/>
              </a:endParaRPr>
            </a:p>
          </p:txBody>
        </p:sp>
      </p:grpSp>
      <p:grpSp>
        <p:nvGrpSpPr>
          <p:cNvPr id="9" name="组合 8"/>
          <p:cNvGrpSpPr/>
          <p:nvPr/>
        </p:nvGrpSpPr>
        <p:grpSpPr>
          <a:xfrm>
            <a:off x="4859905" y="3984438"/>
            <a:ext cx="5532755" cy="1172845"/>
            <a:chOff x="3283581" y="1400939"/>
            <a:chExt cx="6187566" cy="1096130"/>
          </a:xfrm>
          <a:solidFill>
            <a:schemeClr val="accent1">
              <a:lumMod val="60000"/>
              <a:lumOff val="40000"/>
            </a:schemeClr>
          </a:solidFill>
        </p:grpSpPr>
        <p:sp>
          <p:nvSpPr>
            <p:cNvPr id="10" name="圆角矩形 2"/>
            <p:cNvSpPr/>
            <p:nvPr/>
          </p:nvSpPr>
          <p:spPr bwMode="auto">
            <a:xfrm rot="460042">
              <a:off x="4260006" y="1610363"/>
              <a:ext cx="4369931" cy="886706"/>
            </a:xfrm>
            <a:custGeom>
              <a:avLst/>
              <a:gdLst>
                <a:gd name="connsiteX0" fmla="*/ 0 w 6126070"/>
                <a:gd name="connsiteY0" fmla="*/ 0 h 1717168"/>
                <a:gd name="connsiteX1" fmla="*/ 5369986 w 6126070"/>
                <a:gd name="connsiteY1" fmla="*/ 0 h 1717168"/>
                <a:gd name="connsiteX2" fmla="*/ 6126070 w 6126070"/>
                <a:gd name="connsiteY2" fmla="*/ 756084 h 1717168"/>
                <a:gd name="connsiteX3" fmla="*/ 5369986 w 6126070"/>
                <a:gd name="connsiteY3" fmla="*/ 1512168 h 1717168"/>
                <a:gd name="connsiteX4" fmla="*/ 100439 w 6126070"/>
                <a:gd name="connsiteY4" fmla="*/ 1717168 h 1717168"/>
                <a:gd name="connsiteX5" fmla="*/ 0 w 6126070"/>
                <a:gd name="connsiteY5" fmla="*/ 0 h 1717168"/>
                <a:gd name="connsiteX0-1" fmla="*/ 0 w 6115521"/>
                <a:gd name="connsiteY0-2" fmla="*/ 168542 h 1717168"/>
                <a:gd name="connsiteX1-3" fmla="*/ 5359437 w 6115521"/>
                <a:gd name="connsiteY1-4" fmla="*/ 0 h 1717168"/>
                <a:gd name="connsiteX2-5" fmla="*/ 6115521 w 6115521"/>
                <a:gd name="connsiteY2-6" fmla="*/ 756084 h 1717168"/>
                <a:gd name="connsiteX3-7" fmla="*/ 5359437 w 6115521"/>
                <a:gd name="connsiteY3-8" fmla="*/ 1512168 h 1717168"/>
                <a:gd name="connsiteX4-9" fmla="*/ 89890 w 6115521"/>
                <a:gd name="connsiteY4-10" fmla="*/ 1717168 h 1717168"/>
                <a:gd name="connsiteX5-11" fmla="*/ 0 w 6115521"/>
                <a:gd name="connsiteY5-12" fmla="*/ 168542 h 1717168"/>
                <a:gd name="connsiteX0-13" fmla="*/ 0 w 6115521"/>
                <a:gd name="connsiteY0-14" fmla="*/ 168542 h 1968850"/>
                <a:gd name="connsiteX1-15" fmla="*/ 5359437 w 6115521"/>
                <a:gd name="connsiteY1-16" fmla="*/ 0 h 1968850"/>
                <a:gd name="connsiteX2-17" fmla="*/ 6115521 w 6115521"/>
                <a:gd name="connsiteY2-18" fmla="*/ 756084 h 1968850"/>
                <a:gd name="connsiteX3-19" fmla="*/ 5359437 w 6115521"/>
                <a:gd name="connsiteY3-20" fmla="*/ 1512168 h 1968850"/>
                <a:gd name="connsiteX4-21" fmla="*/ 94937 w 6115521"/>
                <a:gd name="connsiteY4-22" fmla="*/ 1968850 h 1968850"/>
                <a:gd name="connsiteX5-23" fmla="*/ 0 w 6115521"/>
                <a:gd name="connsiteY5-24" fmla="*/ 168542 h 1968850"/>
                <a:gd name="connsiteX0-25" fmla="*/ 0 w 6115521"/>
                <a:gd name="connsiteY0-26" fmla="*/ 168542 h 1968850"/>
                <a:gd name="connsiteX1-27" fmla="*/ 5359437 w 6115521"/>
                <a:gd name="connsiteY1-28" fmla="*/ 0 h 1968850"/>
                <a:gd name="connsiteX2-29" fmla="*/ 6115521 w 6115521"/>
                <a:gd name="connsiteY2-30" fmla="*/ 756084 h 1968850"/>
                <a:gd name="connsiteX3-31" fmla="*/ 5359437 w 6115521"/>
                <a:gd name="connsiteY3-32" fmla="*/ 1512168 h 1968850"/>
                <a:gd name="connsiteX4-33" fmla="*/ 94937 w 6115521"/>
                <a:gd name="connsiteY4-34" fmla="*/ 1968850 h 1968850"/>
                <a:gd name="connsiteX5-35" fmla="*/ 0 w 6115521"/>
                <a:gd name="connsiteY5-36" fmla="*/ 168542 h 1968850"/>
                <a:gd name="connsiteX0-37" fmla="*/ 0 w 6115521"/>
                <a:gd name="connsiteY0-38" fmla="*/ 168542 h 1968850"/>
                <a:gd name="connsiteX1-39" fmla="*/ 5359437 w 6115521"/>
                <a:gd name="connsiteY1-40" fmla="*/ 0 h 1968850"/>
                <a:gd name="connsiteX2-41" fmla="*/ 6115521 w 6115521"/>
                <a:gd name="connsiteY2-42" fmla="*/ 756084 h 1968850"/>
                <a:gd name="connsiteX3-43" fmla="*/ 5359437 w 6115521"/>
                <a:gd name="connsiteY3-44" fmla="*/ 1512168 h 1968850"/>
                <a:gd name="connsiteX4-45" fmla="*/ 94937 w 6115521"/>
                <a:gd name="connsiteY4-46" fmla="*/ 1968850 h 1968850"/>
                <a:gd name="connsiteX5-47" fmla="*/ 0 w 6115521"/>
                <a:gd name="connsiteY5-48" fmla="*/ 168542 h 196885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6115521" h="1968850">
                  <a:moveTo>
                    <a:pt x="0" y="168542"/>
                  </a:moveTo>
                  <a:lnTo>
                    <a:pt x="5359437" y="0"/>
                  </a:lnTo>
                  <a:cubicBezTo>
                    <a:pt x="5777011" y="0"/>
                    <a:pt x="6115521" y="338510"/>
                    <a:pt x="6115521" y="756084"/>
                  </a:cubicBezTo>
                  <a:cubicBezTo>
                    <a:pt x="6115521" y="1173658"/>
                    <a:pt x="5777011" y="1512168"/>
                    <a:pt x="5359437" y="1512168"/>
                  </a:cubicBezTo>
                  <a:cubicBezTo>
                    <a:pt x="3604604" y="1664395"/>
                    <a:pt x="2111181" y="1663756"/>
                    <a:pt x="94937" y="1968850"/>
                  </a:cubicBezTo>
                  <a:cubicBezTo>
                    <a:pt x="94937" y="1464794"/>
                    <a:pt x="0" y="672598"/>
                    <a:pt x="0" y="168542"/>
                  </a:cubicBezTo>
                  <a:close/>
                </a:path>
              </a:pathLst>
            </a:custGeom>
            <a:grpFill/>
            <a:ln w="25400" cap="flat" cmpd="sng" algn="ctr">
              <a:noFill/>
              <a:prstDash val="solid"/>
            </a:ln>
            <a:effectLst/>
          </p:spPr>
          <p:txBody>
            <a:bodyPr lIns="91440" tIns="45720" rIns="91440" bIns="4572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b="0" i="0" u="none" strike="noStrike" kern="0" cap="none" spc="0" normalizeH="0" baseline="0" noProof="0">
                <a:ln>
                  <a:noFill/>
                </a:ln>
                <a:solidFill>
                  <a:srgbClr val="FFFFFF"/>
                </a:solidFill>
                <a:effectLst/>
                <a:uLnTx/>
                <a:uFillTx/>
                <a:latin typeface="Calibri" panose="020F0502020204030204"/>
                <a:ea typeface="宋体" panose="02010600030101010101" pitchFamily="2" charset="-122"/>
                <a:cs typeface="+mn-cs"/>
              </a:endParaRPr>
            </a:p>
          </p:txBody>
        </p:sp>
        <p:sp>
          <p:nvSpPr>
            <p:cNvPr id="11" name="圆角矩形 2"/>
            <p:cNvSpPr/>
            <p:nvPr/>
          </p:nvSpPr>
          <p:spPr bwMode="auto">
            <a:xfrm>
              <a:off x="3419638" y="1475605"/>
              <a:ext cx="6051509" cy="787401"/>
            </a:xfrm>
            <a:custGeom>
              <a:avLst/>
              <a:gdLst/>
              <a:ahLst/>
              <a:cxnLst/>
              <a:rect l="l" t="t" r="r" b="b"/>
              <a:pathLst>
                <a:path w="6126070" h="1512168">
                  <a:moveTo>
                    <a:pt x="0" y="0"/>
                  </a:moveTo>
                  <a:lnTo>
                    <a:pt x="5369986" y="0"/>
                  </a:lnTo>
                  <a:cubicBezTo>
                    <a:pt x="5787560" y="0"/>
                    <a:pt x="6126070" y="338510"/>
                    <a:pt x="6126070" y="756084"/>
                  </a:cubicBezTo>
                  <a:cubicBezTo>
                    <a:pt x="6126070" y="1173658"/>
                    <a:pt x="5787560" y="1512168"/>
                    <a:pt x="5369986" y="1512168"/>
                  </a:cubicBezTo>
                  <a:lnTo>
                    <a:pt x="0" y="1512168"/>
                  </a:lnTo>
                  <a:close/>
                </a:path>
              </a:pathLst>
            </a:custGeom>
            <a:grpFill/>
            <a:ln w="57150" cap="flat" cmpd="sng" algn="ctr">
              <a:solidFill>
                <a:srgbClr val="5B9BD5">
                  <a:lumMod val="20000"/>
                  <a:lumOff val="80000"/>
                </a:srgbClr>
              </a:solidFill>
              <a:prstDash val="solid"/>
            </a:ln>
            <a:effectLst/>
          </p:spPr>
          <p:txBody>
            <a:bodyPr lIns="1248000" tIns="45720" rIns="91440" bIns="45720" anchor="ct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2800" kern="0" dirty="0" smtClean="0">
                  <a:solidFill>
                    <a:prstClr val="white"/>
                  </a:solidFill>
                  <a:latin typeface="微软雅黑" panose="020B0503020204020204" pitchFamily="34" charset="-122"/>
                  <a:ea typeface="微软雅黑" panose="020B0503020204020204" pitchFamily="34" charset="-122"/>
                </a:rPr>
                <a:t>《</a:t>
              </a:r>
              <a:r>
                <a:rPr lang="zh-CN" altLang="en-US" sz="2800" kern="0" dirty="0" smtClean="0">
                  <a:solidFill>
                    <a:prstClr val="white"/>
                  </a:solidFill>
                  <a:latin typeface="微软雅黑" panose="020B0503020204020204" pitchFamily="34" charset="-122"/>
                  <a:ea typeface="微软雅黑" panose="020B0503020204020204" pitchFamily="34" charset="-122"/>
                </a:rPr>
                <a:t>水浒传</a:t>
              </a:r>
              <a:r>
                <a:rPr lang="en-US" altLang="zh-CN" sz="2800" kern="0" dirty="0" smtClean="0">
                  <a:solidFill>
                    <a:prstClr val="white"/>
                  </a:solidFill>
                  <a:latin typeface="微软雅黑" panose="020B0503020204020204" pitchFamily="34" charset="-122"/>
                  <a:ea typeface="微软雅黑" panose="020B0503020204020204" pitchFamily="34" charset="-122"/>
                </a:rPr>
                <a:t>》</a:t>
              </a:r>
              <a:endParaRPr kumimoji="0" lang="zh-CN" altLang="en-US" sz="2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12" name="圆角矩形 9"/>
            <p:cNvSpPr/>
            <p:nvPr/>
          </p:nvSpPr>
          <p:spPr bwMode="auto">
            <a:xfrm>
              <a:off x="3793632" y="1851017"/>
              <a:ext cx="636587" cy="412750"/>
            </a:xfrm>
            <a:custGeom>
              <a:avLst/>
              <a:gdLst/>
              <a:ahLst/>
              <a:cxnLst/>
              <a:rect l="l" t="t" r="r" b="b"/>
              <a:pathLst>
                <a:path w="1224136" h="792089">
                  <a:moveTo>
                    <a:pt x="0" y="0"/>
                  </a:moveTo>
                  <a:lnTo>
                    <a:pt x="971800" y="0"/>
                  </a:lnTo>
                  <a:cubicBezTo>
                    <a:pt x="1111161" y="0"/>
                    <a:pt x="1224136" y="112975"/>
                    <a:pt x="1224136" y="252336"/>
                  </a:cubicBezTo>
                  <a:lnTo>
                    <a:pt x="1224136" y="539753"/>
                  </a:lnTo>
                  <a:cubicBezTo>
                    <a:pt x="1224136" y="679114"/>
                    <a:pt x="1111161" y="792089"/>
                    <a:pt x="971800" y="792089"/>
                  </a:cubicBezTo>
                  <a:lnTo>
                    <a:pt x="0" y="792089"/>
                  </a:lnTo>
                  <a:close/>
                </a:path>
              </a:pathLst>
            </a:custGeom>
            <a:grpFill/>
            <a:ln w="25400" cap="flat" cmpd="sng" algn="ctr">
              <a:noFill/>
              <a:prstDash val="solid"/>
            </a:ln>
            <a:effectLst/>
          </p:spPr>
          <p:txBody>
            <a:bodyPr lIns="91440" tIns="45720" rIns="91440" bIns="4572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b="0" i="0" u="none" strike="noStrike" kern="0" cap="none" spc="0" normalizeH="0" baseline="0" noProof="0">
                <a:ln>
                  <a:noFill/>
                </a:ln>
                <a:solidFill>
                  <a:srgbClr val="FFFFFF"/>
                </a:solidFill>
                <a:effectLst/>
                <a:uLnTx/>
                <a:uFillTx/>
                <a:latin typeface="Calibri" panose="020F0502020204030204"/>
                <a:ea typeface="宋体" panose="02010600030101010101" pitchFamily="2" charset="-122"/>
                <a:cs typeface="+mn-cs"/>
              </a:endParaRPr>
            </a:p>
          </p:txBody>
        </p:sp>
        <p:sp>
          <p:nvSpPr>
            <p:cNvPr id="13" name="任意多边形 12"/>
            <p:cNvSpPr/>
            <p:nvPr/>
          </p:nvSpPr>
          <p:spPr bwMode="auto">
            <a:xfrm>
              <a:off x="3283581" y="1400939"/>
              <a:ext cx="1241425" cy="787400"/>
            </a:xfrm>
            <a:custGeom>
              <a:avLst/>
              <a:gdLst>
                <a:gd name="connsiteX0" fmla="*/ 514593 w 1626717"/>
                <a:gd name="connsiteY0" fmla="*/ 0 h 1029186"/>
                <a:gd name="connsiteX1" fmla="*/ 1470265 w 1626717"/>
                <a:gd name="connsiteY1" fmla="*/ 0 h 1029186"/>
                <a:gd name="connsiteX2" fmla="*/ 1470265 w 1626717"/>
                <a:gd name="connsiteY2" fmla="*/ 377698 h 1029186"/>
                <a:gd name="connsiteX3" fmla="*/ 1626717 w 1626717"/>
                <a:gd name="connsiteY3" fmla="*/ 514593 h 1029186"/>
                <a:gd name="connsiteX4" fmla="*/ 1470265 w 1626717"/>
                <a:gd name="connsiteY4" fmla="*/ 651489 h 1029186"/>
                <a:gd name="connsiteX5" fmla="*/ 1470265 w 1626717"/>
                <a:gd name="connsiteY5" fmla="*/ 1029186 h 1029186"/>
                <a:gd name="connsiteX6" fmla="*/ 514593 w 1626717"/>
                <a:gd name="connsiteY6" fmla="*/ 1029186 h 1029186"/>
                <a:gd name="connsiteX7" fmla="*/ 0 w 1626717"/>
                <a:gd name="connsiteY7" fmla="*/ 514593 h 1029186"/>
                <a:gd name="connsiteX8" fmla="*/ 514593 w 1626717"/>
                <a:gd name="connsiteY8" fmla="*/ 0 h 1029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6717" h="1029186">
                  <a:moveTo>
                    <a:pt x="514593" y="0"/>
                  </a:moveTo>
                  <a:lnTo>
                    <a:pt x="1470265" y="0"/>
                  </a:lnTo>
                  <a:lnTo>
                    <a:pt x="1470265" y="377698"/>
                  </a:lnTo>
                  <a:lnTo>
                    <a:pt x="1626717" y="514593"/>
                  </a:lnTo>
                  <a:lnTo>
                    <a:pt x="1470265" y="651489"/>
                  </a:lnTo>
                  <a:lnTo>
                    <a:pt x="1470265" y="1029186"/>
                  </a:lnTo>
                  <a:lnTo>
                    <a:pt x="514593" y="1029186"/>
                  </a:lnTo>
                  <a:cubicBezTo>
                    <a:pt x="230391" y="1029186"/>
                    <a:pt x="0" y="798795"/>
                    <a:pt x="0" y="514593"/>
                  </a:cubicBezTo>
                  <a:cubicBezTo>
                    <a:pt x="0" y="230391"/>
                    <a:pt x="230391" y="0"/>
                    <a:pt x="514593" y="0"/>
                  </a:cubicBezTo>
                  <a:close/>
                </a:path>
              </a:pathLst>
            </a:custGeom>
            <a:grpFill/>
            <a:ln w="57150" cap="flat" cmpd="sng" algn="ctr">
              <a:solidFill>
                <a:srgbClr val="5B9BD5">
                  <a:lumMod val="20000"/>
                  <a:lumOff val="80000"/>
                </a:srgbClr>
              </a:solidFill>
              <a:prstDash val="solid"/>
            </a:ln>
            <a:effectLst/>
          </p:spPr>
          <p:txBody>
            <a:bodyPr lIns="91440" tIns="45720" rIns="91440" bIns="4572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4800" b="0" i="0" u="none" strike="noStrike" kern="0" cap="none" spc="0" normalizeH="0" baseline="0" noProof="0" dirty="0">
                  <a:ln>
                    <a:noFill/>
                  </a:ln>
                  <a:solidFill>
                    <a:srgbClr val="FFFFFF"/>
                  </a:solidFill>
                  <a:effectLst/>
                  <a:uLnTx/>
                  <a:uFillTx/>
                  <a:latin typeface="Arial" panose="020B0604020202020204" pitchFamily="34" charset="0"/>
                  <a:ea typeface="宋体" panose="02010600030101010101" pitchFamily="2" charset="-122"/>
                  <a:cs typeface="Arial" panose="020B0604020202020204" pitchFamily="34" charset="0"/>
                </a:rPr>
                <a:t>02</a:t>
              </a:r>
              <a:endParaRPr kumimoji="0" lang="zh-CN" altLang="en-US" sz="4800" b="0" i="0" u="none" strike="noStrike" kern="0" cap="none" spc="0" normalizeH="0" baseline="0" noProof="0" dirty="0">
                <a:ln>
                  <a:noFill/>
                </a:ln>
                <a:solidFill>
                  <a:srgbClr val="FFFFFF"/>
                </a:solidFill>
                <a:effectLst/>
                <a:uLnTx/>
                <a:uFillTx/>
                <a:latin typeface="Arial" panose="020B0604020202020204" pitchFamily="34" charset="0"/>
                <a:ea typeface="宋体" panose="02010600030101010101" pitchFamily="2" charset="-122"/>
                <a:cs typeface="Arial" panose="020B0604020202020204" pitchFamily="34" charset="0"/>
              </a:endParaRPr>
            </a:p>
          </p:txBody>
        </p:sp>
      </p:grpSp>
      <p:sp>
        <p:nvSpPr>
          <p:cNvPr id="4" name="文本框 3"/>
          <p:cNvSpPr txBox="1"/>
          <p:nvPr/>
        </p:nvSpPr>
        <p:spPr>
          <a:xfrm>
            <a:off x="0" y="34925"/>
            <a:ext cx="4305300" cy="337185"/>
          </a:xfrm>
          <a:prstGeom prst="rect">
            <a:avLst/>
          </a:prstGeom>
          <a:noFill/>
        </p:spPr>
        <p:txBody>
          <a:bodyPr wrap="square" rtlCol="0">
            <a:spAutoFit/>
          </a:bodyPr>
          <a:lstStyle/>
          <a:p>
            <a:r>
              <a:rPr sz="160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16.0《三国演义》和《水浒传》</a:t>
            </a:r>
          </a:p>
        </p:txBody>
      </p:sp>
    </p:spTree>
    <p:extLst>
      <p:ext uri="{BB962C8B-B14F-4D97-AF65-F5344CB8AC3E}">
        <p14:creationId xmlns:p14="http://schemas.microsoft.com/office/powerpoint/2010/main" val="1765373870"/>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nvPr>
        </p:nvSpPr>
        <p:spPr>
          <a:xfrm>
            <a:off x="838200" y="315595"/>
            <a:ext cx="10515600" cy="795020"/>
          </a:xfrm>
        </p:spPr>
        <p:txBody>
          <a:bodyPr/>
          <a:lstStyle/>
          <a:p>
            <a:r>
              <a:rPr lang="zh-CN" altLang="en-US" dirty="0"/>
              <a:t>第一节  《三国演义》</a:t>
            </a:r>
          </a:p>
        </p:txBody>
      </p:sp>
      <p:sp>
        <p:nvSpPr>
          <p:cNvPr id="5" name="文本占位符 4"/>
          <p:cNvSpPr>
            <a:spLocks noGrp="1"/>
          </p:cNvSpPr>
          <p:nvPr>
            <p:ph type="body" idx="4294967295"/>
          </p:nvPr>
        </p:nvSpPr>
        <p:spPr>
          <a:xfrm>
            <a:off x="713321" y="1110615"/>
            <a:ext cx="11350342" cy="5454650"/>
          </a:xfrm>
        </p:spPr>
        <p:txBody>
          <a:bodyPr>
            <a:normAutofit/>
          </a:bodyPr>
          <a:lstStyle/>
          <a:p>
            <a:pPr marL="0" indent="0">
              <a:lnSpc>
                <a:spcPct val="130000"/>
              </a:lnSpc>
              <a:buNone/>
            </a:pPr>
            <a:r>
              <a:rPr lang="zh-CN" altLang="en-US" b="1" dirty="0" smtClean="0">
                <a:sym typeface="+mn-ea"/>
              </a:rPr>
              <a:t>一、</a:t>
            </a:r>
            <a:r>
              <a:rPr lang="en-US" altLang="zh-CN" b="1" dirty="0" smtClean="0">
                <a:solidFill>
                  <a:schemeClr val="tx1"/>
                </a:solidFill>
                <a:sym typeface="+mn-ea"/>
              </a:rPr>
              <a:t>《</a:t>
            </a:r>
            <a:r>
              <a:rPr lang="zh-CN" altLang="en-US" b="1" dirty="0">
                <a:solidFill>
                  <a:schemeClr val="tx1"/>
                </a:solidFill>
                <a:sym typeface="+mn-ea"/>
              </a:rPr>
              <a:t>三国演义</a:t>
            </a:r>
            <a:r>
              <a:rPr lang="en-US" altLang="zh-CN" b="1" dirty="0">
                <a:solidFill>
                  <a:schemeClr val="tx1"/>
                </a:solidFill>
                <a:sym typeface="+mn-ea"/>
              </a:rPr>
              <a:t>》</a:t>
            </a:r>
            <a:r>
              <a:rPr lang="zh-CN" altLang="en-US" b="1" dirty="0">
                <a:solidFill>
                  <a:schemeClr val="tx1"/>
                </a:solidFill>
                <a:sym typeface="+mn-ea"/>
              </a:rPr>
              <a:t>的</a:t>
            </a:r>
            <a:r>
              <a:rPr lang="zh-CN" altLang="en-US" b="1" dirty="0" smtClean="0">
                <a:solidFill>
                  <a:schemeClr val="tx1"/>
                </a:solidFill>
                <a:sym typeface="+mn-ea"/>
              </a:rPr>
              <a:t>内容／思想倾向</a:t>
            </a:r>
            <a:r>
              <a:rPr lang="zh-CN" altLang="en-US" b="1" dirty="0" smtClean="0">
                <a:solidFill>
                  <a:srgbClr val="00B050"/>
                </a:solidFill>
                <a:sym typeface="+mn-ea"/>
              </a:rPr>
              <a:t>［</a:t>
            </a:r>
            <a:r>
              <a:rPr lang="en-US" altLang="zh-CN" b="1" dirty="0" smtClean="0">
                <a:solidFill>
                  <a:srgbClr val="00B050"/>
                </a:solidFill>
                <a:sym typeface="+mn-ea"/>
              </a:rPr>
              <a:t>1904</a:t>
            </a:r>
            <a:r>
              <a:rPr lang="zh-CN" altLang="en-US" b="1" dirty="0" smtClean="0">
                <a:solidFill>
                  <a:srgbClr val="00B050"/>
                </a:solidFill>
                <a:sym typeface="+mn-ea"/>
              </a:rPr>
              <a:t>论述］</a:t>
            </a:r>
            <a:endParaRPr lang="zh-CN" altLang="en-US" sz="1200" dirty="0">
              <a:solidFill>
                <a:srgbClr val="00B050"/>
              </a:solidFill>
            </a:endParaRPr>
          </a:p>
          <a:p>
            <a:pPr indent="0">
              <a:lnSpc>
                <a:spcPct val="130000"/>
              </a:lnSpc>
              <a:buNone/>
            </a:pPr>
            <a:r>
              <a:rPr lang="zh-CN" altLang="en-US" dirty="0" smtClean="0">
                <a:latin typeface="KaiTi" charset="-122"/>
                <a:ea typeface="KaiTi" charset="-122"/>
                <a:cs typeface="KaiTi" charset="-122"/>
                <a:sym typeface="+mn-ea"/>
              </a:rPr>
              <a:t>（</a:t>
            </a:r>
            <a:r>
              <a:rPr lang="en-US" altLang="zh-CN" dirty="0" smtClean="0">
                <a:latin typeface="KaiTi" charset="-122"/>
                <a:ea typeface="KaiTi" charset="-122"/>
                <a:cs typeface="KaiTi" charset="-122"/>
                <a:sym typeface="+mn-ea"/>
              </a:rPr>
              <a:t>1</a:t>
            </a:r>
            <a:r>
              <a:rPr lang="zh-CN" altLang="en-US" dirty="0" smtClean="0">
                <a:latin typeface="KaiTi" charset="-122"/>
                <a:ea typeface="KaiTi" charset="-122"/>
                <a:cs typeface="KaiTi" charset="-122"/>
                <a:sym typeface="+mn-ea"/>
              </a:rPr>
              <a:t>）表现</a:t>
            </a:r>
            <a:r>
              <a:rPr lang="zh-CN" altLang="en-US" dirty="0">
                <a:latin typeface="KaiTi" charset="-122"/>
                <a:ea typeface="KaiTi" charset="-122"/>
                <a:cs typeface="KaiTi" charset="-122"/>
                <a:sym typeface="+mn-ea"/>
              </a:rPr>
              <a:t>了“</a:t>
            </a:r>
            <a:r>
              <a:rPr lang="zh-CN" altLang="en-US" b="1" dirty="0">
                <a:solidFill>
                  <a:srgbClr val="C00000"/>
                </a:solidFill>
                <a:latin typeface="KaiTi" charset="-122"/>
                <a:ea typeface="KaiTi" charset="-122"/>
                <a:cs typeface="KaiTi" charset="-122"/>
                <a:sym typeface="+mn-ea"/>
              </a:rPr>
              <a:t>明君贤相</a:t>
            </a:r>
            <a:r>
              <a:rPr lang="zh-CN" altLang="en-US" dirty="0">
                <a:latin typeface="KaiTi" charset="-122"/>
                <a:ea typeface="KaiTi" charset="-122"/>
                <a:cs typeface="KaiTi" charset="-122"/>
                <a:sym typeface="+mn-ea"/>
              </a:rPr>
              <a:t>”的社会理想、</a:t>
            </a:r>
            <a:r>
              <a:rPr lang="zh-CN" altLang="en-US" b="1" dirty="0">
                <a:solidFill>
                  <a:srgbClr val="C00000"/>
                </a:solidFill>
                <a:latin typeface="KaiTi" charset="-122"/>
                <a:ea typeface="KaiTi" charset="-122"/>
                <a:cs typeface="KaiTi" charset="-122"/>
                <a:sym typeface="+mn-ea"/>
              </a:rPr>
              <a:t>儒家的伦理道德</a:t>
            </a:r>
            <a:r>
              <a:rPr lang="zh-CN" altLang="en-US" dirty="0">
                <a:latin typeface="KaiTi" charset="-122"/>
                <a:ea typeface="KaiTi" charset="-122"/>
                <a:cs typeface="KaiTi" charset="-122"/>
                <a:sym typeface="+mn-ea"/>
              </a:rPr>
              <a:t>观念，强调了</a:t>
            </a:r>
            <a:r>
              <a:rPr lang="zh-CN" altLang="en-US" b="1" dirty="0">
                <a:solidFill>
                  <a:srgbClr val="C00000"/>
                </a:solidFill>
                <a:latin typeface="KaiTi" charset="-122"/>
                <a:ea typeface="KaiTi" charset="-122"/>
                <a:cs typeface="KaiTi" charset="-122"/>
                <a:sym typeface="+mn-ea"/>
              </a:rPr>
              <a:t>人才</a:t>
            </a:r>
            <a:r>
              <a:rPr lang="zh-CN" altLang="en-US" dirty="0">
                <a:latin typeface="KaiTi" charset="-122"/>
                <a:ea typeface="KaiTi" charset="-122"/>
                <a:cs typeface="KaiTi" charset="-122"/>
                <a:sym typeface="+mn-ea"/>
              </a:rPr>
              <a:t>的作用</a:t>
            </a:r>
            <a:r>
              <a:rPr lang="zh-CN" altLang="en-US" dirty="0" smtClean="0">
                <a:latin typeface="KaiTi" charset="-122"/>
                <a:ea typeface="KaiTi" charset="-122"/>
                <a:cs typeface="KaiTi" charset="-122"/>
                <a:sym typeface="+mn-ea"/>
              </a:rPr>
              <a:t>，</a:t>
            </a:r>
            <a:endParaRPr lang="en-US" altLang="zh-CN" dirty="0" smtClean="0">
              <a:latin typeface="KaiTi" charset="-122"/>
              <a:ea typeface="KaiTi" charset="-122"/>
              <a:cs typeface="KaiTi" charset="-122"/>
              <a:sym typeface="+mn-ea"/>
            </a:endParaRPr>
          </a:p>
          <a:p>
            <a:pPr indent="0">
              <a:lnSpc>
                <a:spcPct val="130000"/>
              </a:lnSpc>
              <a:buNone/>
            </a:pPr>
            <a:r>
              <a:rPr lang="zh-CN" altLang="en-US" dirty="0" smtClean="0">
                <a:latin typeface="KaiTi" charset="-122"/>
                <a:ea typeface="KaiTi" charset="-122"/>
                <a:cs typeface="KaiTi" charset="-122"/>
                <a:sym typeface="+mn-ea"/>
              </a:rPr>
              <a:t>并且</a:t>
            </a:r>
            <a:r>
              <a:rPr lang="zh-CN" altLang="en-US" dirty="0">
                <a:latin typeface="KaiTi" charset="-122"/>
                <a:ea typeface="KaiTi" charset="-122"/>
                <a:cs typeface="KaiTi" charset="-122"/>
                <a:sym typeface="+mn-ea"/>
              </a:rPr>
              <a:t>表现出浓厚的历史沧桑之感。 </a:t>
            </a:r>
            <a:endParaRPr lang="zh-CN" altLang="en-US" dirty="0">
              <a:latin typeface="KaiTi" charset="-122"/>
              <a:ea typeface="KaiTi" charset="-122"/>
              <a:cs typeface="KaiTi" charset="-122"/>
            </a:endParaRPr>
          </a:p>
          <a:p>
            <a:pPr indent="0">
              <a:lnSpc>
                <a:spcPct val="130000"/>
              </a:lnSpc>
              <a:buNone/>
            </a:pPr>
            <a:r>
              <a:rPr lang="zh-CN" altLang="en-US" dirty="0" smtClean="0">
                <a:latin typeface="KaiTi" charset="-122"/>
                <a:ea typeface="KaiTi" charset="-122"/>
                <a:cs typeface="KaiTi" charset="-122"/>
                <a:sym typeface="+mn-ea"/>
              </a:rPr>
              <a:t>（</a:t>
            </a:r>
            <a:r>
              <a:rPr lang="en-US" altLang="zh-CN" dirty="0" smtClean="0">
                <a:latin typeface="KaiTi" charset="-122"/>
                <a:ea typeface="KaiTi" charset="-122"/>
                <a:cs typeface="KaiTi" charset="-122"/>
                <a:sym typeface="+mn-ea"/>
              </a:rPr>
              <a:t>2</a:t>
            </a:r>
            <a:r>
              <a:rPr lang="zh-CN" altLang="en-US" dirty="0" smtClean="0">
                <a:latin typeface="KaiTi" charset="-122"/>
                <a:ea typeface="KaiTi" charset="-122"/>
                <a:cs typeface="KaiTi" charset="-122"/>
                <a:sym typeface="+mn-ea"/>
              </a:rPr>
              <a:t>）</a:t>
            </a:r>
            <a:r>
              <a:rPr lang="en-US" altLang="zh-CN" dirty="0" smtClean="0">
                <a:latin typeface="KaiTi" charset="-122"/>
                <a:ea typeface="KaiTi" charset="-122"/>
                <a:cs typeface="KaiTi" charset="-122"/>
                <a:sym typeface="+mn-ea"/>
              </a:rPr>
              <a:t>《</a:t>
            </a:r>
            <a:r>
              <a:rPr lang="zh-CN" altLang="en-US" dirty="0">
                <a:latin typeface="KaiTi" charset="-122"/>
                <a:ea typeface="KaiTi" charset="-122"/>
                <a:cs typeface="KaiTi" charset="-122"/>
                <a:sym typeface="+mn-ea"/>
              </a:rPr>
              <a:t>三国演义</a:t>
            </a:r>
            <a:r>
              <a:rPr lang="en-US" altLang="zh-CN" dirty="0">
                <a:latin typeface="KaiTi" charset="-122"/>
                <a:ea typeface="KaiTi" charset="-122"/>
                <a:cs typeface="KaiTi" charset="-122"/>
                <a:sym typeface="+mn-ea"/>
              </a:rPr>
              <a:t>》</a:t>
            </a:r>
            <a:r>
              <a:rPr lang="zh-CN" altLang="en-US" dirty="0">
                <a:latin typeface="KaiTi" charset="-122"/>
                <a:ea typeface="KaiTi" charset="-122"/>
                <a:cs typeface="KaiTi" charset="-122"/>
                <a:sym typeface="+mn-ea"/>
              </a:rPr>
              <a:t>还强调了“</a:t>
            </a:r>
            <a:r>
              <a:rPr lang="zh-CN" altLang="en-US" b="1" dirty="0">
                <a:solidFill>
                  <a:srgbClr val="00B050"/>
                </a:solidFill>
                <a:latin typeface="KaiTi" charset="-122"/>
                <a:ea typeface="KaiTi" charset="-122"/>
                <a:cs typeface="KaiTi" charset="-122"/>
                <a:sym typeface="+mn-ea"/>
              </a:rPr>
              <a:t>义</a:t>
            </a:r>
            <a:r>
              <a:rPr lang="zh-CN" altLang="en-US" dirty="0">
                <a:latin typeface="KaiTi" charset="-122"/>
                <a:ea typeface="KaiTi" charset="-122"/>
                <a:cs typeface="KaiTi" charset="-122"/>
                <a:sym typeface="+mn-ea"/>
              </a:rPr>
              <a:t>”的道德价值，始终以“义” 作为描写和</a:t>
            </a:r>
            <a:r>
              <a:rPr lang="zh-CN" altLang="en-US" b="1" dirty="0">
                <a:solidFill>
                  <a:srgbClr val="C00000"/>
                </a:solidFill>
                <a:latin typeface="KaiTi" charset="-122"/>
                <a:ea typeface="KaiTi" charset="-122"/>
                <a:cs typeface="KaiTi" charset="-122"/>
                <a:sym typeface="+mn-ea"/>
              </a:rPr>
              <a:t>衡量</a:t>
            </a:r>
            <a:r>
              <a:rPr lang="zh-CN" altLang="en-US" b="1" dirty="0" smtClean="0">
                <a:solidFill>
                  <a:srgbClr val="C00000"/>
                </a:solidFill>
                <a:latin typeface="KaiTi" charset="-122"/>
                <a:ea typeface="KaiTi" charset="-122"/>
                <a:cs typeface="KaiTi" charset="-122"/>
                <a:sym typeface="+mn-ea"/>
              </a:rPr>
              <a:t>人物</a:t>
            </a:r>
            <a:r>
              <a:rPr lang="zh-CN" altLang="en-US" dirty="0">
                <a:latin typeface="KaiTi" charset="-122"/>
                <a:ea typeface="KaiTi" charset="-122"/>
                <a:cs typeface="KaiTi" charset="-122"/>
                <a:sym typeface="+mn-ea"/>
              </a:rPr>
              <a:t>的重要标准</a:t>
            </a:r>
            <a:r>
              <a:rPr lang="zh-CN" altLang="en-US" dirty="0" smtClean="0">
                <a:latin typeface="KaiTi" charset="-122"/>
                <a:ea typeface="KaiTi" charset="-122"/>
                <a:cs typeface="KaiTi" charset="-122"/>
                <a:sym typeface="+mn-ea"/>
              </a:rPr>
              <a:t>。</a:t>
            </a:r>
            <a:r>
              <a:rPr lang="zh-CN" altLang="en-US" b="1" dirty="0" smtClean="0">
                <a:solidFill>
                  <a:srgbClr val="00B050"/>
                </a:solidFill>
                <a:latin typeface="KaiTi" charset="-122"/>
                <a:ea typeface="KaiTi" charset="-122"/>
                <a:cs typeface="KaiTi" charset="-122"/>
                <a:sym typeface="+mn-ea"/>
              </a:rPr>
              <a:t>［选择题］ </a:t>
            </a:r>
            <a:endParaRPr lang="zh-CN" altLang="en-US" b="1" dirty="0">
              <a:solidFill>
                <a:srgbClr val="00B050"/>
              </a:solidFill>
              <a:latin typeface="KaiTi" charset="-122"/>
              <a:ea typeface="KaiTi" charset="-122"/>
              <a:cs typeface="KaiTi" charset="-122"/>
            </a:endParaRPr>
          </a:p>
          <a:p>
            <a:pPr indent="0">
              <a:lnSpc>
                <a:spcPct val="130000"/>
              </a:lnSpc>
              <a:buNone/>
            </a:pPr>
            <a:r>
              <a:rPr lang="zh-CN" altLang="en-US" dirty="0" smtClean="0">
                <a:latin typeface="KaiTi" charset="-122"/>
                <a:ea typeface="KaiTi" charset="-122"/>
                <a:cs typeface="KaiTi" charset="-122"/>
                <a:sym typeface="+mn-ea"/>
              </a:rPr>
              <a:t>（</a:t>
            </a:r>
            <a:r>
              <a:rPr lang="en-US" altLang="zh-CN" dirty="0" smtClean="0">
                <a:latin typeface="KaiTi" charset="-122"/>
                <a:ea typeface="KaiTi" charset="-122"/>
                <a:cs typeface="KaiTi" charset="-122"/>
                <a:sym typeface="+mn-ea"/>
              </a:rPr>
              <a:t>3</a:t>
            </a:r>
            <a:r>
              <a:rPr lang="zh-CN" altLang="en-US" dirty="0" smtClean="0">
                <a:latin typeface="KaiTi" charset="-122"/>
                <a:ea typeface="KaiTi" charset="-122"/>
                <a:cs typeface="KaiTi" charset="-122"/>
                <a:sym typeface="+mn-ea"/>
              </a:rPr>
              <a:t>）</a:t>
            </a:r>
            <a:r>
              <a:rPr lang="en-US" altLang="zh-CN" dirty="0" smtClean="0">
                <a:latin typeface="KaiTi" charset="-122"/>
                <a:ea typeface="KaiTi" charset="-122"/>
                <a:cs typeface="KaiTi" charset="-122"/>
                <a:sym typeface="+mn-ea"/>
              </a:rPr>
              <a:t>《</a:t>
            </a:r>
            <a:r>
              <a:rPr lang="zh-CN" altLang="en-US" dirty="0">
                <a:latin typeface="KaiTi" charset="-122"/>
                <a:ea typeface="KaiTi" charset="-122"/>
                <a:cs typeface="KaiTi" charset="-122"/>
                <a:sym typeface="+mn-ea"/>
              </a:rPr>
              <a:t>三国演义</a:t>
            </a:r>
            <a:r>
              <a:rPr lang="en-US" altLang="zh-CN" dirty="0">
                <a:latin typeface="KaiTi" charset="-122"/>
                <a:ea typeface="KaiTi" charset="-122"/>
                <a:cs typeface="KaiTi" charset="-122"/>
                <a:sym typeface="+mn-ea"/>
              </a:rPr>
              <a:t>》</a:t>
            </a:r>
            <a:r>
              <a:rPr lang="zh-CN" altLang="en-US" dirty="0">
                <a:latin typeface="KaiTi" charset="-122"/>
                <a:ea typeface="KaiTi" charset="-122"/>
                <a:cs typeface="KaiTi" charset="-122"/>
                <a:sym typeface="+mn-ea"/>
              </a:rPr>
              <a:t>相当全面地展示出汉晋之间</a:t>
            </a:r>
            <a:r>
              <a:rPr lang="zh-CN" altLang="en-US" b="1" dirty="0">
                <a:solidFill>
                  <a:srgbClr val="C00000"/>
                </a:solidFill>
                <a:latin typeface="KaiTi" charset="-122"/>
                <a:ea typeface="KaiTi" charset="-122"/>
                <a:cs typeface="KaiTi" charset="-122"/>
                <a:sym typeface="+mn-ea"/>
              </a:rPr>
              <a:t>政治、军事斗争</a:t>
            </a:r>
            <a:r>
              <a:rPr lang="zh-CN" altLang="en-US" dirty="0">
                <a:latin typeface="KaiTi" charset="-122"/>
                <a:ea typeface="KaiTi" charset="-122"/>
                <a:cs typeface="KaiTi" charset="-122"/>
                <a:sym typeface="+mn-ea"/>
              </a:rPr>
              <a:t>的广阔性和复杂性</a:t>
            </a:r>
            <a:r>
              <a:rPr lang="zh-CN" altLang="en-US" dirty="0" smtClean="0">
                <a:latin typeface="KaiTi" charset="-122"/>
                <a:ea typeface="KaiTi" charset="-122"/>
                <a:cs typeface="KaiTi" charset="-122"/>
                <a:sym typeface="+mn-ea"/>
              </a:rPr>
              <a:t>，</a:t>
            </a:r>
            <a:endParaRPr lang="en-US" altLang="zh-CN" dirty="0" smtClean="0">
              <a:latin typeface="KaiTi" charset="-122"/>
              <a:ea typeface="KaiTi" charset="-122"/>
              <a:cs typeface="KaiTi" charset="-122"/>
              <a:sym typeface="+mn-ea"/>
            </a:endParaRPr>
          </a:p>
          <a:p>
            <a:pPr indent="0">
              <a:lnSpc>
                <a:spcPct val="130000"/>
              </a:lnSpc>
              <a:buNone/>
            </a:pPr>
            <a:r>
              <a:rPr lang="zh-CN" altLang="en-US" dirty="0" smtClean="0">
                <a:latin typeface="KaiTi" charset="-122"/>
                <a:ea typeface="KaiTi" charset="-122"/>
                <a:cs typeface="KaiTi" charset="-122"/>
                <a:sym typeface="+mn-ea"/>
              </a:rPr>
              <a:t>保持</a:t>
            </a:r>
            <a:r>
              <a:rPr lang="zh-CN" altLang="en-US" dirty="0">
                <a:latin typeface="KaiTi" charset="-122"/>
                <a:ea typeface="KaiTi" charset="-122"/>
                <a:cs typeface="KaiTi" charset="-122"/>
                <a:sym typeface="+mn-ea"/>
              </a:rPr>
              <a:t>了历史现象的具体生动的特性，一度被视为“</a:t>
            </a:r>
            <a:r>
              <a:rPr lang="zh-CN" altLang="en-US" b="1" dirty="0">
                <a:solidFill>
                  <a:srgbClr val="00B050"/>
                </a:solidFill>
                <a:latin typeface="KaiTi" charset="-122"/>
                <a:ea typeface="KaiTi" charset="-122"/>
                <a:cs typeface="KaiTi" charset="-122"/>
                <a:sym typeface="+mn-ea"/>
              </a:rPr>
              <a:t>绝好的历史教科书</a:t>
            </a:r>
            <a:r>
              <a:rPr lang="zh-CN" altLang="en-US" dirty="0">
                <a:latin typeface="KaiTi" charset="-122"/>
                <a:ea typeface="KaiTi" charset="-122"/>
                <a:cs typeface="KaiTi" charset="-122"/>
                <a:sym typeface="+mn-ea"/>
              </a:rPr>
              <a:t>”。 </a:t>
            </a:r>
            <a:r>
              <a:rPr lang="zh-CN" altLang="en-US" b="1" dirty="0" smtClean="0">
                <a:latin typeface="KaiTi" charset="-122"/>
                <a:ea typeface="KaiTi" charset="-122"/>
                <a:cs typeface="KaiTi" charset="-122"/>
                <a:sym typeface="+mn-ea"/>
              </a:rPr>
              <a:t> </a:t>
            </a:r>
          </a:p>
          <a:p>
            <a:pPr indent="0">
              <a:lnSpc>
                <a:spcPct val="130000"/>
              </a:lnSpc>
              <a:buNone/>
            </a:pPr>
            <a:r>
              <a:rPr lang="zh-CN" altLang="en-US" dirty="0">
                <a:latin typeface="KaiTi" charset="-122"/>
                <a:ea typeface="KaiTi" charset="-122"/>
                <a:cs typeface="KaiTi" charset="-122"/>
              </a:rPr>
              <a:t>（</a:t>
            </a:r>
            <a:r>
              <a:rPr lang="en-US" altLang="zh-CN" dirty="0">
                <a:latin typeface="KaiTi" charset="-122"/>
                <a:ea typeface="KaiTi" charset="-122"/>
                <a:cs typeface="KaiTi" charset="-122"/>
              </a:rPr>
              <a:t>4</a:t>
            </a:r>
            <a:r>
              <a:rPr lang="zh-CN" altLang="en-US" dirty="0">
                <a:latin typeface="KaiTi" charset="-122"/>
                <a:ea typeface="KaiTi" charset="-122"/>
                <a:cs typeface="KaiTi" charset="-122"/>
              </a:rPr>
              <a:t>）继承宋代以来以蜀汉为正统的看法，表现出强烈的“</a:t>
            </a:r>
            <a:r>
              <a:rPr lang="zh-CN" altLang="en-US" b="1" dirty="0">
                <a:solidFill>
                  <a:srgbClr val="00B050"/>
                </a:solidFill>
                <a:latin typeface="KaiTi" charset="-122"/>
                <a:ea typeface="KaiTi" charset="-122"/>
                <a:cs typeface="KaiTi" charset="-122"/>
              </a:rPr>
              <a:t>尊刘贬曹</a:t>
            </a:r>
            <a:r>
              <a:rPr lang="zh-CN" altLang="en-US" dirty="0" smtClean="0">
                <a:latin typeface="KaiTi" charset="-122"/>
                <a:ea typeface="KaiTi" charset="-122"/>
                <a:cs typeface="KaiTi" charset="-122"/>
              </a:rPr>
              <a:t>”的</a:t>
            </a:r>
            <a:r>
              <a:rPr lang="zh-CN" altLang="en-US" dirty="0">
                <a:latin typeface="KaiTi" charset="-122"/>
                <a:ea typeface="KaiTi" charset="-122"/>
                <a:cs typeface="KaiTi" charset="-122"/>
              </a:rPr>
              <a:t>倾向。</a:t>
            </a:r>
          </a:p>
          <a:p>
            <a:pPr marL="0" indent="0">
              <a:buNone/>
            </a:pPr>
            <a:endParaRPr lang="zh-CN" altLang="en-US" b="1" dirty="0">
              <a:solidFill>
                <a:srgbClr val="FF0000"/>
              </a:solidFill>
              <a:latin typeface="KaiTi" charset="-122"/>
              <a:ea typeface="KaiTi" charset="-122"/>
              <a:cs typeface="KaiTi" charset="-122"/>
              <a:sym typeface="+mn-ea"/>
            </a:endParaRPr>
          </a:p>
        </p:txBody>
      </p:sp>
      <p:sp>
        <p:nvSpPr>
          <p:cNvPr id="4" name="文本框 3"/>
          <p:cNvSpPr txBox="1"/>
          <p:nvPr/>
        </p:nvSpPr>
        <p:spPr>
          <a:xfrm>
            <a:off x="0" y="80010"/>
            <a:ext cx="4305300" cy="337185"/>
          </a:xfrm>
          <a:prstGeom prst="rect">
            <a:avLst/>
          </a:prstGeom>
          <a:noFill/>
        </p:spPr>
        <p:txBody>
          <a:bodyPr wrap="square" rtlCol="0">
            <a:spAutoFit/>
          </a:bodyPr>
          <a:lstStyle/>
          <a:p>
            <a:r>
              <a:rPr lang="en-US" altLang="zh-CN" sz="160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16.</a:t>
            </a:r>
            <a:r>
              <a:rPr lang="en-US" sz="160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1.2</a:t>
            </a:r>
            <a:r>
              <a:rPr sz="160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 《三国演义》的内容和思想倾向</a:t>
            </a:r>
          </a:p>
        </p:txBody>
      </p:sp>
    </p:spTree>
    <p:extLst>
      <p:ext uri="{BB962C8B-B14F-4D97-AF65-F5344CB8AC3E}">
        <p14:creationId xmlns:p14="http://schemas.microsoft.com/office/powerpoint/2010/main" val="1192027559"/>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图示 4"/>
          <p:cNvGraphicFramePr/>
          <p:nvPr/>
        </p:nvGraphicFramePr>
        <p:xfrm>
          <a:off x="8384581" y="-145375"/>
          <a:ext cx="4256361" cy="229461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标题 6"/>
          <p:cNvSpPr>
            <a:spLocks noGrp="1"/>
          </p:cNvSpPr>
          <p:nvPr>
            <p:ph type="title"/>
          </p:nvPr>
        </p:nvSpPr>
        <p:spPr/>
        <p:txBody>
          <a:bodyPr/>
          <a:lstStyle/>
          <a:p>
            <a:r>
              <a:rPr lang="zh-CN" altLang="en-US" dirty="0"/>
              <a:t>第一节  《三国演义》</a:t>
            </a:r>
          </a:p>
        </p:txBody>
      </p:sp>
      <p:sp>
        <p:nvSpPr>
          <p:cNvPr id="6" name="文本占位符 5"/>
          <p:cNvSpPr>
            <a:spLocks noGrp="1"/>
          </p:cNvSpPr>
          <p:nvPr>
            <p:ph type="body" idx="4294967295"/>
          </p:nvPr>
        </p:nvSpPr>
        <p:spPr>
          <a:xfrm>
            <a:off x="838200" y="1124585"/>
            <a:ext cx="11353800" cy="5195888"/>
          </a:xfrm>
        </p:spPr>
        <p:txBody>
          <a:bodyPr>
            <a:noAutofit/>
          </a:bodyPr>
          <a:lstStyle/>
          <a:p>
            <a:pPr marL="0" indent="0">
              <a:lnSpc>
                <a:spcPct val="150000"/>
              </a:lnSpc>
              <a:buNone/>
            </a:pPr>
            <a:r>
              <a:rPr lang="zh-CN" altLang="en-US" b="1" dirty="0" smtClean="0">
                <a:sym typeface="+mn-ea"/>
              </a:rPr>
              <a:t>二</a:t>
            </a:r>
            <a:r>
              <a:rPr lang="zh-CN" altLang="en-US" b="1" dirty="0" smtClean="0">
                <a:solidFill>
                  <a:schemeClr val="tx1"/>
                </a:solidFill>
                <a:sym typeface="+mn-ea"/>
              </a:rPr>
              <a:t>、</a:t>
            </a:r>
            <a:r>
              <a:rPr lang="en-US" altLang="zh-CN" b="1" dirty="0">
                <a:solidFill>
                  <a:schemeClr val="tx1"/>
                </a:solidFill>
                <a:sym typeface="+mn-ea"/>
              </a:rPr>
              <a:t>《</a:t>
            </a:r>
            <a:r>
              <a:rPr lang="zh-CN" altLang="en-US" b="1" dirty="0">
                <a:solidFill>
                  <a:schemeClr val="tx1"/>
                </a:solidFill>
                <a:sym typeface="+mn-ea"/>
              </a:rPr>
              <a:t>三国演义</a:t>
            </a:r>
            <a:r>
              <a:rPr lang="en-US" altLang="zh-CN" b="1" dirty="0">
                <a:solidFill>
                  <a:schemeClr val="tx1"/>
                </a:solidFill>
                <a:sym typeface="+mn-ea"/>
              </a:rPr>
              <a:t>》</a:t>
            </a:r>
            <a:r>
              <a:rPr lang="zh-CN" altLang="en-US" b="1" dirty="0">
                <a:solidFill>
                  <a:schemeClr val="tx1"/>
                </a:solidFill>
                <a:sym typeface="+mn-ea"/>
              </a:rPr>
              <a:t>的艺术</a:t>
            </a:r>
            <a:r>
              <a:rPr lang="zh-CN" altLang="en-US" b="1" dirty="0" smtClean="0">
                <a:solidFill>
                  <a:schemeClr val="tx1"/>
                </a:solidFill>
                <a:sym typeface="+mn-ea"/>
              </a:rPr>
              <a:t>成就</a:t>
            </a:r>
            <a:r>
              <a:rPr lang="zh-CN" altLang="en-US" dirty="0"/>
              <a:t/>
            </a:r>
            <a:br>
              <a:rPr lang="zh-CN" altLang="en-US" dirty="0"/>
            </a:br>
            <a:r>
              <a:rPr lang="en-US" altLang="zh-CN" dirty="0"/>
              <a:t>《</a:t>
            </a:r>
            <a:r>
              <a:rPr lang="zh-CN" altLang="en-US" dirty="0"/>
              <a:t>三国演义</a:t>
            </a:r>
            <a:r>
              <a:rPr lang="en-US" altLang="zh-CN" dirty="0" smtClean="0"/>
              <a:t>》</a:t>
            </a:r>
            <a:r>
              <a:rPr lang="zh-CN" altLang="en-US" dirty="0" smtClean="0"/>
              <a:t>正确</a:t>
            </a:r>
            <a:r>
              <a:rPr lang="zh-CN" altLang="en-US" dirty="0"/>
              <a:t>地处理了历史真实与艺术创造的关系问题。 </a:t>
            </a:r>
            <a:br>
              <a:rPr lang="zh-CN" altLang="en-US" dirty="0"/>
            </a:br>
            <a:r>
              <a:rPr lang="zh-CN" altLang="en-US" b="1" dirty="0">
                <a:latin typeface="Microsoft YaHei" charset="-122"/>
                <a:ea typeface="Microsoft YaHei" charset="-122"/>
                <a:cs typeface="Microsoft YaHei" charset="-122"/>
              </a:rPr>
              <a:t>（</a:t>
            </a:r>
            <a:r>
              <a:rPr lang="en-US" altLang="zh-CN" b="1" dirty="0">
                <a:latin typeface="Microsoft YaHei" charset="-122"/>
                <a:ea typeface="Microsoft YaHei" charset="-122"/>
                <a:cs typeface="Microsoft YaHei" charset="-122"/>
              </a:rPr>
              <a:t>1</a:t>
            </a:r>
            <a:r>
              <a:rPr lang="zh-CN" altLang="en-US" b="1" dirty="0">
                <a:latin typeface="Microsoft YaHei" charset="-122"/>
                <a:ea typeface="Microsoft YaHei" charset="-122"/>
                <a:cs typeface="Microsoft YaHei" charset="-122"/>
              </a:rPr>
              <a:t>）</a:t>
            </a:r>
            <a:r>
              <a:rPr lang="en-US" altLang="zh-CN" b="1" dirty="0">
                <a:latin typeface="Microsoft YaHei" charset="-122"/>
                <a:ea typeface="Microsoft YaHei" charset="-122"/>
                <a:cs typeface="Microsoft YaHei" charset="-122"/>
              </a:rPr>
              <a:t>《</a:t>
            </a:r>
            <a:r>
              <a:rPr lang="zh-CN" altLang="en-US" b="1" dirty="0">
                <a:latin typeface="Microsoft YaHei" charset="-122"/>
                <a:ea typeface="Microsoft YaHei" charset="-122"/>
                <a:cs typeface="Microsoft YaHei" charset="-122"/>
              </a:rPr>
              <a:t>三国演义</a:t>
            </a:r>
            <a:r>
              <a:rPr lang="en-US" altLang="zh-CN" b="1" dirty="0">
                <a:latin typeface="Microsoft YaHei" charset="-122"/>
                <a:ea typeface="Microsoft YaHei" charset="-122"/>
                <a:cs typeface="Microsoft YaHei" charset="-122"/>
              </a:rPr>
              <a:t>》</a:t>
            </a:r>
            <a:r>
              <a:rPr lang="zh-CN" altLang="en-US" b="1" dirty="0">
                <a:latin typeface="Microsoft YaHei" charset="-122"/>
                <a:ea typeface="Microsoft YaHei" charset="-122"/>
                <a:cs typeface="Microsoft YaHei" charset="-122"/>
              </a:rPr>
              <a:t>七分实事，三分虚构。 </a:t>
            </a:r>
            <a:r>
              <a:rPr lang="zh-CN" altLang="en-US" b="1" dirty="0"/>
              <a:t/>
            </a:r>
            <a:br>
              <a:rPr lang="zh-CN" altLang="en-US" b="1" dirty="0"/>
            </a:br>
            <a:r>
              <a:rPr lang="zh-CN" altLang="en-US" dirty="0">
                <a:latin typeface="KaiTi" charset="-122"/>
                <a:ea typeface="KaiTi" charset="-122"/>
                <a:cs typeface="KaiTi" charset="-122"/>
              </a:rPr>
              <a:t>“七分实事”是指作品的</a:t>
            </a:r>
            <a:r>
              <a:rPr lang="zh-CN" altLang="en-US" u="sng" dirty="0">
                <a:solidFill>
                  <a:srgbClr val="FF0000"/>
                </a:solidFill>
                <a:latin typeface="KaiTi" charset="-122"/>
                <a:ea typeface="KaiTi" charset="-122"/>
                <a:cs typeface="KaiTi" charset="-122"/>
              </a:rPr>
              <a:t>主要框架、主要人物、主要事件</a:t>
            </a:r>
            <a:r>
              <a:rPr lang="zh-CN" altLang="en-US" dirty="0">
                <a:latin typeface="KaiTi" charset="-122"/>
                <a:ea typeface="KaiTi" charset="-122"/>
                <a:cs typeface="KaiTi" charset="-122"/>
              </a:rPr>
              <a:t>是按照史书记载的真实情况来设计和组织安排的，从而给人以基本的历史真实感</a:t>
            </a:r>
            <a:r>
              <a:rPr lang="zh-CN" altLang="en-US" dirty="0" smtClean="0">
                <a:latin typeface="KaiTi" charset="-122"/>
                <a:ea typeface="KaiTi" charset="-122"/>
                <a:cs typeface="KaiTi" charset="-122"/>
              </a:rPr>
              <a:t>；</a:t>
            </a:r>
            <a:endParaRPr lang="en-US" altLang="zh-CN" dirty="0">
              <a:latin typeface="KaiTi" charset="-122"/>
              <a:ea typeface="KaiTi" charset="-122"/>
              <a:cs typeface="KaiTi" charset="-122"/>
            </a:endParaRPr>
          </a:p>
          <a:p>
            <a:pPr marL="0" indent="0">
              <a:lnSpc>
                <a:spcPct val="150000"/>
              </a:lnSpc>
              <a:buNone/>
            </a:pPr>
            <a:r>
              <a:rPr lang="zh-CN" altLang="en-US" dirty="0" smtClean="0">
                <a:latin typeface="KaiTi" charset="-122"/>
                <a:ea typeface="KaiTi" charset="-122"/>
                <a:cs typeface="KaiTi" charset="-122"/>
              </a:rPr>
              <a:t>“</a:t>
            </a:r>
            <a:r>
              <a:rPr lang="zh-CN" altLang="en-US" dirty="0">
                <a:latin typeface="KaiTi" charset="-122"/>
                <a:ea typeface="KaiTi" charset="-122"/>
                <a:cs typeface="KaiTi" charset="-122"/>
              </a:rPr>
              <a:t>三分虚构”是指在人物和时间的细节描绘上，尽量采用</a:t>
            </a:r>
            <a:r>
              <a:rPr lang="zh-CN" altLang="en-US" u="sng" dirty="0">
                <a:solidFill>
                  <a:srgbClr val="FF0000"/>
                </a:solidFill>
                <a:latin typeface="KaiTi" charset="-122"/>
                <a:ea typeface="KaiTi" charset="-122"/>
                <a:cs typeface="KaiTi" charset="-122"/>
              </a:rPr>
              <a:t>民间传闻中的精彩片段</a:t>
            </a:r>
            <a:r>
              <a:rPr lang="zh-CN" altLang="en-US" dirty="0">
                <a:latin typeface="KaiTi" charset="-122"/>
                <a:ea typeface="KaiTi" charset="-122"/>
                <a:cs typeface="KaiTi" charset="-122"/>
              </a:rPr>
              <a:t>，并附之以作者本人的虚构想象，使之在不影响基本真实的前提下，最大可能地增强故事和人物的艺术魅力。 </a:t>
            </a:r>
            <a:r>
              <a:rPr lang="zh-CN" altLang="en-US" dirty="0"/>
              <a:t/>
            </a:r>
            <a:br>
              <a:rPr lang="zh-CN" altLang="en-US" dirty="0"/>
            </a:br>
            <a:endParaRPr lang="zh-CN" altLang="en-US" dirty="0"/>
          </a:p>
        </p:txBody>
      </p:sp>
      <p:sp>
        <p:nvSpPr>
          <p:cNvPr id="19" name="五边形 18"/>
          <p:cNvSpPr/>
          <p:nvPr/>
        </p:nvSpPr>
        <p:spPr>
          <a:xfrm flipH="1">
            <a:off x="5187290" y="1263045"/>
            <a:ext cx="1006968" cy="373867"/>
          </a:xfrm>
          <a:prstGeom prst="homePlat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论述</a:t>
            </a:r>
            <a:endParaRPr lang="zh-CN" altLang="en-US" sz="20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 name="文本框 3"/>
          <p:cNvSpPr txBox="1"/>
          <p:nvPr/>
        </p:nvSpPr>
        <p:spPr>
          <a:xfrm>
            <a:off x="0" y="80010"/>
            <a:ext cx="4305300" cy="337185"/>
          </a:xfrm>
          <a:prstGeom prst="rect">
            <a:avLst/>
          </a:prstGeom>
          <a:noFill/>
        </p:spPr>
        <p:txBody>
          <a:bodyPr wrap="square" rtlCol="0">
            <a:spAutoFit/>
          </a:bodyPr>
          <a:lstStyle/>
          <a:p>
            <a:r>
              <a:rPr lang="en-US" altLang="zh-CN" sz="160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16.</a:t>
            </a:r>
            <a:r>
              <a:rPr lang="en-US" sz="160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1.3</a:t>
            </a:r>
            <a:r>
              <a:rPr sz="160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 《三国演义》的艺术成就</a:t>
            </a:r>
          </a:p>
        </p:txBody>
      </p:sp>
    </p:spTree>
    <p:extLst>
      <p:ext uri="{BB962C8B-B14F-4D97-AF65-F5344CB8AC3E}">
        <p14:creationId xmlns:p14="http://schemas.microsoft.com/office/powerpoint/2010/main" val="1682669358"/>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nvPr>
        </p:nvSpPr>
        <p:spPr/>
        <p:txBody>
          <a:bodyPr/>
          <a:lstStyle/>
          <a:p>
            <a:r>
              <a:rPr lang="zh-CN" altLang="en-US" dirty="0"/>
              <a:t>第一节  《三国演义》</a:t>
            </a:r>
          </a:p>
        </p:txBody>
      </p:sp>
      <p:sp>
        <p:nvSpPr>
          <p:cNvPr id="6" name="文本占位符 5"/>
          <p:cNvSpPr>
            <a:spLocks noGrp="1"/>
          </p:cNvSpPr>
          <p:nvPr>
            <p:ph type="body" idx="4294967295"/>
          </p:nvPr>
        </p:nvSpPr>
        <p:spPr>
          <a:xfrm>
            <a:off x="838200" y="872732"/>
            <a:ext cx="11353800" cy="5985268"/>
          </a:xfrm>
        </p:spPr>
        <p:txBody>
          <a:bodyPr>
            <a:normAutofit lnSpcReduction="10000"/>
          </a:bodyPr>
          <a:lstStyle/>
          <a:p>
            <a:pPr marL="0" indent="0">
              <a:lnSpc>
                <a:spcPct val="130000"/>
              </a:lnSpc>
              <a:buNone/>
            </a:pPr>
            <a:r>
              <a:rPr lang="zh-CN" altLang="en-US" b="1" dirty="0">
                <a:sym typeface="+mn-ea"/>
              </a:rPr>
              <a:t>二、</a:t>
            </a:r>
            <a:r>
              <a:rPr lang="en-US" altLang="zh-CN" b="1" dirty="0">
                <a:sym typeface="+mn-ea"/>
              </a:rPr>
              <a:t>《</a:t>
            </a:r>
            <a:r>
              <a:rPr lang="zh-CN" altLang="en-US" b="1" dirty="0">
                <a:sym typeface="+mn-ea"/>
              </a:rPr>
              <a:t>三国演义</a:t>
            </a:r>
            <a:r>
              <a:rPr lang="en-US" altLang="zh-CN" b="1" dirty="0">
                <a:sym typeface="+mn-ea"/>
              </a:rPr>
              <a:t>》</a:t>
            </a:r>
            <a:r>
              <a:rPr lang="zh-CN" altLang="en-US" b="1" dirty="0">
                <a:sym typeface="+mn-ea"/>
              </a:rPr>
              <a:t>的艺术</a:t>
            </a:r>
            <a:r>
              <a:rPr lang="zh-CN" altLang="en-US" b="1" dirty="0" smtClean="0">
                <a:sym typeface="+mn-ea"/>
              </a:rPr>
              <a:t>成就</a:t>
            </a:r>
            <a:endParaRPr lang="en-US" altLang="zh-CN" b="1" dirty="0" smtClean="0">
              <a:sym typeface="+mn-ea"/>
            </a:endParaRPr>
          </a:p>
          <a:p>
            <a:pPr marL="0" indent="0">
              <a:lnSpc>
                <a:spcPct val="130000"/>
              </a:lnSpc>
              <a:buNone/>
            </a:pPr>
            <a:r>
              <a:rPr lang="zh-CN" altLang="en-US" b="1" dirty="0" smtClean="0">
                <a:latin typeface="SimHei" charset="-122"/>
                <a:ea typeface="SimHei" charset="-122"/>
                <a:cs typeface="SimHei" charset="-122"/>
              </a:rPr>
              <a:t>（</a:t>
            </a:r>
            <a:r>
              <a:rPr lang="en-US" altLang="zh-CN" b="1" dirty="0">
                <a:latin typeface="SimHei" charset="-122"/>
                <a:ea typeface="SimHei" charset="-122"/>
                <a:cs typeface="SimHei" charset="-122"/>
              </a:rPr>
              <a:t>2</a:t>
            </a:r>
            <a:r>
              <a:rPr lang="zh-CN" altLang="en-US" b="1" dirty="0">
                <a:latin typeface="SimHei" charset="-122"/>
                <a:ea typeface="SimHei" charset="-122"/>
                <a:cs typeface="SimHei" charset="-122"/>
              </a:rPr>
              <a:t>）作者在对作品进行艺术虚构时</a:t>
            </a:r>
            <a:r>
              <a:rPr lang="en-US" altLang="zh-CN" b="1" dirty="0">
                <a:latin typeface="SimHei" charset="-122"/>
                <a:ea typeface="SimHei" charset="-122"/>
                <a:cs typeface="SimHei" charset="-122"/>
              </a:rPr>
              <a:t>,</a:t>
            </a:r>
            <a:r>
              <a:rPr lang="zh-CN" altLang="en-US" b="1" dirty="0">
                <a:latin typeface="SimHei" charset="-122"/>
                <a:ea typeface="SimHei" charset="-122"/>
                <a:cs typeface="SimHei" charset="-122"/>
              </a:rPr>
              <a:t>主要采用了以下几种技法： </a:t>
            </a:r>
            <a:br>
              <a:rPr lang="zh-CN" altLang="en-US" b="1" dirty="0">
                <a:latin typeface="SimHei" charset="-122"/>
                <a:ea typeface="SimHei" charset="-122"/>
                <a:cs typeface="SimHei" charset="-122"/>
              </a:rPr>
            </a:br>
            <a:r>
              <a:rPr lang="zh-CN" altLang="en-US" dirty="0">
                <a:solidFill>
                  <a:srgbClr val="C00000"/>
                </a:solidFill>
              </a:rPr>
              <a:t>①细心穿插，巧于构思，</a:t>
            </a:r>
            <a:r>
              <a:rPr lang="zh-CN" altLang="en-US" dirty="0">
                <a:latin typeface="KaiTi" charset="-122"/>
                <a:ea typeface="KaiTi" charset="-122"/>
                <a:cs typeface="KaiTi" charset="-122"/>
              </a:rPr>
              <a:t>如“空城计”一段，作者将其插在“失街亭”和“斩马谡”之间，使之成为两个一般性情节之间的点睛之笔。</a:t>
            </a:r>
            <a:r>
              <a:rPr lang="zh-CN" altLang="en-US" dirty="0"/>
              <a:t/>
            </a:r>
            <a:br>
              <a:rPr lang="zh-CN" altLang="en-US" dirty="0"/>
            </a:br>
            <a:r>
              <a:rPr lang="zh-CN" altLang="en-US" dirty="0">
                <a:solidFill>
                  <a:srgbClr val="C00000"/>
                </a:solidFill>
              </a:rPr>
              <a:t>②于史无征，采用传说。</a:t>
            </a:r>
            <a:r>
              <a:rPr lang="zh-CN" altLang="en-US" dirty="0">
                <a:latin typeface="KaiTi" charset="-122"/>
                <a:ea typeface="KaiTi" charset="-122"/>
                <a:cs typeface="KaiTi" charset="-122"/>
              </a:rPr>
              <a:t>作者大胆采用民间传说，以增强作品的艺术性含量，如“桃园三结义”、“借东风”、“孔明吊丧”等。</a:t>
            </a:r>
            <a:r>
              <a:rPr lang="zh-CN" altLang="en-US" dirty="0"/>
              <a:t/>
            </a:r>
            <a:br>
              <a:rPr lang="zh-CN" altLang="en-US" dirty="0"/>
            </a:br>
            <a:r>
              <a:rPr lang="zh-CN" altLang="en-US" dirty="0">
                <a:solidFill>
                  <a:srgbClr val="C00000"/>
                </a:solidFill>
              </a:rPr>
              <a:t>③本末倒置，改变史实。</a:t>
            </a:r>
            <a:r>
              <a:rPr lang="zh-CN" altLang="en-US" dirty="0">
                <a:latin typeface="KaiTi" charset="-122"/>
                <a:ea typeface="KaiTi" charset="-122"/>
                <a:cs typeface="KaiTi" charset="-122"/>
              </a:rPr>
              <a:t>如关羽“单刀赴会”既与拥刘反曹的倾向一致，又突出了关羽的勇武凛然气概。</a:t>
            </a:r>
            <a:br>
              <a:rPr lang="zh-CN" altLang="en-US" dirty="0">
                <a:latin typeface="KaiTi" charset="-122"/>
                <a:ea typeface="KaiTi" charset="-122"/>
                <a:cs typeface="KaiTi" charset="-122"/>
              </a:rPr>
            </a:br>
            <a:r>
              <a:rPr lang="zh-CN" altLang="en-US" dirty="0">
                <a:solidFill>
                  <a:srgbClr val="C00000"/>
                </a:solidFill>
              </a:rPr>
              <a:t>④张冠李戴，移花接木。</a:t>
            </a:r>
            <a:r>
              <a:rPr lang="zh-CN" altLang="en-US" dirty="0">
                <a:latin typeface="KaiTi" charset="-122"/>
                <a:ea typeface="KaiTi" charset="-122"/>
                <a:cs typeface="KaiTi" charset="-122"/>
              </a:rPr>
              <a:t>如“怒鞭督邮”本来是刘备所为，小说中改到张飞头上，以免有损于刘备的“仁君”形象，并突出张飞的爽直鲁莽性格。</a:t>
            </a:r>
            <a:r>
              <a:rPr lang="zh-CN" altLang="en-US" dirty="0"/>
              <a:t/>
            </a:r>
            <a:br>
              <a:rPr lang="zh-CN" altLang="en-US" dirty="0"/>
            </a:br>
            <a:r>
              <a:rPr lang="zh-CN" altLang="en-US" dirty="0">
                <a:solidFill>
                  <a:srgbClr val="C00000"/>
                </a:solidFill>
              </a:rPr>
              <a:t>⑤妙笔生花，善于铺叙。</a:t>
            </a:r>
            <a:r>
              <a:rPr lang="zh-CN" altLang="en-US" dirty="0">
                <a:latin typeface="KaiTi" charset="-122"/>
                <a:ea typeface="KaiTi" charset="-122"/>
                <a:cs typeface="KaiTi" charset="-122"/>
              </a:rPr>
              <a:t>如“三顾茅庐”在</a:t>
            </a:r>
            <a:r>
              <a:rPr lang="en-US" altLang="zh-CN" dirty="0">
                <a:latin typeface="KaiTi" charset="-122"/>
                <a:ea typeface="KaiTi" charset="-122"/>
                <a:cs typeface="KaiTi" charset="-122"/>
              </a:rPr>
              <a:t>《</a:t>
            </a:r>
            <a:r>
              <a:rPr lang="zh-CN" altLang="en-US" dirty="0">
                <a:latin typeface="KaiTi" charset="-122"/>
                <a:ea typeface="KaiTi" charset="-122"/>
                <a:cs typeface="KaiTi" charset="-122"/>
              </a:rPr>
              <a:t>三国志</a:t>
            </a:r>
            <a:r>
              <a:rPr lang="en-US" altLang="zh-CN" dirty="0">
                <a:latin typeface="KaiTi" charset="-122"/>
                <a:ea typeface="KaiTi" charset="-122"/>
                <a:cs typeface="KaiTi" charset="-122"/>
              </a:rPr>
              <a:t>》</a:t>
            </a:r>
            <a:r>
              <a:rPr lang="zh-CN" altLang="en-US" dirty="0">
                <a:latin typeface="KaiTi" charset="-122"/>
                <a:ea typeface="KaiTi" charset="-122"/>
                <a:cs typeface="KaiTi" charset="-122"/>
              </a:rPr>
              <a:t>中只有几个字，而</a:t>
            </a:r>
            <a:r>
              <a:rPr lang="en-US" altLang="zh-CN" dirty="0">
                <a:latin typeface="KaiTi" charset="-122"/>
                <a:ea typeface="KaiTi" charset="-122"/>
                <a:cs typeface="KaiTi" charset="-122"/>
              </a:rPr>
              <a:t>《</a:t>
            </a:r>
            <a:r>
              <a:rPr lang="zh-CN" altLang="en-US" dirty="0">
                <a:latin typeface="KaiTi" charset="-122"/>
                <a:ea typeface="KaiTi" charset="-122"/>
                <a:cs typeface="KaiTi" charset="-122"/>
              </a:rPr>
              <a:t>三国演义</a:t>
            </a:r>
            <a:r>
              <a:rPr lang="en-US" altLang="zh-CN" dirty="0">
                <a:latin typeface="KaiTi" charset="-122"/>
                <a:ea typeface="KaiTi" charset="-122"/>
                <a:cs typeface="KaiTi" charset="-122"/>
              </a:rPr>
              <a:t>》</a:t>
            </a:r>
            <a:r>
              <a:rPr lang="zh-CN" altLang="en-US" dirty="0">
                <a:latin typeface="KaiTi" charset="-122"/>
                <a:ea typeface="KaiTi" charset="-122"/>
                <a:cs typeface="KaiTi" charset="-122"/>
              </a:rPr>
              <a:t>中对此进行了精心构撰，先是先声夺人，进而又写刘备在三次寻访是一再误认，既突出了诸葛亮的神秘魅力，又表现了刘备的求贤若渴的迫切心情。 </a:t>
            </a:r>
          </a:p>
        </p:txBody>
      </p:sp>
      <p:sp>
        <p:nvSpPr>
          <p:cNvPr id="4" name="文本框 3"/>
          <p:cNvSpPr txBox="1"/>
          <p:nvPr/>
        </p:nvSpPr>
        <p:spPr>
          <a:xfrm>
            <a:off x="0" y="80010"/>
            <a:ext cx="4305300" cy="337185"/>
          </a:xfrm>
          <a:prstGeom prst="rect">
            <a:avLst/>
          </a:prstGeom>
          <a:noFill/>
        </p:spPr>
        <p:txBody>
          <a:bodyPr wrap="square" rtlCol="0">
            <a:spAutoFit/>
          </a:bodyPr>
          <a:lstStyle/>
          <a:p>
            <a:r>
              <a:rPr lang="en-US" altLang="zh-CN" sz="160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16.</a:t>
            </a:r>
            <a:r>
              <a:rPr lang="en-US" sz="160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1.3</a:t>
            </a:r>
            <a:r>
              <a:rPr sz="160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 《三国演义》的艺术成就</a:t>
            </a:r>
          </a:p>
        </p:txBody>
      </p:sp>
      <p:sp>
        <p:nvSpPr>
          <p:cNvPr id="8" name="五边形 7"/>
          <p:cNvSpPr/>
          <p:nvPr/>
        </p:nvSpPr>
        <p:spPr>
          <a:xfrm flipH="1">
            <a:off x="4808716" y="905658"/>
            <a:ext cx="1006968" cy="373867"/>
          </a:xfrm>
          <a:prstGeom prst="homePlat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论述</a:t>
            </a:r>
            <a:endParaRPr lang="zh-CN" altLang="en-US" sz="20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extLst>
      <p:ext uri="{BB962C8B-B14F-4D97-AF65-F5344CB8AC3E}">
        <p14:creationId xmlns:p14="http://schemas.microsoft.com/office/powerpoint/2010/main" val="1133015707"/>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nvPr>
        </p:nvSpPr>
        <p:spPr/>
        <p:txBody>
          <a:bodyPr/>
          <a:lstStyle/>
          <a:p>
            <a:r>
              <a:rPr lang="zh-CN" altLang="en-US"/>
              <a:t>第一节  《三国演义》</a:t>
            </a:r>
          </a:p>
        </p:txBody>
      </p:sp>
      <p:sp>
        <p:nvSpPr>
          <p:cNvPr id="6" name="文本占位符 5"/>
          <p:cNvSpPr>
            <a:spLocks noGrp="1"/>
          </p:cNvSpPr>
          <p:nvPr>
            <p:ph type="body" idx="4294967295"/>
          </p:nvPr>
        </p:nvSpPr>
        <p:spPr>
          <a:xfrm>
            <a:off x="838200" y="1124585"/>
            <a:ext cx="11353800" cy="4378325"/>
          </a:xfrm>
        </p:spPr>
        <p:txBody>
          <a:bodyPr>
            <a:normAutofit/>
          </a:bodyPr>
          <a:lstStyle/>
          <a:p>
            <a:pPr marL="0" indent="0">
              <a:lnSpc>
                <a:spcPct val="130000"/>
              </a:lnSpc>
              <a:buNone/>
            </a:pPr>
            <a:r>
              <a:rPr lang="zh-CN" altLang="en-US" b="1" dirty="0">
                <a:sym typeface="+mn-ea"/>
              </a:rPr>
              <a:t>二、</a:t>
            </a:r>
            <a:r>
              <a:rPr lang="en-US" altLang="zh-CN" b="1" dirty="0">
                <a:sym typeface="+mn-ea"/>
              </a:rPr>
              <a:t>《</a:t>
            </a:r>
            <a:r>
              <a:rPr lang="zh-CN" altLang="en-US" b="1" dirty="0">
                <a:sym typeface="+mn-ea"/>
              </a:rPr>
              <a:t>三国演义</a:t>
            </a:r>
            <a:r>
              <a:rPr lang="en-US" altLang="zh-CN" b="1" dirty="0">
                <a:sym typeface="+mn-ea"/>
              </a:rPr>
              <a:t>》</a:t>
            </a:r>
            <a:r>
              <a:rPr lang="zh-CN" altLang="en-US" b="1" dirty="0">
                <a:sym typeface="+mn-ea"/>
              </a:rPr>
              <a:t>的艺术</a:t>
            </a:r>
            <a:r>
              <a:rPr lang="zh-CN" altLang="en-US" b="1" dirty="0" smtClean="0">
                <a:sym typeface="+mn-ea"/>
              </a:rPr>
              <a:t>成就</a:t>
            </a:r>
            <a:endParaRPr lang="en-US" altLang="zh-CN" b="1" dirty="0" smtClean="0">
              <a:sym typeface="+mn-ea"/>
            </a:endParaRPr>
          </a:p>
          <a:p>
            <a:pPr marL="0" indent="0">
              <a:lnSpc>
                <a:spcPct val="130000"/>
              </a:lnSpc>
              <a:buNone/>
            </a:pPr>
            <a:r>
              <a:rPr lang="zh-CN" altLang="en-US" b="1" dirty="0" smtClean="0">
                <a:sym typeface="+mn-ea"/>
              </a:rPr>
              <a:t>（</a:t>
            </a:r>
            <a:r>
              <a:rPr lang="en-US" altLang="zh-CN" b="1" dirty="0" smtClean="0">
                <a:sym typeface="+mn-ea"/>
              </a:rPr>
              <a:t>3</a:t>
            </a:r>
            <a:r>
              <a:rPr lang="zh-CN" altLang="en-US" b="1" dirty="0" smtClean="0">
                <a:sym typeface="+mn-ea"/>
              </a:rPr>
              <a:t>）</a:t>
            </a:r>
            <a:r>
              <a:rPr lang="en-US" altLang="zh-CN" sz="2400" b="1" dirty="0" smtClean="0">
                <a:solidFill>
                  <a:schemeClr val="tx1"/>
                </a:solidFill>
                <a:sym typeface="+mn-ea"/>
              </a:rPr>
              <a:t>《</a:t>
            </a:r>
            <a:r>
              <a:rPr lang="zh-CN" altLang="en-US" sz="2400" b="1" dirty="0">
                <a:solidFill>
                  <a:schemeClr val="tx1"/>
                </a:solidFill>
                <a:sym typeface="+mn-ea"/>
              </a:rPr>
              <a:t>三国演义</a:t>
            </a:r>
            <a:r>
              <a:rPr lang="en-US" altLang="zh-CN" sz="2400" b="1" dirty="0">
                <a:solidFill>
                  <a:schemeClr val="tx1"/>
                </a:solidFill>
                <a:sym typeface="+mn-ea"/>
              </a:rPr>
              <a:t>》</a:t>
            </a:r>
            <a:r>
              <a:rPr lang="zh-CN" altLang="en-US" sz="2400" b="1" dirty="0">
                <a:solidFill>
                  <a:schemeClr val="tx1"/>
                </a:solidFill>
                <a:sym typeface="+mn-ea"/>
              </a:rPr>
              <a:t>的</a:t>
            </a:r>
            <a:r>
              <a:rPr lang="zh-CN" altLang="en-US" b="1" dirty="0">
                <a:sym typeface="+mn-ea"/>
              </a:rPr>
              <a:t>人物</a:t>
            </a:r>
            <a:r>
              <a:rPr lang="zh-CN" altLang="en-US" b="1" dirty="0" smtClean="0">
                <a:sym typeface="+mn-ea"/>
              </a:rPr>
              <a:t>特点</a:t>
            </a:r>
            <a:endParaRPr lang="zh-CN" altLang="en-US" sz="1000" dirty="0">
              <a:latin typeface="KaiTi" charset="-122"/>
              <a:ea typeface="KaiTi" charset="-122"/>
              <a:cs typeface="KaiTi" charset="-122"/>
            </a:endParaRPr>
          </a:p>
          <a:p>
            <a:pPr marL="0" indent="0">
              <a:lnSpc>
                <a:spcPct val="130000"/>
              </a:lnSpc>
              <a:buNone/>
            </a:pPr>
            <a:r>
              <a:rPr lang="zh-CN" altLang="en-US" dirty="0">
                <a:latin typeface="KaiTi" charset="-122"/>
                <a:ea typeface="KaiTi" charset="-122"/>
                <a:cs typeface="KaiTi" charset="-122"/>
              </a:rPr>
              <a:t>①小说善于运用</a:t>
            </a:r>
            <a:r>
              <a:rPr lang="zh-CN" altLang="en-US" b="1" dirty="0">
                <a:solidFill>
                  <a:srgbClr val="C00000"/>
                </a:solidFill>
                <a:latin typeface="KaiTi" charset="-122"/>
                <a:ea typeface="KaiTi" charset="-122"/>
                <a:cs typeface="KaiTi" charset="-122"/>
              </a:rPr>
              <a:t>层层</a:t>
            </a:r>
            <a:r>
              <a:rPr lang="zh-CN" altLang="en-US" b="1" dirty="0" smtClean="0">
                <a:solidFill>
                  <a:srgbClr val="C00000"/>
                </a:solidFill>
                <a:latin typeface="KaiTi" charset="-122"/>
                <a:ea typeface="KaiTi" charset="-122"/>
                <a:cs typeface="KaiTi" charset="-122"/>
              </a:rPr>
              <a:t>皴</a:t>
            </a:r>
            <a:r>
              <a:rPr lang="en-US" altLang="zh-CN" dirty="0" err="1"/>
              <a:t>cūn</a:t>
            </a:r>
            <a:r>
              <a:rPr lang="zh-CN" altLang="en-US" b="1" dirty="0" smtClean="0">
                <a:solidFill>
                  <a:srgbClr val="C00000"/>
                </a:solidFill>
                <a:latin typeface="KaiTi" charset="-122"/>
                <a:ea typeface="KaiTi" charset="-122"/>
                <a:cs typeface="KaiTi" charset="-122"/>
              </a:rPr>
              <a:t>染</a:t>
            </a:r>
            <a:r>
              <a:rPr lang="zh-CN" altLang="en-US" dirty="0">
                <a:latin typeface="KaiTi" charset="-122"/>
                <a:ea typeface="KaiTi" charset="-122"/>
                <a:cs typeface="KaiTi" charset="-122"/>
              </a:rPr>
              <a:t>的手法</a:t>
            </a:r>
            <a:r>
              <a:rPr lang="zh-CN" altLang="en-US" dirty="0" smtClean="0">
                <a:latin typeface="KaiTi" charset="-122"/>
                <a:ea typeface="KaiTi" charset="-122"/>
                <a:cs typeface="KaiTi" charset="-122"/>
              </a:rPr>
              <a:t>。</a:t>
            </a:r>
            <a:endParaRPr lang="en-US" altLang="zh-CN" dirty="0" smtClean="0">
              <a:latin typeface="KaiTi" charset="-122"/>
              <a:ea typeface="KaiTi" charset="-122"/>
              <a:cs typeface="KaiTi" charset="-122"/>
            </a:endParaRPr>
          </a:p>
          <a:p>
            <a:pPr marL="0" indent="0">
              <a:lnSpc>
                <a:spcPct val="130000"/>
              </a:lnSpc>
              <a:buNone/>
            </a:pPr>
            <a:r>
              <a:rPr lang="zh-CN" altLang="en-US" dirty="0" smtClean="0">
                <a:latin typeface="KaiTi" charset="-122"/>
                <a:ea typeface="KaiTi" charset="-122"/>
                <a:cs typeface="KaiTi" charset="-122"/>
              </a:rPr>
              <a:t>②</a:t>
            </a:r>
            <a:r>
              <a:rPr lang="zh-CN" altLang="en-US" dirty="0">
                <a:latin typeface="KaiTi" charset="-122"/>
                <a:ea typeface="KaiTi" charset="-122"/>
                <a:cs typeface="KaiTi" charset="-122"/>
              </a:rPr>
              <a:t>还善于运用</a:t>
            </a:r>
            <a:r>
              <a:rPr lang="zh-CN" altLang="en-US" b="1" dirty="0">
                <a:solidFill>
                  <a:srgbClr val="C00000"/>
                </a:solidFill>
                <a:latin typeface="KaiTi" charset="-122"/>
                <a:ea typeface="KaiTi" charset="-122"/>
                <a:cs typeface="KaiTi" charset="-122"/>
              </a:rPr>
              <a:t>传奇色彩</a:t>
            </a:r>
            <a:r>
              <a:rPr lang="zh-CN" altLang="en-US" dirty="0">
                <a:latin typeface="KaiTi" charset="-122"/>
                <a:ea typeface="KaiTi" charset="-122"/>
                <a:cs typeface="KaiTi" charset="-122"/>
              </a:rPr>
              <a:t>极浓的故事和</a:t>
            </a:r>
            <a:r>
              <a:rPr lang="zh-CN" altLang="en-US" b="1" dirty="0">
                <a:solidFill>
                  <a:srgbClr val="C00000"/>
                </a:solidFill>
                <a:latin typeface="KaiTi" charset="-122"/>
                <a:ea typeface="KaiTi" charset="-122"/>
                <a:cs typeface="KaiTi" charset="-122"/>
              </a:rPr>
              <a:t>生动的细节</a:t>
            </a:r>
            <a:r>
              <a:rPr lang="zh-CN" altLang="en-US" dirty="0">
                <a:latin typeface="KaiTi" charset="-122"/>
                <a:ea typeface="KaiTi" charset="-122"/>
                <a:cs typeface="KaiTi" charset="-122"/>
              </a:rPr>
              <a:t>塑造人物。</a:t>
            </a:r>
          </a:p>
          <a:p>
            <a:pPr marL="0" indent="0">
              <a:lnSpc>
                <a:spcPct val="130000"/>
              </a:lnSpc>
              <a:buNone/>
            </a:pPr>
            <a:r>
              <a:rPr lang="zh-CN" altLang="en-US" dirty="0">
                <a:latin typeface="KaiTi" charset="-122"/>
                <a:ea typeface="KaiTi" charset="-122"/>
                <a:cs typeface="KaiTi" charset="-122"/>
              </a:rPr>
              <a:t>③善于运用</a:t>
            </a:r>
            <a:r>
              <a:rPr lang="zh-CN" altLang="en-US" b="1" dirty="0">
                <a:solidFill>
                  <a:srgbClr val="C00000"/>
                </a:solidFill>
                <a:latin typeface="KaiTi" charset="-122"/>
                <a:ea typeface="KaiTi" charset="-122"/>
                <a:cs typeface="KaiTi" charset="-122"/>
              </a:rPr>
              <a:t>对比烘托手法</a:t>
            </a:r>
            <a:r>
              <a:rPr lang="zh-CN" altLang="en-US" dirty="0">
                <a:latin typeface="KaiTi" charset="-122"/>
                <a:ea typeface="KaiTi" charset="-122"/>
                <a:cs typeface="KaiTi" charset="-122"/>
              </a:rPr>
              <a:t>塑造人物。</a:t>
            </a:r>
          </a:p>
          <a:p>
            <a:pPr marL="0" indent="0">
              <a:lnSpc>
                <a:spcPct val="130000"/>
              </a:lnSpc>
              <a:buNone/>
            </a:pPr>
            <a:r>
              <a:rPr lang="zh-CN" altLang="en-US" dirty="0">
                <a:latin typeface="KaiTi" charset="-122"/>
                <a:ea typeface="KaiTi" charset="-122"/>
                <a:cs typeface="KaiTi" charset="-122"/>
              </a:rPr>
              <a:t>④</a:t>
            </a:r>
            <a:r>
              <a:rPr lang="zh-CN" altLang="en-US" b="1" dirty="0">
                <a:latin typeface="KaiTi" charset="-122"/>
                <a:ea typeface="KaiTi" charset="-122"/>
                <a:cs typeface="KaiTi" charset="-122"/>
              </a:rPr>
              <a:t>缺点</a:t>
            </a:r>
            <a:r>
              <a:rPr lang="zh-CN" altLang="en-US" dirty="0">
                <a:latin typeface="KaiTi" charset="-122"/>
                <a:ea typeface="KaiTi" charset="-122"/>
                <a:cs typeface="KaiTi" charset="-122"/>
              </a:rPr>
              <a:t>：如人物性格突出但缺少</a:t>
            </a:r>
            <a:r>
              <a:rPr lang="zh-CN" altLang="en-US" b="1" dirty="0">
                <a:solidFill>
                  <a:srgbClr val="C00000"/>
                </a:solidFill>
                <a:latin typeface="KaiTi" charset="-122"/>
                <a:ea typeface="KaiTi" charset="-122"/>
                <a:cs typeface="KaiTi" charset="-122"/>
              </a:rPr>
              <a:t>发展变化</a:t>
            </a:r>
            <a:r>
              <a:rPr lang="zh-CN" altLang="en-US" dirty="0">
                <a:latin typeface="KaiTi" charset="-122"/>
                <a:ea typeface="KaiTi" charset="-122"/>
                <a:cs typeface="KaiTi" charset="-122"/>
              </a:rPr>
              <a:t>，为突出人物的主要特点而</a:t>
            </a:r>
            <a:r>
              <a:rPr lang="zh-CN" altLang="en-US" b="1" dirty="0">
                <a:solidFill>
                  <a:srgbClr val="C00000"/>
                </a:solidFill>
                <a:latin typeface="KaiTi" charset="-122"/>
                <a:ea typeface="KaiTi" charset="-122"/>
                <a:cs typeface="KaiTi" charset="-122"/>
              </a:rPr>
              <a:t>夸张至失真</a:t>
            </a:r>
            <a:r>
              <a:rPr lang="zh-CN" altLang="en-US" dirty="0">
                <a:latin typeface="KaiTi" charset="-122"/>
                <a:ea typeface="KaiTi" charset="-122"/>
                <a:cs typeface="KaiTi" charset="-122"/>
              </a:rPr>
              <a:t>的地步，</a:t>
            </a:r>
            <a:r>
              <a:rPr lang="zh-CN" altLang="en-US" dirty="0">
                <a:latin typeface="SimHei" charset="-122"/>
                <a:ea typeface="SimHei" charset="-122"/>
                <a:cs typeface="SimHei" charset="-122"/>
              </a:rPr>
              <a:t>鲁迅先生即批评它“欲显刘备之长厚而似伪，状诸葛之多智而近妖”。</a:t>
            </a:r>
          </a:p>
          <a:p>
            <a:endParaRPr lang="zh-CN" altLang="en-US" dirty="0"/>
          </a:p>
          <a:p>
            <a:pPr>
              <a:buFont typeface="Wingdings" panose="05000000000000000000" charset="0"/>
            </a:pPr>
            <a:endParaRPr lang="zh-CN" altLang="en-US" dirty="0"/>
          </a:p>
        </p:txBody>
      </p:sp>
      <p:sp>
        <p:nvSpPr>
          <p:cNvPr id="19" name="五边形 18"/>
          <p:cNvSpPr/>
          <p:nvPr/>
        </p:nvSpPr>
        <p:spPr>
          <a:xfrm flipH="1">
            <a:off x="5006269" y="1234728"/>
            <a:ext cx="492760" cy="278824"/>
          </a:xfrm>
          <a:prstGeom prst="homePlat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简</a:t>
            </a:r>
          </a:p>
        </p:txBody>
      </p:sp>
      <p:graphicFrame>
        <p:nvGraphicFramePr>
          <p:cNvPr id="5" name="图示 4"/>
          <p:cNvGraphicFramePr/>
          <p:nvPr/>
        </p:nvGraphicFramePr>
        <p:xfrm>
          <a:off x="8384581" y="-145375"/>
          <a:ext cx="4256361" cy="229461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文本框 1"/>
          <p:cNvSpPr txBox="1"/>
          <p:nvPr/>
        </p:nvSpPr>
        <p:spPr>
          <a:xfrm>
            <a:off x="0" y="80010"/>
            <a:ext cx="4305300" cy="337185"/>
          </a:xfrm>
          <a:prstGeom prst="rect">
            <a:avLst/>
          </a:prstGeom>
          <a:noFill/>
        </p:spPr>
        <p:txBody>
          <a:bodyPr wrap="square" rtlCol="0">
            <a:spAutoFit/>
          </a:bodyPr>
          <a:lstStyle/>
          <a:p>
            <a:r>
              <a:rPr lang="en-US" altLang="zh-CN" sz="160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16.</a:t>
            </a:r>
            <a:r>
              <a:rPr lang="en-US" sz="160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1.3</a:t>
            </a:r>
            <a:r>
              <a:rPr sz="160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 《三国演义》的艺术成就</a:t>
            </a:r>
          </a:p>
        </p:txBody>
      </p:sp>
    </p:spTree>
    <p:extLst>
      <p:ext uri="{BB962C8B-B14F-4D97-AF65-F5344CB8AC3E}">
        <p14:creationId xmlns:p14="http://schemas.microsoft.com/office/powerpoint/2010/main" val="729647005"/>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nvPr>
        </p:nvSpPr>
        <p:spPr/>
        <p:txBody>
          <a:bodyPr/>
          <a:lstStyle/>
          <a:p>
            <a:r>
              <a:rPr lang="zh-CN" altLang="en-US"/>
              <a:t>第一节  《三国演义》</a:t>
            </a:r>
          </a:p>
        </p:txBody>
      </p:sp>
      <p:sp>
        <p:nvSpPr>
          <p:cNvPr id="6" name="文本占位符 5"/>
          <p:cNvSpPr>
            <a:spLocks noGrp="1"/>
          </p:cNvSpPr>
          <p:nvPr>
            <p:ph type="body" idx="4294967295"/>
          </p:nvPr>
        </p:nvSpPr>
        <p:spPr>
          <a:xfrm>
            <a:off x="838200" y="1124585"/>
            <a:ext cx="11633200" cy="4378325"/>
          </a:xfrm>
        </p:spPr>
        <p:txBody>
          <a:bodyPr>
            <a:normAutofit/>
          </a:bodyPr>
          <a:lstStyle/>
          <a:p>
            <a:pPr marL="0" indent="0">
              <a:lnSpc>
                <a:spcPct val="150000"/>
              </a:lnSpc>
              <a:buNone/>
            </a:pPr>
            <a:r>
              <a:rPr lang="zh-CN" altLang="en-US" b="1" dirty="0" smtClean="0">
                <a:sym typeface="+mn-ea"/>
              </a:rPr>
              <a:t>三、</a:t>
            </a:r>
            <a:r>
              <a:rPr b="1" dirty="0" smtClean="0">
                <a:sym typeface="+mn-ea"/>
              </a:rPr>
              <a:t>《</a:t>
            </a:r>
            <a:r>
              <a:rPr b="1" dirty="0">
                <a:sym typeface="+mn-ea"/>
              </a:rPr>
              <a:t>三国演义</a:t>
            </a:r>
            <a:r>
              <a:rPr b="1" dirty="0" smtClean="0">
                <a:sym typeface="+mn-ea"/>
              </a:rPr>
              <a:t>》</a:t>
            </a:r>
            <a:r>
              <a:rPr lang="zh-CN" altLang="en-US" b="1" dirty="0" smtClean="0">
                <a:sym typeface="+mn-ea"/>
              </a:rPr>
              <a:t>悲剧精神</a:t>
            </a:r>
            <a:r>
              <a:rPr lang="zh-CN" altLang="en-US" b="1" dirty="0" smtClean="0">
                <a:solidFill>
                  <a:srgbClr val="00B050"/>
                </a:solidFill>
                <a:sym typeface="+mn-ea"/>
              </a:rPr>
              <a:t>［</a:t>
            </a:r>
            <a:r>
              <a:rPr lang="en-US" altLang="zh-CN" b="1" dirty="0" smtClean="0">
                <a:solidFill>
                  <a:srgbClr val="00B050"/>
                </a:solidFill>
                <a:sym typeface="+mn-ea"/>
              </a:rPr>
              <a:t>11</a:t>
            </a:r>
            <a:r>
              <a:rPr lang="zh-CN" altLang="en-US" b="1" dirty="0" smtClean="0">
                <a:solidFill>
                  <a:srgbClr val="00B050"/>
                </a:solidFill>
                <a:sym typeface="+mn-ea"/>
              </a:rPr>
              <a:t>简答］</a:t>
            </a:r>
            <a:endParaRPr lang="en-US" altLang="zh-CN" b="1" dirty="0" smtClean="0">
              <a:solidFill>
                <a:srgbClr val="00B050"/>
              </a:solidFill>
              <a:sym typeface="+mn-ea"/>
            </a:endParaRPr>
          </a:p>
          <a:p>
            <a:pPr marL="0" indent="0">
              <a:lnSpc>
                <a:spcPct val="150000"/>
              </a:lnSpc>
              <a:buNone/>
            </a:pPr>
            <a:r>
              <a:rPr lang="en-US" altLang="zh-CN" dirty="0" smtClean="0"/>
              <a:t>(1</a:t>
            </a:r>
            <a:r>
              <a:rPr lang="en-US" altLang="zh-CN" dirty="0"/>
              <a:t>)</a:t>
            </a:r>
            <a:r>
              <a:rPr lang="zh-CN" altLang="en-US" dirty="0"/>
              <a:t>小说以</a:t>
            </a:r>
            <a:r>
              <a:rPr lang="zh-CN" altLang="en-US" dirty="0">
                <a:solidFill>
                  <a:srgbClr val="C00000"/>
                </a:solidFill>
              </a:rPr>
              <a:t>拥刘反曹</a:t>
            </a:r>
            <a:r>
              <a:rPr lang="zh-CN" altLang="en-US" dirty="0"/>
              <a:t>为基本思想倾向，最后却以三分归晋为结局</a:t>
            </a:r>
            <a:r>
              <a:rPr lang="en-US" altLang="zh-CN" dirty="0"/>
              <a:t>,</a:t>
            </a:r>
            <a:r>
              <a:rPr lang="zh-CN" altLang="en-US" dirty="0"/>
              <a:t>是一部悲剧作品。</a:t>
            </a:r>
            <a:br>
              <a:rPr lang="zh-CN" altLang="en-US" dirty="0"/>
            </a:br>
            <a:r>
              <a:rPr lang="en-US" altLang="zh-CN" dirty="0"/>
              <a:t>(2)</a:t>
            </a:r>
            <a:r>
              <a:rPr lang="zh-CN" altLang="en-US" dirty="0"/>
              <a:t>作者将忠义勇智愚等一切可能的</a:t>
            </a:r>
            <a:r>
              <a:rPr lang="zh-CN" altLang="en-US" dirty="0">
                <a:solidFill>
                  <a:srgbClr val="C00000"/>
                </a:solidFill>
              </a:rPr>
              <a:t>正面美好因素</a:t>
            </a:r>
            <a:r>
              <a:rPr lang="zh-CN" altLang="en-US" dirty="0"/>
              <a:t>全部赋予了刘备集团，却又深刻地写出其一步步走向衰亡的</a:t>
            </a:r>
            <a:r>
              <a:rPr lang="zh-CN" altLang="en-US" dirty="0">
                <a:solidFill>
                  <a:srgbClr val="C00000"/>
                </a:solidFill>
              </a:rPr>
              <a:t>悲剧性结局</a:t>
            </a:r>
            <a:r>
              <a:rPr lang="en-US" altLang="zh-CN" dirty="0"/>
              <a:t>,</a:t>
            </a:r>
            <a:r>
              <a:rPr lang="zh-CN" altLang="en-US" dirty="0"/>
              <a:t>令人震撼和惋惜。</a:t>
            </a:r>
            <a:br>
              <a:rPr lang="zh-CN" altLang="en-US" dirty="0"/>
            </a:br>
            <a:r>
              <a:rPr lang="en-US" altLang="zh-CN" dirty="0"/>
              <a:t>(3)</a:t>
            </a:r>
            <a:r>
              <a:rPr lang="zh-CN" altLang="en-US" dirty="0"/>
              <a:t>导致刘备集团悲剧结局的直接原因是用</a:t>
            </a:r>
            <a:r>
              <a:rPr lang="zh-CN" altLang="en-US" dirty="0">
                <a:solidFill>
                  <a:srgbClr val="C00000"/>
                </a:solidFill>
              </a:rPr>
              <a:t>道德价值去压制政治利益</a:t>
            </a:r>
            <a:r>
              <a:rPr lang="zh-CN" altLang="en-US" dirty="0"/>
              <a:t>。</a:t>
            </a:r>
          </a:p>
        </p:txBody>
      </p:sp>
      <p:sp>
        <p:nvSpPr>
          <p:cNvPr id="4" name="文本框 3"/>
          <p:cNvSpPr txBox="1"/>
          <p:nvPr/>
        </p:nvSpPr>
        <p:spPr>
          <a:xfrm>
            <a:off x="0" y="80010"/>
            <a:ext cx="4305300" cy="337185"/>
          </a:xfrm>
          <a:prstGeom prst="rect">
            <a:avLst/>
          </a:prstGeom>
          <a:noFill/>
        </p:spPr>
        <p:txBody>
          <a:bodyPr wrap="square" rtlCol="0">
            <a:spAutoFit/>
          </a:bodyPr>
          <a:lstStyle/>
          <a:p>
            <a:r>
              <a:rPr lang="en-US" altLang="zh-CN" sz="160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16.</a:t>
            </a:r>
            <a:r>
              <a:rPr lang="en-US" sz="160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1.3</a:t>
            </a:r>
            <a:r>
              <a:rPr sz="160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 《三国演义》的艺术成就</a:t>
            </a:r>
          </a:p>
        </p:txBody>
      </p:sp>
    </p:spTree>
    <p:extLst>
      <p:ext uri="{BB962C8B-B14F-4D97-AF65-F5344CB8AC3E}">
        <p14:creationId xmlns:p14="http://schemas.microsoft.com/office/powerpoint/2010/main" val="64782284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编号占位符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09A97C3-AF9F-524B-BCB6-7987EEDA47D3}" type="slidenum">
              <a:rPr kumimoji="1" lang="zh-CN" altLang="en-US" sz="1200" b="0" i="0" u="none" strike="noStrike" kern="1200" cap="none" spc="0" normalizeH="0" baseline="0" noProof="0" smtClean="0">
                <a:ln>
                  <a:noFill/>
                </a:ln>
                <a:solidFill>
                  <a:schemeClr val="tx1">
                    <a:tint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14</a:t>
            </a:fld>
            <a:endParaRPr kumimoji="1" lang="zh-CN" altLang="en-US" sz="1200" b="0" i="0" u="none" strike="noStrike" kern="1200" cap="none" spc="0" normalizeH="0" baseline="0" noProof="0">
              <a:ln>
                <a:noFill/>
              </a:ln>
              <a:solidFill>
                <a:schemeClr val="tx1">
                  <a:tint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 name="矩形 2"/>
          <p:cNvSpPr/>
          <p:nvPr/>
        </p:nvSpPr>
        <p:spPr>
          <a:xfrm>
            <a:off x="1004046" y="969911"/>
            <a:ext cx="10506635" cy="3323987"/>
          </a:xfrm>
          <a:prstGeom prst="rect">
            <a:avLst/>
          </a:prstGeom>
        </p:spPr>
        <p:txBody>
          <a:bodyPr wrap="square">
            <a:spAutoFit/>
          </a:bodyPr>
          <a:lstStyle/>
          <a:p>
            <a:pPr fontAlgn="t">
              <a:lnSpc>
                <a:spcPct val="150000"/>
              </a:lnSpc>
            </a:pPr>
            <a:r>
              <a:rPr lang="zh-CN" altLang="en-US" sz="2800" dirty="0">
                <a:latin typeface="Microsoft YaHei" charset="-122"/>
                <a:ea typeface="Microsoft YaHei" charset="-122"/>
                <a:cs typeface="Microsoft YaHei" charset="-122"/>
              </a:rPr>
              <a:t>永嘉四灵提倡复兴的唐诗，实际上是（ ）</a:t>
            </a:r>
          </a:p>
          <a:p>
            <a:pPr>
              <a:lnSpc>
                <a:spcPct val="150000"/>
              </a:lnSpc>
            </a:pPr>
            <a:r>
              <a:rPr lang="en-US" altLang="zh-CN" sz="2800" dirty="0" smtClean="0">
                <a:latin typeface="Microsoft YaHei" charset="-122"/>
                <a:ea typeface="Microsoft YaHei" charset="-122"/>
                <a:cs typeface="Microsoft YaHei" charset="-122"/>
              </a:rPr>
              <a:t>A</a:t>
            </a:r>
            <a:r>
              <a:rPr lang="en-US" altLang="zh-CN" sz="2800" dirty="0">
                <a:latin typeface="Microsoft YaHei" charset="-122"/>
                <a:ea typeface="Microsoft YaHei" charset="-122"/>
                <a:cs typeface="Microsoft YaHei" charset="-122"/>
              </a:rPr>
              <a:t>:</a:t>
            </a:r>
            <a:r>
              <a:rPr lang="zh-CN" altLang="en-US" sz="2800" dirty="0">
                <a:latin typeface="Microsoft YaHei" charset="-122"/>
                <a:ea typeface="Microsoft YaHei" charset="-122"/>
                <a:cs typeface="Microsoft YaHei" charset="-122"/>
              </a:rPr>
              <a:t>初唐体</a:t>
            </a:r>
          </a:p>
          <a:p>
            <a:pPr>
              <a:lnSpc>
                <a:spcPct val="150000"/>
              </a:lnSpc>
            </a:pPr>
            <a:r>
              <a:rPr lang="en-US" altLang="zh-CN" sz="2800" dirty="0">
                <a:latin typeface="Microsoft YaHei" charset="-122"/>
                <a:ea typeface="Microsoft YaHei" charset="-122"/>
                <a:cs typeface="Microsoft YaHei" charset="-122"/>
              </a:rPr>
              <a:t>B:</a:t>
            </a:r>
            <a:r>
              <a:rPr lang="zh-CN" altLang="en-US" sz="2800" dirty="0">
                <a:latin typeface="Microsoft YaHei" charset="-122"/>
                <a:ea typeface="Microsoft YaHei" charset="-122"/>
                <a:cs typeface="Microsoft YaHei" charset="-122"/>
              </a:rPr>
              <a:t>盛唐体</a:t>
            </a:r>
          </a:p>
          <a:p>
            <a:pPr>
              <a:lnSpc>
                <a:spcPct val="150000"/>
              </a:lnSpc>
            </a:pPr>
            <a:r>
              <a:rPr lang="en-US" altLang="zh-CN" sz="2800" dirty="0">
                <a:latin typeface="Microsoft YaHei" charset="-122"/>
                <a:ea typeface="Microsoft YaHei" charset="-122"/>
                <a:cs typeface="Microsoft YaHei" charset="-122"/>
              </a:rPr>
              <a:t>C:</a:t>
            </a:r>
            <a:r>
              <a:rPr lang="zh-CN" altLang="en-US" sz="2800" dirty="0">
                <a:latin typeface="Microsoft YaHei" charset="-122"/>
                <a:ea typeface="Microsoft YaHei" charset="-122"/>
                <a:cs typeface="Microsoft YaHei" charset="-122"/>
              </a:rPr>
              <a:t>中唐体</a:t>
            </a:r>
          </a:p>
          <a:p>
            <a:pPr>
              <a:lnSpc>
                <a:spcPct val="150000"/>
              </a:lnSpc>
            </a:pPr>
            <a:r>
              <a:rPr lang="en-US" altLang="zh-CN" sz="2800" dirty="0">
                <a:solidFill>
                  <a:srgbClr val="C00000"/>
                </a:solidFill>
                <a:latin typeface="Microsoft YaHei" charset="-122"/>
                <a:ea typeface="Microsoft YaHei" charset="-122"/>
                <a:cs typeface="Microsoft YaHei" charset="-122"/>
              </a:rPr>
              <a:t>D:</a:t>
            </a:r>
            <a:r>
              <a:rPr lang="zh-CN" altLang="en-US" sz="2800" dirty="0">
                <a:solidFill>
                  <a:srgbClr val="C00000"/>
                </a:solidFill>
                <a:latin typeface="Microsoft YaHei" charset="-122"/>
                <a:ea typeface="Microsoft YaHei" charset="-122"/>
                <a:cs typeface="Microsoft YaHei" charset="-122"/>
              </a:rPr>
              <a:t>晚唐体</a:t>
            </a:r>
            <a:endParaRPr lang="zh-CN" altLang="en-US" sz="2800" b="0" i="0" dirty="0">
              <a:solidFill>
                <a:srgbClr val="C00000"/>
              </a:solidFill>
              <a:effectLst/>
              <a:latin typeface="Microsoft YaHei" charset="-122"/>
              <a:ea typeface="Microsoft YaHei" charset="-122"/>
              <a:cs typeface="Microsoft YaHei" charset="-122"/>
            </a:endParaRPr>
          </a:p>
        </p:txBody>
      </p:sp>
    </p:spTree>
    <p:extLst>
      <p:ext uri="{BB962C8B-B14F-4D97-AF65-F5344CB8AC3E}">
        <p14:creationId xmlns:p14="http://schemas.microsoft.com/office/powerpoint/2010/main" val="1234473922"/>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2227" name="组合 3"/>
          <p:cNvGrpSpPr/>
          <p:nvPr/>
        </p:nvGrpSpPr>
        <p:grpSpPr>
          <a:xfrm>
            <a:off x="4859905" y="1348965"/>
            <a:ext cx="5532120" cy="1162049"/>
            <a:chOff x="3283581" y="1400939"/>
            <a:chExt cx="6970893" cy="1096130"/>
          </a:xfrm>
          <a:solidFill>
            <a:schemeClr val="accent1">
              <a:lumMod val="60000"/>
              <a:lumOff val="40000"/>
            </a:schemeClr>
          </a:solidFill>
        </p:grpSpPr>
        <p:sp>
          <p:nvSpPr>
            <p:cNvPr id="5" name="圆角矩形 2"/>
            <p:cNvSpPr/>
            <p:nvPr>
              <p:custDataLst>
                <p:tags r:id="rId1"/>
              </p:custDataLst>
            </p:nvPr>
          </p:nvSpPr>
          <p:spPr bwMode="auto">
            <a:xfrm rot="460042">
              <a:off x="4259762" y="1610581"/>
              <a:ext cx="4371476" cy="886488"/>
            </a:xfrm>
            <a:custGeom>
              <a:avLst/>
              <a:gdLst>
                <a:gd name="connsiteX0" fmla="*/ 0 w 6126070"/>
                <a:gd name="connsiteY0" fmla="*/ 0 h 1717168"/>
                <a:gd name="connsiteX1" fmla="*/ 5369986 w 6126070"/>
                <a:gd name="connsiteY1" fmla="*/ 0 h 1717168"/>
                <a:gd name="connsiteX2" fmla="*/ 6126070 w 6126070"/>
                <a:gd name="connsiteY2" fmla="*/ 756084 h 1717168"/>
                <a:gd name="connsiteX3" fmla="*/ 5369986 w 6126070"/>
                <a:gd name="connsiteY3" fmla="*/ 1512168 h 1717168"/>
                <a:gd name="connsiteX4" fmla="*/ 100439 w 6126070"/>
                <a:gd name="connsiteY4" fmla="*/ 1717168 h 1717168"/>
                <a:gd name="connsiteX5" fmla="*/ 0 w 6126070"/>
                <a:gd name="connsiteY5" fmla="*/ 0 h 1717168"/>
                <a:gd name="connsiteX0-1" fmla="*/ 0 w 6115521"/>
                <a:gd name="connsiteY0-2" fmla="*/ 168542 h 1717168"/>
                <a:gd name="connsiteX1-3" fmla="*/ 5359437 w 6115521"/>
                <a:gd name="connsiteY1-4" fmla="*/ 0 h 1717168"/>
                <a:gd name="connsiteX2-5" fmla="*/ 6115521 w 6115521"/>
                <a:gd name="connsiteY2-6" fmla="*/ 756084 h 1717168"/>
                <a:gd name="connsiteX3-7" fmla="*/ 5359437 w 6115521"/>
                <a:gd name="connsiteY3-8" fmla="*/ 1512168 h 1717168"/>
                <a:gd name="connsiteX4-9" fmla="*/ 89890 w 6115521"/>
                <a:gd name="connsiteY4-10" fmla="*/ 1717168 h 1717168"/>
                <a:gd name="connsiteX5-11" fmla="*/ 0 w 6115521"/>
                <a:gd name="connsiteY5-12" fmla="*/ 168542 h 1717168"/>
                <a:gd name="connsiteX0-13" fmla="*/ 0 w 6115521"/>
                <a:gd name="connsiteY0-14" fmla="*/ 168542 h 1968850"/>
                <a:gd name="connsiteX1-15" fmla="*/ 5359437 w 6115521"/>
                <a:gd name="connsiteY1-16" fmla="*/ 0 h 1968850"/>
                <a:gd name="connsiteX2-17" fmla="*/ 6115521 w 6115521"/>
                <a:gd name="connsiteY2-18" fmla="*/ 756084 h 1968850"/>
                <a:gd name="connsiteX3-19" fmla="*/ 5359437 w 6115521"/>
                <a:gd name="connsiteY3-20" fmla="*/ 1512168 h 1968850"/>
                <a:gd name="connsiteX4-21" fmla="*/ 94937 w 6115521"/>
                <a:gd name="connsiteY4-22" fmla="*/ 1968850 h 1968850"/>
                <a:gd name="connsiteX5-23" fmla="*/ 0 w 6115521"/>
                <a:gd name="connsiteY5-24" fmla="*/ 168542 h 1968850"/>
                <a:gd name="connsiteX0-25" fmla="*/ 0 w 6115521"/>
                <a:gd name="connsiteY0-26" fmla="*/ 168542 h 1968850"/>
                <a:gd name="connsiteX1-27" fmla="*/ 5359437 w 6115521"/>
                <a:gd name="connsiteY1-28" fmla="*/ 0 h 1968850"/>
                <a:gd name="connsiteX2-29" fmla="*/ 6115521 w 6115521"/>
                <a:gd name="connsiteY2-30" fmla="*/ 756084 h 1968850"/>
                <a:gd name="connsiteX3-31" fmla="*/ 5359437 w 6115521"/>
                <a:gd name="connsiteY3-32" fmla="*/ 1512168 h 1968850"/>
                <a:gd name="connsiteX4-33" fmla="*/ 94937 w 6115521"/>
                <a:gd name="connsiteY4-34" fmla="*/ 1968850 h 1968850"/>
                <a:gd name="connsiteX5-35" fmla="*/ 0 w 6115521"/>
                <a:gd name="connsiteY5-36" fmla="*/ 168542 h 1968850"/>
                <a:gd name="connsiteX0-37" fmla="*/ 0 w 6115521"/>
                <a:gd name="connsiteY0-38" fmla="*/ 168542 h 1968850"/>
                <a:gd name="connsiteX1-39" fmla="*/ 5359437 w 6115521"/>
                <a:gd name="connsiteY1-40" fmla="*/ 0 h 1968850"/>
                <a:gd name="connsiteX2-41" fmla="*/ 6115521 w 6115521"/>
                <a:gd name="connsiteY2-42" fmla="*/ 756084 h 1968850"/>
                <a:gd name="connsiteX3-43" fmla="*/ 5359437 w 6115521"/>
                <a:gd name="connsiteY3-44" fmla="*/ 1512168 h 1968850"/>
                <a:gd name="connsiteX4-45" fmla="*/ 94937 w 6115521"/>
                <a:gd name="connsiteY4-46" fmla="*/ 1968850 h 1968850"/>
                <a:gd name="connsiteX5-47" fmla="*/ 0 w 6115521"/>
                <a:gd name="connsiteY5-48" fmla="*/ 168542 h 196885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6115521" h="1968850">
                  <a:moveTo>
                    <a:pt x="0" y="168542"/>
                  </a:moveTo>
                  <a:lnTo>
                    <a:pt x="5359437" y="0"/>
                  </a:lnTo>
                  <a:cubicBezTo>
                    <a:pt x="5777011" y="0"/>
                    <a:pt x="6115521" y="338510"/>
                    <a:pt x="6115521" y="756084"/>
                  </a:cubicBezTo>
                  <a:cubicBezTo>
                    <a:pt x="6115521" y="1173658"/>
                    <a:pt x="5777011" y="1512168"/>
                    <a:pt x="5359437" y="1512168"/>
                  </a:cubicBezTo>
                  <a:cubicBezTo>
                    <a:pt x="3604604" y="1664395"/>
                    <a:pt x="2111181" y="1663756"/>
                    <a:pt x="94937" y="1968850"/>
                  </a:cubicBezTo>
                  <a:cubicBezTo>
                    <a:pt x="94937" y="1464794"/>
                    <a:pt x="0" y="672598"/>
                    <a:pt x="0" y="168542"/>
                  </a:cubicBezTo>
                  <a:close/>
                </a:path>
              </a:pathLst>
            </a:custGeom>
            <a:grpFill/>
            <a:ln w="25400" cap="flat" cmpd="sng" algn="ctr">
              <a:noFill/>
              <a:prstDash val="solid"/>
            </a:ln>
            <a:effectLst/>
          </p:spPr>
          <p:txBody>
            <a:bodyPr lIns="91440" tIns="45720" rIns="91440" bIns="4572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b="0" i="0" u="none" strike="noStrike" kern="0" cap="none" spc="0" normalizeH="0" baseline="0" noProof="0">
                <a:ln>
                  <a:noFill/>
                </a:ln>
                <a:solidFill>
                  <a:srgbClr val="FFFFFF"/>
                </a:solidFill>
                <a:effectLst/>
                <a:uLnTx/>
                <a:uFillTx/>
                <a:latin typeface="Calibri" panose="020F0502020204030204"/>
                <a:ea typeface="宋体" panose="02010600030101010101" pitchFamily="2" charset="-122"/>
                <a:cs typeface="+mn-cs"/>
              </a:endParaRPr>
            </a:p>
          </p:txBody>
        </p:sp>
        <p:sp>
          <p:nvSpPr>
            <p:cNvPr id="6" name="圆角矩形 2"/>
            <p:cNvSpPr/>
            <p:nvPr>
              <p:custDataLst>
                <p:tags r:id="rId2"/>
              </p:custDataLst>
            </p:nvPr>
          </p:nvSpPr>
          <p:spPr bwMode="auto">
            <a:xfrm>
              <a:off x="3283581" y="1456643"/>
              <a:ext cx="6970893" cy="786459"/>
            </a:xfrm>
            <a:custGeom>
              <a:avLst/>
              <a:gdLst/>
              <a:ahLst/>
              <a:cxnLst/>
              <a:rect l="l" t="t" r="r" b="b"/>
              <a:pathLst>
                <a:path w="6126070" h="1512168">
                  <a:moveTo>
                    <a:pt x="0" y="0"/>
                  </a:moveTo>
                  <a:lnTo>
                    <a:pt x="5369986" y="0"/>
                  </a:lnTo>
                  <a:cubicBezTo>
                    <a:pt x="5787560" y="0"/>
                    <a:pt x="6126070" y="338510"/>
                    <a:pt x="6126070" y="756084"/>
                  </a:cubicBezTo>
                  <a:cubicBezTo>
                    <a:pt x="6126070" y="1173658"/>
                    <a:pt x="5787560" y="1512168"/>
                    <a:pt x="5369986" y="1512168"/>
                  </a:cubicBezTo>
                  <a:lnTo>
                    <a:pt x="0" y="1512168"/>
                  </a:lnTo>
                  <a:close/>
                </a:path>
              </a:pathLst>
            </a:custGeom>
            <a:grpFill/>
            <a:ln w="57150" cap="flat" cmpd="sng" algn="ctr">
              <a:solidFill>
                <a:srgbClr val="5B9BD5">
                  <a:lumMod val="20000"/>
                  <a:lumOff val="80000"/>
                </a:srgbClr>
              </a:solidFill>
              <a:prstDash val="solid"/>
            </a:ln>
            <a:effectLst/>
          </p:spPr>
          <p:txBody>
            <a:bodyPr lIns="1248000" tIns="45720" rIns="91440" bIns="45720" anchor="ctr"/>
            <a:lstStyle/>
            <a:p>
              <a:pPr marL="0" marR="0" lvl="0" algn="l" defTabSz="914400" rtl="0" eaLnBrk="1" fontAlgn="auto" latinLnBrk="0" hangingPunct="1">
                <a:lnSpc>
                  <a:spcPct val="100000"/>
                </a:lnSpc>
                <a:spcBef>
                  <a:spcPts val="0"/>
                </a:spcBef>
                <a:spcAft>
                  <a:spcPts val="0"/>
                </a:spcAft>
                <a:buClrTx/>
                <a:buSzTx/>
                <a:buFontTx/>
                <a:buNone/>
                <a:defRPr/>
              </a:pPr>
              <a:r>
                <a:rPr lang="en-US" altLang="zh-CN" sz="2800" kern="0" dirty="0" smtClean="0">
                  <a:solidFill>
                    <a:prstClr val="white"/>
                  </a:solidFill>
                  <a:latin typeface="微软雅黑" panose="020B0503020204020204" pitchFamily="34" charset="-122"/>
                  <a:ea typeface="微软雅黑" panose="020B0503020204020204" pitchFamily="34" charset="-122"/>
                  <a:sym typeface="+mn-ea"/>
                </a:rPr>
                <a:t>《</a:t>
              </a:r>
              <a:r>
                <a:rPr lang="zh-CN" altLang="en-US" sz="2800" kern="0" dirty="0" smtClean="0">
                  <a:solidFill>
                    <a:prstClr val="white"/>
                  </a:solidFill>
                  <a:latin typeface="微软雅黑" panose="020B0503020204020204" pitchFamily="34" charset="-122"/>
                  <a:ea typeface="微软雅黑" panose="020B0503020204020204" pitchFamily="34" charset="-122"/>
                  <a:sym typeface="+mn-ea"/>
                </a:rPr>
                <a:t>三国演义</a:t>
              </a:r>
              <a:r>
                <a:rPr lang="en-US" altLang="zh-CN" sz="2800" kern="0" dirty="0" smtClean="0">
                  <a:solidFill>
                    <a:prstClr val="white"/>
                  </a:solidFill>
                  <a:latin typeface="微软雅黑" panose="020B0503020204020204" pitchFamily="34" charset="-122"/>
                  <a:ea typeface="微软雅黑" panose="020B0503020204020204" pitchFamily="34" charset="-122"/>
                  <a:sym typeface="+mn-ea"/>
                </a:rPr>
                <a:t>》</a:t>
              </a:r>
              <a:endParaRPr kumimoji="0" lang="zh-CN" altLang="en-US" sz="2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mn-ea"/>
              </a:endParaRPr>
            </a:p>
          </p:txBody>
        </p:sp>
        <p:sp>
          <p:nvSpPr>
            <p:cNvPr id="7" name="圆角矩形 9"/>
            <p:cNvSpPr/>
            <p:nvPr>
              <p:custDataLst>
                <p:tags r:id="rId3"/>
              </p:custDataLst>
            </p:nvPr>
          </p:nvSpPr>
          <p:spPr bwMode="auto">
            <a:xfrm>
              <a:off x="3793008" y="1850172"/>
              <a:ext cx="637452" cy="413296"/>
            </a:xfrm>
            <a:custGeom>
              <a:avLst/>
              <a:gdLst/>
              <a:ahLst/>
              <a:cxnLst/>
              <a:rect l="l" t="t" r="r" b="b"/>
              <a:pathLst>
                <a:path w="1224136" h="792089">
                  <a:moveTo>
                    <a:pt x="0" y="0"/>
                  </a:moveTo>
                  <a:lnTo>
                    <a:pt x="971800" y="0"/>
                  </a:lnTo>
                  <a:cubicBezTo>
                    <a:pt x="1111161" y="0"/>
                    <a:pt x="1224136" y="112975"/>
                    <a:pt x="1224136" y="252336"/>
                  </a:cubicBezTo>
                  <a:lnTo>
                    <a:pt x="1224136" y="539753"/>
                  </a:lnTo>
                  <a:cubicBezTo>
                    <a:pt x="1224136" y="679114"/>
                    <a:pt x="1111161" y="792089"/>
                    <a:pt x="971800" y="792089"/>
                  </a:cubicBezTo>
                  <a:lnTo>
                    <a:pt x="0" y="792089"/>
                  </a:lnTo>
                  <a:close/>
                </a:path>
              </a:pathLst>
            </a:custGeom>
            <a:grpFill/>
            <a:ln w="25400" cap="flat" cmpd="sng" algn="ctr">
              <a:noFill/>
              <a:prstDash val="solid"/>
            </a:ln>
            <a:effectLst/>
          </p:spPr>
          <p:txBody>
            <a:bodyPr lIns="91440" tIns="45720" rIns="91440" bIns="4572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b="0" i="0" u="none" strike="noStrike" kern="0" cap="none" spc="0" normalizeH="0" baseline="0" noProof="0">
                <a:ln>
                  <a:noFill/>
                </a:ln>
                <a:solidFill>
                  <a:srgbClr val="FFFFFF"/>
                </a:solidFill>
                <a:effectLst/>
                <a:uLnTx/>
                <a:uFillTx/>
                <a:latin typeface="Calibri" panose="020F0502020204030204"/>
                <a:ea typeface="宋体" panose="02010600030101010101" pitchFamily="2" charset="-122"/>
                <a:cs typeface="+mn-cs"/>
              </a:endParaRPr>
            </a:p>
          </p:txBody>
        </p:sp>
        <p:sp>
          <p:nvSpPr>
            <p:cNvPr id="8" name="任意多边形 7"/>
            <p:cNvSpPr/>
            <p:nvPr>
              <p:custDataLst>
                <p:tags r:id="rId4"/>
              </p:custDataLst>
            </p:nvPr>
          </p:nvSpPr>
          <p:spPr bwMode="auto">
            <a:xfrm>
              <a:off x="3283581" y="1400939"/>
              <a:ext cx="1240229" cy="786658"/>
            </a:xfrm>
            <a:custGeom>
              <a:avLst/>
              <a:gdLst>
                <a:gd name="connsiteX0" fmla="*/ 514593 w 1626717"/>
                <a:gd name="connsiteY0" fmla="*/ 0 h 1029186"/>
                <a:gd name="connsiteX1" fmla="*/ 1470265 w 1626717"/>
                <a:gd name="connsiteY1" fmla="*/ 0 h 1029186"/>
                <a:gd name="connsiteX2" fmla="*/ 1470265 w 1626717"/>
                <a:gd name="connsiteY2" fmla="*/ 377698 h 1029186"/>
                <a:gd name="connsiteX3" fmla="*/ 1626717 w 1626717"/>
                <a:gd name="connsiteY3" fmla="*/ 514593 h 1029186"/>
                <a:gd name="connsiteX4" fmla="*/ 1470265 w 1626717"/>
                <a:gd name="connsiteY4" fmla="*/ 651489 h 1029186"/>
                <a:gd name="connsiteX5" fmla="*/ 1470265 w 1626717"/>
                <a:gd name="connsiteY5" fmla="*/ 1029186 h 1029186"/>
                <a:gd name="connsiteX6" fmla="*/ 514593 w 1626717"/>
                <a:gd name="connsiteY6" fmla="*/ 1029186 h 1029186"/>
                <a:gd name="connsiteX7" fmla="*/ 0 w 1626717"/>
                <a:gd name="connsiteY7" fmla="*/ 514593 h 1029186"/>
                <a:gd name="connsiteX8" fmla="*/ 514593 w 1626717"/>
                <a:gd name="connsiteY8" fmla="*/ 0 h 1029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6717" h="1029186">
                  <a:moveTo>
                    <a:pt x="514593" y="0"/>
                  </a:moveTo>
                  <a:lnTo>
                    <a:pt x="1470265" y="0"/>
                  </a:lnTo>
                  <a:lnTo>
                    <a:pt x="1470265" y="377698"/>
                  </a:lnTo>
                  <a:lnTo>
                    <a:pt x="1626717" y="514593"/>
                  </a:lnTo>
                  <a:lnTo>
                    <a:pt x="1470265" y="651489"/>
                  </a:lnTo>
                  <a:lnTo>
                    <a:pt x="1470265" y="1029186"/>
                  </a:lnTo>
                  <a:lnTo>
                    <a:pt x="514593" y="1029186"/>
                  </a:lnTo>
                  <a:cubicBezTo>
                    <a:pt x="230391" y="1029186"/>
                    <a:pt x="0" y="798795"/>
                    <a:pt x="0" y="514593"/>
                  </a:cubicBezTo>
                  <a:cubicBezTo>
                    <a:pt x="0" y="230391"/>
                    <a:pt x="230391" y="0"/>
                    <a:pt x="514593" y="0"/>
                  </a:cubicBezTo>
                  <a:close/>
                </a:path>
              </a:pathLst>
            </a:custGeom>
            <a:grpFill/>
            <a:ln w="57150" cap="flat" cmpd="sng" algn="ctr">
              <a:solidFill>
                <a:srgbClr val="5B9BD5">
                  <a:lumMod val="20000"/>
                  <a:lumOff val="80000"/>
                </a:srgbClr>
              </a:solidFill>
              <a:prstDash val="solid"/>
            </a:ln>
            <a:effectLst/>
          </p:spPr>
          <p:txBody>
            <a:bodyPr lIns="91440" tIns="45720" rIns="91440" bIns="4572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4800" b="0" i="0" u="none" strike="noStrike" kern="0" cap="none" spc="0" normalizeH="0" baseline="0" noProof="0" dirty="0">
                  <a:ln>
                    <a:noFill/>
                  </a:ln>
                  <a:solidFill>
                    <a:srgbClr val="FFFFFF"/>
                  </a:solidFill>
                  <a:effectLst/>
                  <a:uLnTx/>
                  <a:uFillTx/>
                  <a:latin typeface="Arial" panose="020B0604020202020204" pitchFamily="34" charset="0"/>
                  <a:ea typeface="宋体" panose="02010600030101010101" pitchFamily="2" charset="-122"/>
                  <a:cs typeface="Arial" panose="020B0604020202020204" pitchFamily="34" charset="0"/>
                </a:rPr>
                <a:t>01</a:t>
              </a:r>
              <a:endParaRPr kumimoji="0" lang="zh-CN" altLang="en-US" sz="4800" b="0" i="0" u="none" strike="noStrike" kern="0" cap="none" spc="0" normalizeH="0" baseline="0" noProof="0" dirty="0">
                <a:ln>
                  <a:noFill/>
                </a:ln>
                <a:solidFill>
                  <a:srgbClr val="FFFFFF"/>
                </a:solidFill>
                <a:effectLst/>
                <a:uLnTx/>
                <a:uFillTx/>
                <a:latin typeface="Arial" panose="020B0604020202020204" pitchFamily="34" charset="0"/>
                <a:ea typeface="宋体" panose="02010600030101010101" pitchFamily="2" charset="-122"/>
                <a:cs typeface="Arial" panose="020B0604020202020204" pitchFamily="34" charset="0"/>
              </a:endParaRPr>
            </a:p>
          </p:txBody>
        </p:sp>
      </p:grpSp>
      <p:grpSp>
        <p:nvGrpSpPr>
          <p:cNvPr id="9" name="组合 8"/>
          <p:cNvGrpSpPr/>
          <p:nvPr/>
        </p:nvGrpSpPr>
        <p:grpSpPr>
          <a:xfrm>
            <a:off x="4859905" y="3984438"/>
            <a:ext cx="5532755" cy="1172845"/>
            <a:chOff x="3283581" y="1400939"/>
            <a:chExt cx="6187566" cy="1096130"/>
          </a:xfrm>
          <a:solidFill>
            <a:schemeClr val="accent1">
              <a:lumMod val="75000"/>
            </a:schemeClr>
          </a:solidFill>
        </p:grpSpPr>
        <p:sp>
          <p:nvSpPr>
            <p:cNvPr id="10" name="圆角矩形 2"/>
            <p:cNvSpPr/>
            <p:nvPr/>
          </p:nvSpPr>
          <p:spPr bwMode="auto">
            <a:xfrm rot="460042">
              <a:off x="4260006" y="1610363"/>
              <a:ext cx="4369931" cy="886706"/>
            </a:xfrm>
            <a:custGeom>
              <a:avLst/>
              <a:gdLst>
                <a:gd name="connsiteX0" fmla="*/ 0 w 6126070"/>
                <a:gd name="connsiteY0" fmla="*/ 0 h 1717168"/>
                <a:gd name="connsiteX1" fmla="*/ 5369986 w 6126070"/>
                <a:gd name="connsiteY1" fmla="*/ 0 h 1717168"/>
                <a:gd name="connsiteX2" fmla="*/ 6126070 w 6126070"/>
                <a:gd name="connsiteY2" fmla="*/ 756084 h 1717168"/>
                <a:gd name="connsiteX3" fmla="*/ 5369986 w 6126070"/>
                <a:gd name="connsiteY3" fmla="*/ 1512168 h 1717168"/>
                <a:gd name="connsiteX4" fmla="*/ 100439 w 6126070"/>
                <a:gd name="connsiteY4" fmla="*/ 1717168 h 1717168"/>
                <a:gd name="connsiteX5" fmla="*/ 0 w 6126070"/>
                <a:gd name="connsiteY5" fmla="*/ 0 h 1717168"/>
                <a:gd name="connsiteX0-1" fmla="*/ 0 w 6115521"/>
                <a:gd name="connsiteY0-2" fmla="*/ 168542 h 1717168"/>
                <a:gd name="connsiteX1-3" fmla="*/ 5359437 w 6115521"/>
                <a:gd name="connsiteY1-4" fmla="*/ 0 h 1717168"/>
                <a:gd name="connsiteX2-5" fmla="*/ 6115521 w 6115521"/>
                <a:gd name="connsiteY2-6" fmla="*/ 756084 h 1717168"/>
                <a:gd name="connsiteX3-7" fmla="*/ 5359437 w 6115521"/>
                <a:gd name="connsiteY3-8" fmla="*/ 1512168 h 1717168"/>
                <a:gd name="connsiteX4-9" fmla="*/ 89890 w 6115521"/>
                <a:gd name="connsiteY4-10" fmla="*/ 1717168 h 1717168"/>
                <a:gd name="connsiteX5-11" fmla="*/ 0 w 6115521"/>
                <a:gd name="connsiteY5-12" fmla="*/ 168542 h 1717168"/>
                <a:gd name="connsiteX0-13" fmla="*/ 0 w 6115521"/>
                <a:gd name="connsiteY0-14" fmla="*/ 168542 h 1968850"/>
                <a:gd name="connsiteX1-15" fmla="*/ 5359437 w 6115521"/>
                <a:gd name="connsiteY1-16" fmla="*/ 0 h 1968850"/>
                <a:gd name="connsiteX2-17" fmla="*/ 6115521 w 6115521"/>
                <a:gd name="connsiteY2-18" fmla="*/ 756084 h 1968850"/>
                <a:gd name="connsiteX3-19" fmla="*/ 5359437 w 6115521"/>
                <a:gd name="connsiteY3-20" fmla="*/ 1512168 h 1968850"/>
                <a:gd name="connsiteX4-21" fmla="*/ 94937 w 6115521"/>
                <a:gd name="connsiteY4-22" fmla="*/ 1968850 h 1968850"/>
                <a:gd name="connsiteX5-23" fmla="*/ 0 w 6115521"/>
                <a:gd name="connsiteY5-24" fmla="*/ 168542 h 1968850"/>
                <a:gd name="connsiteX0-25" fmla="*/ 0 w 6115521"/>
                <a:gd name="connsiteY0-26" fmla="*/ 168542 h 1968850"/>
                <a:gd name="connsiteX1-27" fmla="*/ 5359437 w 6115521"/>
                <a:gd name="connsiteY1-28" fmla="*/ 0 h 1968850"/>
                <a:gd name="connsiteX2-29" fmla="*/ 6115521 w 6115521"/>
                <a:gd name="connsiteY2-30" fmla="*/ 756084 h 1968850"/>
                <a:gd name="connsiteX3-31" fmla="*/ 5359437 w 6115521"/>
                <a:gd name="connsiteY3-32" fmla="*/ 1512168 h 1968850"/>
                <a:gd name="connsiteX4-33" fmla="*/ 94937 w 6115521"/>
                <a:gd name="connsiteY4-34" fmla="*/ 1968850 h 1968850"/>
                <a:gd name="connsiteX5-35" fmla="*/ 0 w 6115521"/>
                <a:gd name="connsiteY5-36" fmla="*/ 168542 h 1968850"/>
                <a:gd name="connsiteX0-37" fmla="*/ 0 w 6115521"/>
                <a:gd name="connsiteY0-38" fmla="*/ 168542 h 1968850"/>
                <a:gd name="connsiteX1-39" fmla="*/ 5359437 w 6115521"/>
                <a:gd name="connsiteY1-40" fmla="*/ 0 h 1968850"/>
                <a:gd name="connsiteX2-41" fmla="*/ 6115521 w 6115521"/>
                <a:gd name="connsiteY2-42" fmla="*/ 756084 h 1968850"/>
                <a:gd name="connsiteX3-43" fmla="*/ 5359437 w 6115521"/>
                <a:gd name="connsiteY3-44" fmla="*/ 1512168 h 1968850"/>
                <a:gd name="connsiteX4-45" fmla="*/ 94937 w 6115521"/>
                <a:gd name="connsiteY4-46" fmla="*/ 1968850 h 1968850"/>
                <a:gd name="connsiteX5-47" fmla="*/ 0 w 6115521"/>
                <a:gd name="connsiteY5-48" fmla="*/ 168542 h 196885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6115521" h="1968850">
                  <a:moveTo>
                    <a:pt x="0" y="168542"/>
                  </a:moveTo>
                  <a:lnTo>
                    <a:pt x="5359437" y="0"/>
                  </a:lnTo>
                  <a:cubicBezTo>
                    <a:pt x="5777011" y="0"/>
                    <a:pt x="6115521" y="338510"/>
                    <a:pt x="6115521" y="756084"/>
                  </a:cubicBezTo>
                  <a:cubicBezTo>
                    <a:pt x="6115521" y="1173658"/>
                    <a:pt x="5777011" y="1512168"/>
                    <a:pt x="5359437" y="1512168"/>
                  </a:cubicBezTo>
                  <a:cubicBezTo>
                    <a:pt x="3604604" y="1664395"/>
                    <a:pt x="2111181" y="1663756"/>
                    <a:pt x="94937" y="1968850"/>
                  </a:cubicBezTo>
                  <a:cubicBezTo>
                    <a:pt x="94937" y="1464794"/>
                    <a:pt x="0" y="672598"/>
                    <a:pt x="0" y="168542"/>
                  </a:cubicBezTo>
                  <a:close/>
                </a:path>
              </a:pathLst>
            </a:custGeom>
            <a:grpFill/>
            <a:ln w="25400" cap="flat" cmpd="sng" algn="ctr">
              <a:noFill/>
              <a:prstDash val="solid"/>
            </a:ln>
            <a:effectLst/>
          </p:spPr>
          <p:txBody>
            <a:bodyPr lIns="91440" tIns="45720" rIns="91440" bIns="4572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b="0" i="0" u="none" strike="noStrike" kern="0" cap="none" spc="0" normalizeH="0" baseline="0" noProof="0">
                <a:ln>
                  <a:noFill/>
                </a:ln>
                <a:solidFill>
                  <a:srgbClr val="FFFFFF"/>
                </a:solidFill>
                <a:effectLst/>
                <a:uLnTx/>
                <a:uFillTx/>
                <a:latin typeface="Calibri" panose="020F0502020204030204"/>
                <a:ea typeface="宋体" panose="02010600030101010101" pitchFamily="2" charset="-122"/>
                <a:cs typeface="+mn-cs"/>
              </a:endParaRPr>
            </a:p>
          </p:txBody>
        </p:sp>
        <p:sp>
          <p:nvSpPr>
            <p:cNvPr id="11" name="圆角矩形 2"/>
            <p:cNvSpPr/>
            <p:nvPr/>
          </p:nvSpPr>
          <p:spPr bwMode="auto">
            <a:xfrm>
              <a:off x="3419638" y="1475605"/>
              <a:ext cx="6051509" cy="787401"/>
            </a:xfrm>
            <a:custGeom>
              <a:avLst/>
              <a:gdLst/>
              <a:ahLst/>
              <a:cxnLst/>
              <a:rect l="l" t="t" r="r" b="b"/>
              <a:pathLst>
                <a:path w="6126070" h="1512168">
                  <a:moveTo>
                    <a:pt x="0" y="0"/>
                  </a:moveTo>
                  <a:lnTo>
                    <a:pt x="5369986" y="0"/>
                  </a:lnTo>
                  <a:cubicBezTo>
                    <a:pt x="5787560" y="0"/>
                    <a:pt x="6126070" y="338510"/>
                    <a:pt x="6126070" y="756084"/>
                  </a:cubicBezTo>
                  <a:cubicBezTo>
                    <a:pt x="6126070" y="1173658"/>
                    <a:pt x="5787560" y="1512168"/>
                    <a:pt x="5369986" y="1512168"/>
                  </a:cubicBezTo>
                  <a:lnTo>
                    <a:pt x="0" y="1512168"/>
                  </a:lnTo>
                  <a:close/>
                </a:path>
              </a:pathLst>
            </a:custGeom>
            <a:grpFill/>
            <a:ln w="57150" cap="flat" cmpd="sng" algn="ctr">
              <a:solidFill>
                <a:srgbClr val="5B9BD5">
                  <a:lumMod val="20000"/>
                  <a:lumOff val="80000"/>
                </a:srgbClr>
              </a:solidFill>
              <a:prstDash val="solid"/>
            </a:ln>
            <a:effectLst/>
          </p:spPr>
          <p:txBody>
            <a:bodyPr lIns="1248000" tIns="45720" rIns="91440" bIns="45720" anchor="ct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2800" kern="0" dirty="0" smtClean="0">
                  <a:solidFill>
                    <a:prstClr val="white"/>
                  </a:solidFill>
                  <a:latin typeface="微软雅黑" panose="020B0503020204020204" pitchFamily="34" charset="-122"/>
                  <a:ea typeface="微软雅黑" panose="020B0503020204020204" pitchFamily="34" charset="-122"/>
                </a:rPr>
                <a:t>《</a:t>
              </a:r>
              <a:r>
                <a:rPr lang="zh-CN" altLang="en-US" sz="2800" kern="0" dirty="0" smtClean="0">
                  <a:solidFill>
                    <a:prstClr val="white"/>
                  </a:solidFill>
                  <a:latin typeface="微软雅黑" panose="020B0503020204020204" pitchFamily="34" charset="-122"/>
                  <a:ea typeface="微软雅黑" panose="020B0503020204020204" pitchFamily="34" charset="-122"/>
                </a:rPr>
                <a:t>水浒传</a:t>
              </a:r>
              <a:r>
                <a:rPr lang="en-US" altLang="zh-CN" sz="2800" kern="0" dirty="0" smtClean="0">
                  <a:solidFill>
                    <a:prstClr val="white"/>
                  </a:solidFill>
                  <a:latin typeface="微软雅黑" panose="020B0503020204020204" pitchFamily="34" charset="-122"/>
                  <a:ea typeface="微软雅黑" panose="020B0503020204020204" pitchFamily="34" charset="-122"/>
                </a:rPr>
                <a:t>》</a:t>
              </a:r>
              <a:endParaRPr kumimoji="0" lang="zh-CN" altLang="en-US" sz="2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12" name="圆角矩形 9"/>
            <p:cNvSpPr/>
            <p:nvPr/>
          </p:nvSpPr>
          <p:spPr bwMode="auto">
            <a:xfrm>
              <a:off x="3793632" y="1851017"/>
              <a:ext cx="636587" cy="412750"/>
            </a:xfrm>
            <a:custGeom>
              <a:avLst/>
              <a:gdLst/>
              <a:ahLst/>
              <a:cxnLst/>
              <a:rect l="l" t="t" r="r" b="b"/>
              <a:pathLst>
                <a:path w="1224136" h="792089">
                  <a:moveTo>
                    <a:pt x="0" y="0"/>
                  </a:moveTo>
                  <a:lnTo>
                    <a:pt x="971800" y="0"/>
                  </a:lnTo>
                  <a:cubicBezTo>
                    <a:pt x="1111161" y="0"/>
                    <a:pt x="1224136" y="112975"/>
                    <a:pt x="1224136" y="252336"/>
                  </a:cubicBezTo>
                  <a:lnTo>
                    <a:pt x="1224136" y="539753"/>
                  </a:lnTo>
                  <a:cubicBezTo>
                    <a:pt x="1224136" y="679114"/>
                    <a:pt x="1111161" y="792089"/>
                    <a:pt x="971800" y="792089"/>
                  </a:cubicBezTo>
                  <a:lnTo>
                    <a:pt x="0" y="792089"/>
                  </a:lnTo>
                  <a:close/>
                </a:path>
              </a:pathLst>
            </a:custGeom>
            <a:grpFill/>
            <a:ln w="25400" cap="flat" cmpd="sng" algn="ctr">
              <a:noFill/>
              <a:prstDash val="solid"/>
            </a:ln>
            <a:effectLst/>
          </p:spPr>
          <p:txBody>
            <a:bodyPr lIns="91440" tIns="45720" rIns="91440" bIns="4572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b="0" i="0" u="none" strike="noStrike" kern="0" cap="none" spc="0" normalizeH="0" baseline="0" noProof="0">
                <a:ln>
                  <a:noFill/>
                </a:ln>
                <a:solidFill>
                  <a:srgbClr val="FFFFFF"/>
                </a:solidFill>
                <a:effectLst/>
                <a:uLnTx/>
                <a:uFillTx/>
                <a:latin typeface="Calibri" panose="020F0502020204030204"/>
                <a:ea typeface="宋体" panose="02010600030101010101" pitchFamily="2" charset="-122"/>
                <a:cs typeface="+mn-cs"/>
              </a:endParaRPr>
            </a:p>
          </p:txBody>
        </p:sp>
        <p:sp>
          <p:nvSpPr>
            <p:cNvPr id="13" name="任意多边形 12"/>
            <p:cNvSpPr/>
            <p:nvPr/>
          </p:nvSpPr>
          <p:spPr bwMode="auto">
            <a:xfrm>
              <a:off x="3283581" y="1400939"/>
              <a:ext cx="1241425" cy="787400"/>
            </a:xfrm>
            <a:custGeom>
              <a:avLst/>
              <a:gdLst>
                <a:gd name="connsiteX0" fmla="*/ 514593 w 1626717"/>
                <a:gd name="connsiteY0" fmla="*/ 0 h 1029186"/>
                <a:gd name="connsiteX1" fmla="*/ 1470265 w 1626717"/>
                <a:gd name="connsiteY1" fmla="*/ 0 h 1029186"/>
                <a:gd name="connsiteX2" fmla="*/ 1470265 w 1626717"/>
                <a:gd name="connsiteY2" fmla="*/ 377698 h 1029186"/>
                <a:gd name="connsiteX3" fmla="*/ 1626717 w 1626717"/>
                <a:gd name="connsiteY3" fmla="*/ 514593 h 1029186"/>
                <a:gd name="connsiteX4" fmla="*/ 1470265 w 1626717"/>
                <a:gd name="connsiteY4" fmla="*/ 651489 h 1029186"/>
                <a:gd name="connsiteX5" fmla="*/ 1470265 w 1626717"/>
                <a:gd name="connsiteY5" fmla="*/ 1029186 h 1029186"/>
                <a:gd name="connsiteX6" fmla="*/ 514593 w 1626717"/>
                <a:gd name="connsiteY6" fmla="*/ 1029186 h 1029186"/>
                <a:gd name="connsiteX7" fmla="*/ 0 w 1626717"/>
                <a:gd name="connsiteY7" fmla="*/ 514593 h 1029186"/>
                <a:gd name="connsiteX8" fmla="*/ 514593 w 1626717"/>
                <a:gd name="connsiteY8" fmla="*/ 0 h 1029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6717" h="1029186">
                  <a:moveTo>
                    <a:pt x="514593" y="0"/>
                  </a:moveTo>
                  <a:lnTo>
                    <a:pt x="1470265" y="0"/>
                  </a:lnTo>
                  <a:lnTo>
                    <a:pt x="1470265" y="377698"/>
                  </a:lnTo>
                  <a:lnTo>
                    <a:pt x="1626717" y="514593"/>
                  </a:lnTo>
                  <a:lnTo>
                    <a:pt x="1470265" y="651489"/>
                  </a:lnTo>
                  <a:lnTo>
                    <a:pt x="1470265" y="1029186"/>
                  </a:lnTo>
                  <a:lnTo>
                    <a:pt x="514593" y="1029186"/>
                  </a:lnTo>
                  <a:cubicBezTo>
                    <a:pt x="230391" y="1029186"/>
                    <a:pt x="0" y="798795"/>
                    <a:pt x="0" y="514593"/>
                  </a:cubicBezTo>
                  <a:cubicBezTo>
                    <a:pt x="0" y="230391"/>
                    <a:pt x="230391" y="0"/>
                    <a:pt x="514593" y="0"/>
                  </a:cubicBezTo>
                  <a:close/>
                </a:path>
              </a:pathLst>
            </a:custGeom>
            <a:grpFill/>
            <a:ln w="57150" cap="flat" cmpd="sng" algn="ctr">
              <a:solidFill>
                <a:srgbClr val="5B9BD5">
                  <a:lumMod val="20000"/>
                  <a:lumOff val="80000"/>
                </a:srgbClr>
              </a:solidFill>
              <a:prstDash val="solid"/>
            </a:ln>
            <a:effectLst/>
          </p:spPr>
          <p:txBody>
            <a:bodyPr lIns="91440" tIns="45720" rIns="91440" bIns="4572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4800" b="0" i="0" u="none" strike="noStrike" kern="0" cap="none" spc="0" normalizeH="0" baseline="0" noProof="0" dirty="0">
                  <a:ln>
                    <a:noFill/>
                  </a:ln>
                  <a:solidFill>
                    <a:srgbClr val="FFFFFF"/>
                  </a:solidFill>
                  <a:effectLst/>
                  <a:uLnTx/>
                  <a:uFillTx/>
                  <a:latin typeface="Arial" panose="020B0604020202020204" pitchFamily="34" charset="0"/>
                  <a:ea typeface="宋体" panose="02010600030101010101" pitchFamily="2" charset="-122"/>
                  <a:cs typeface="Arial" panose="020B0604020202020204" pitchFamily="34" charset="0"/>
                </a:rPr>
                <a:t>02</a:t>
              </a:r>
              <a:endParaRPr kumimoji="0" lang="zh-CN" altLang="en-US" sz="4800" b="0" i="0" u="none" strike="noStrike" kern="0" cap="none" spc="0" normalizeH="0" baseline="0" noProof="0" dirty="0">
                <a:ln>
                  <a:noFill/>
                </a:ln>
                <a:solidFill>
                  <a:srgbClr val="FFFFFF"/>
                </a:solidFill>
                <a:effectLst/>
                <a:uLnTx/>
                <a:uFillTx/>
                <a:latin typeface="Arial" panose="020B0604020202020204" pitchFamily="34" charset="0"/>
                <a:ea typeface="宋体" panose="02010600030101010101" pitchFamily="2" charset="-122"/>
                <a:cs typeface="Arial" panose="020B0604020202020204" pitchFamily="34" charset="0"/>
              </a:endParaRPr>
            </a:p>
          </p:txBody>
        </p:sp>
      </p:grpSp>
      <p:sp>
        <p:nvSpPr>
          <p:cNvPr id="3" name="文本框 18"/>
          <p:cNvSpPr txBox="1"/>
          <p:nvPr/>
        </p:nvSpPr>
        <p:spPr>
          <a:xfrm>
            <a:off x="1731645" y="34925"/>
            <a:ext cx="2153920" cy="6889115"/>
          </a:xfrm>
          <a:prstGeom prst="rect">
            <a:avLst/>
          </a:prstGeom>
          <a:noFill/>
          <a:ln w="9525">
            <a:noFill/>
          </a:ln>
        </p:spPr>
        <p:txBody>
          <a:bodyPr vert="eaVert" wrap="square">
            <a:spAutoFit/>
          </a:bodyPr>
          <a:lstStyle/>
          <a:p>
            <a:pPr algn="ctr" eaLnBrk="1" hangingPunct="1">
              <a:lnSpc>
                <a:spcPct val="150000"/>
              </a:lnSpc>
            </a:pPr>
            <a:r>
              <a:rPr lang="zh-CN" altLang="en-US" sz="4265" dirty="0" smtClean="0">
                <a:solidFill>
                  <a:srgbClr val="0070C0"/>
                </a:solidFill>
                <a:latin typeface="方正清刻本悦宋简体" panose="02000000000000000000" pitchFamily="2" charset="-122"/>
                <a:ea typeface="方正清刻本悦宋简体" panose="02000000000000000000" pitchFamily="2" charset="-122"/>
              </a:rPr>
              <a:t>第一章      </a:t>
            </a:r>
            <a:r>
              <a:rPr lang="en-US" altLang="zh-CN" sz="4265" dirty="0" smtClean="0">
                <a:solidFill>
                  <a:srgbClr val="0070C0"/>
                </a:solidFill>
                <a:latin typeface="方正清刻本悦宋简体" panose="02000000000000000000" pitchFamily="2" charset="-122"/>
                <a:ea typeface="方正清刻本悦宋简体" panose="02000000000000000000" pitchFamily="2" charset="-122"/>
              </a:rPr>
              <a:t>《</a:t>
            </a:r>
            <a:r>
              <a:rPr lang="zh-CN" altLang="en-US" sz="4265" dirty="0" smtClean="0">
                <a:solidFill>
                  <a:srgbClr val="0070C0"/>
                </a:solidFill>
                <a:latin typeface="方正清刻本悦宋简体" panose="02000000000000000000" pitchFamily="2" charset="-122"/>
                <a:ea typeface="方正清刻本悦宋简体" panose="02000000000000000000" pitchFamily="2" charset="-122"/>
              </a:rPr>
              <a:t>三国演义  </a:t>
            </a:r>
            <a:r>
              <a:rPr lang="en-US" altLang="zh-CN" sz="4265" dirty="0" smtClean="0">
                <a:solidFill>
                  <a:srgbClr val="0070C0"/>
                </a:solidFill>
                <a:latin typeface="方正清刻本悦宋简体" panose="02000000000000000000" pitchFamily="2" charset="-122"/>
                <a:ea typeface="方正清刻本悦宋简体" panose="02000000000000000000" pitchFamily="2" charset="-122"/>
              </a:rPr>
              <a:t>》</a:t>
            </a:r>
          </a:p>
          <a:p>
            <a:pPr algn="ctr" eaLnBrk="1" hangingPunct="1">
              <a:lnSpc>
                <a:spcPct val="150000"/>
              </a:lnSpc>
            </a:pPr>
            <a:r>
              <a:rPr lang="zh-CN" altLang="en-US" sz="4265" dirty="0" smtClean="0">
                <a:solidFill>
                  <a:srgbClr val="0070C0"/>
                </a:solidFill>
                <a:latin typeface="方正清刻本悦宋简体" panose="02000000000000000000" pitchFamily="2" charset="-122"/>
                <a:ea typeface="方正清刻本悦宋简体" panose="02000000000000000000" pitchFamily="2" charset="-122"/>
              </a:rPr>
              <a:t>和  </a:t>
            </a:r>
            <a:r>
              <a:rPr lang="en-US" altLang="zh-CN" sz="4265" dirty="0" smtClean="0">
                <a:solidFill>
                  <a:srgbClr val="0070C0"/>
                </a:solidFill>
                <a:latin typeface="方正清刻本悦宋简体" panose="02000000000000000000" pitchFamily="2" charset="-122"/>
                <a:ea typeface="方正清刻本悦宋简体" panose="02000000000000000000" pitchFamily="2" charset="-122"/>
              </a:rPr>
              <a:t>《</a:t>
            </a:r>
            <a:r>
              <a:rPr lang="zh-CN" altLang="en-US" sz="4265" dirty="0" smtClean="0">
                <a:solidFill>
                  <a:srgbClr val="0070C0"/>
                </a:solidFill>
                <a:latin typeface="方正清刻本悦宋简体" panose="02000000000000000000" pitchFamily="2" charset="-122"/>
                <a:ea typeface="方正清刻本悦宋简体" panose="02000000000000000000" pitchFamily="2" charset="-122"/>
              </a:rPr>
              <a:t>水浒传  </a:t>
            </a:r>
            <a:r>
              <a:rPr lang="en-US" altLang="zh-CN" sz="4265" dirty="0" smtClean="0">
                <a:solidFill>
                  <a:srgbClr val="0070C0"/>
                </a:solidFill>
                <a:latin typeface="方正清刻本悦宋简体" panose="02000000000000000000" pitchFamily="2" charset="-122"/>
                <a:ea typeface="方正清刻本悦宋简体" panose="02000000000000000000" pitchFamily="2" charset="-122"/>
              </a:rPr>
              <a:t>》</a:t>
            </a:r>
            <a:endParaRPr lang="zh-CN" altLang="en-US" sz="4265" dirty="0">
              <a:solidFill>
                <a:srgbClr val="0070C0"/>
              </a:solidFill>
              <a:latin typeface="方正清刻本悦宋简体" panose="02000000000000000000" pitchFamily="2" charset="-122"/>
              <a:ea typeface="方正清刻本悦宋简体" panose="02000000000000000000" pitchFamily="2" charset="-122"/>
            </a:endParaRPr>
          </a:p>
        </p:txBody>
      </p:sp>
      <p:sp>
        <p:nvSpPr>
          <p:cNvPr id="4" name="文本框 3"/>
          <p:cNvSpPr txBox="1"/>
          <p:nvPr/>
        </p:nvSpPr>
        <p:spPr>
          <a:xfrm>
            <a:off x="0" y="80010"/>
            <a:ext cx="4305300" cy="337185"/>
          </a:xfrm>
          <a:prstGeom prst="rect">
            <a:avLst/>
          </a:prstGeom>
          <a:noFill/>
        </p:spPr>
        <p:txBody>
          <a:bodyPr wrap="square" rtlCol="0">
            <a:spAutoFit/>
          </a:bodyPr>
          <a:lstStyle/>
          <a:p>
            <a:r>
              <a:rPr lang="en-US" altLang="zh-CN" sz="160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16.</a:t>
            </a:r>
            <a:r>
              <a:rPr lang="en-US" sz="160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2</a:t>
            </a:r>
            <a:r>
              <a:rPr sz="160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  《水浒传》</a:t>
            </a:r>
          </a:p>
        </p:txBody>
      </p:sp>
    </p:spTree>
    <p:extLst>
      <p:ext uri="{BB962C8B-B14F-4D97-AF65-F5344CB8AC3E}">
        <p14:creationId xmlns:p14="http://schemas.microsoft.com/office/powerpoint/2010/main" val="540637326"/>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nvPr>
        </p:nvSpPr>
        <p:spPr/>
        <p:txBody>
          <a:bodyPr/>
          <a:lstStyle/>
          <a:p>
            <a:r>
              <a:rPr lang="zh-CN" altLang="en-US"/>
              <a:t>第二节  《水浒传》</a:t>
            </a:r>
          </a:p>
        </p:txBody>
      </p:sp>
      <p:sp>
        <p:nvSpPr>
          <p:cNvPr id="6" name="文本占位符 5"/>
          <p:cNvSpPr>
            <a:spLocks noGrp="1"/>
          </p:cNvSpPr>
          <p:nvPr>
            <p:ph type="body" idx="4294967295"/>
          </p:nvPr>
        </p:nvSpPr>
        <p:spPr>
          <a:xfrm>
            <a:off x="874295" y="1124585"/>
            <a:ext cx="11353800" cy="4519613"/>
          </a:xfrm>
        </p:spPr>
        <p:txBody>
          <a:bodyPr/>
          <a:lstStyle/>
          <a:p>
            <a:pPr marL="0" indent="0">
              <a:lnSpc>
                <a:spcPct val="150000"/>
              </a:lnSpc>
              <a:buNone/>
            </a:pPr>
            <a:r>
              <a:rPr lang="zh-CN" altLang="en-US" sz="2400" b="1" dirty="0" smtClean="0">
                <a:sym typeface="+mn-ea"/>
              </a:rPr>
              <a:t>一、</a:t>
            </a:r>
            <a:r>
              <a:rPr lang="en-US" altLang="zh-CN" sz="2400" b="1" dirty="0">
                <a:sym typeface="+mn-ea"/>
              </a:rPr>
              <a:t>《</a:t>
            </a:r>
            <a:r>
              <a:rPr lang="zh-CN" altLang="en-US" sz="2400" b="1" dirty="0">
                <a:sym typeface="+mn-ea"/>
              </a:rPr>
              <a:t>水浒传</a:t>
            </a:r>
            <a:r>
              <a:rPr lang="en-US" altLang="zh-CN" sz="2400" b="1" dirty="0">
                <a:sym typeface="+mn-ea"/>
              </a:rPr>
              <a:t>》</a:t>
            </a:r>
            <a:r>
              <a:rPr lang="zh-CN" altLang="en-US" sz="2400" b="1" dirty="0">
                <a:sym typeface="+mn-ea"/>
              </a:rPr>
              <a:t>的内容和思想</a:t>
            </a:r>
            <a:r>
              <a:rPr lang="zh-CN" altLang="en-US" sz="2400" b="1" dirty="0" smtClean="0">
                <a:sym typeface="+mn-ea"/>
              </a:rPr>
              <a:t>倾向</a:t>
            </a:r>
            <a:r>
              <a:rPr lang="zh-CN" altLang="en-US" sz="2400" b="1" dirty="0" smtClean="0">
                <a:solidFill>
                  <a:srgbClr val="00B050"/>
                </a:solidFill>
                <a:sym typeface="+mn-ea"/>
              </a:rPr>
              <a:t>［理解］</a:t>
            </a:r>
          </a:p>
          <a:p>
            <a:pPr marL="0" indent="0">
              <a:lnSpc>
                <a:spcPct val="150000"/>
              </a:lnSpc>
              <a:buNone/>
            </a:pPr>
            <a:r>
              <a:rPr lang="zh-CN" altLang="en-US" b="1" dirty="0" smtClean="0">
                <a:sym typeface="+mn-ea"/>
              </a:rPr>
              <a:t>全书故事</a:t>
            </a:r>
            <a:r>
              <a:rPr lang="zh-CN" altLang="en-US" b="1" dirty="0">
                <a:sym typeface="+mn-ea"/>
              </a:rPr>
              <a:t>情节</a:t>
            </a:r>
            <a:r>
              <a:rPr lang="zh-CN" altLang="en-US" b="1" dirty="0" smtClean="0">
                <a:sym typeface="+mn-ea"/>
              </a:rPr>
              <a:t>大体分三</a:t>
            </a:r>
            <a:r>
              <a:rPr lang="zh-CN" altLang="en-US" b="1" dirty="0">
                <a:sym typeface="+mn-ea"/>
              </a:rPr>
              <a:t>大部分： </a:t>
            </a:r>
            <a:endParaRPr lang="zh-CN" altLang="en-US" dirty="0"/>
          </a:p>
          <a:p>
            <a:pPr indent="0">
              <a:lnSpc>
                <a:spcPct val="150000"/>
              </a:lnSpc>
              <a:buNone/>
            </a:pPr>
            <a:r>
              <a:rPr lang="zh-CN" altLang="en-US" dirty="0">
                <a:latin typeface="KaiTi" charset="-122"/>
                <a:ea typeface="KaiTi" charset="-122"/>
                <a:cs typeface="KaiTi" charset="-122"/>
                <a:sym typeface="+mn-ea"/>
              </a:rPr>
              <a:t>（1）第一部分：1-70回。写108名</a:t>
            </a:r>
            <a:r>
              <a:rPr lang="zh-CN" altLang="en-US" b="1" dirty="0">
                <a:solidFill>
                  <a:srgbClr val="C00000"/>
                </a:solidFill>
                <a:latin typeface="KaiTi" charset="-122"/>
                <a:ea typeface="KaiTi" charset="-122"/>
                <a:cs typeface="KaiTi" charset="-122"/>
                <a:sym typeface="+mn-ea"/>
              </a:rPr>
              <a:t>梁山好汉被逼上梁山</a:t>
            </a:r>
            <a:r>
              <a:rPr lang="zh-CN" altLang="en-US" dirty="0">
                <a:latin typeface="KaiTi" charset="-122"/>
                <a:ea typeface="KaiTi" charset="-122"/>
                <a:cs typeface="KaiTi" charset="-122"/>
                <a:sym typeface="+mn-ea"/>
              </a:rPr>
              <a:t>的经过，可以视为梁山好汉的</a:t>
            </a:r>
            <a:r>
              <a:rPr lang="zh-CN" altLang="en-US" b="1" dirty="0">
                <a:solidFill>
                  <a:srgbClr val="C00000"/>
                </a:solidFill>
                <a:latin typeface="KaiTi" charset="-122"/>
                <a:ea typeface="KaiTi" charset="-122"/>
                <a:cs typeface="KaiTi" charset="-122"/>
                <a:sym typeface="+mn-ea"/>
              </a:rPr>
              <a:t>个人英雄传奇</a:t>
            </a:r>
            <a:r>
              <a:rPr lang="zh-CN" altLang="en-US" dirty="0">
                <a:latin typeface="KaiTi" charset="-122"/>
                <a:ea typeface="KaiTi" charset="-122"/>
                <a:cs typeface="KaiTi" charset="-122"/>
                <a:sym typeface="+mn-ea"/>
              </a:rPr>
              <a:t>故事。</a:t>
            </a:r>
            <a:endParaRPr lang="zh-CN" altLang="en-US" dirty="0">
              <a:latin typeface="KaiTi" charset="-122"/>
              <a:ea typeface="KaiTi" charset="-122"/>
              <a:cs typeface="KaiTi" charset="-122"/>
            </a:endParaRPr>
          </a:p>
          <a:p>
            <a:pPr indent="0">
              <a:lnSpc>
                <a:spcPct val="150000"/>
              </a:lnSpc>
              <a:buNone/>
            </a:pPr>
            <a:r>
              <a:rPr lang="zh-CN" altLang="en-US" dirty="0">
                <a:latin typeface="KaiTi" charset="-122"/>
                <a:ea typeface="KaiTi" charset="-122"/>
                <a:cs typeface="KaiTi" charset="-122"/>
                <a:sym typeface="+mn-ea"/>
              </a:rPr>
              <a:t>（2）第二部分：72-82回。写梁山义军同官府对抗作战，后来又合伙受招安，可视为梁山好汉的</a:t>
            </a:r>
            <a:r>
              <a:rPr lang="zh-CN" altLang="en-US" b="1" dirty="0">
                <a:solidFill>
                  <a:srgbClr val="C00000"/>
                </a:solidFill>
                <a:latin typeface="KaiTi" charset="-122"/>
                <a:ea typeface="KaiTi" charset="-122"/>
                <a:cs typeface="KaiTi" charset="-122"/>
                <a:sym typeface="+mn-ea"/>
              </a:rPr>
              <a:t>集体传奇</a:t>
            </a:r>
            <a:r>
              <a:rPr lang="zh-CN" altLang="en-US" dirty="0">
                <a:latin typeface="KaiTi" charset="-122"/>
                <a:ea typeface="KaiTi" charset="-122"/>
                <a:cs typeface="KaiTi" charset="-122"/>
                <a:sym typeface="+mn-ea"/>
              </a:rPr>
              <a:t>故事。</a:t>
            </a:r>
            <a:endParaRPr lang="zh-CN" altLang="en-US" dirty="0">
              <a:latin typeface="KaiTi" charset="-122"/>
              <a:ea typeface="KaiTi" charset="-122"/>
              <a:cs typeface="KaiTi" charset="-122"/>
            </a:endParaRPr>
          </a:p>
          <a:p>
            <a:pPr indent="0">
              <a:lnSpc>
                <a:spcPct val="150000"/>
              </a:lnSpc>
              <a:buNone/>
            </a:pPr>
            <a:r>
              <a:rPr lang="zh-CN" altLang="en-US" dirty="0">
                <a:latin typeface="KaiTi" charset="-122"/>
                <a:ea typeface="KaiTi" charset="-122"/>
                <a:cs typeface="KaiTi" charset="-122"/>
                <a:sym typeface="+mn-ea"/>
              </a:rPr>
              <a:t>（3）第三部分：83回-小说结束。写梁山义军受招安之后奉命征辽、征方腊，直至最后失败的经过，是梁山起义的</a:t>
            </a:r>
            <a:r>
              <a:rPr lang="zh-CN" altLang="en-US" b="1" dirty="0">
                <a:solidFill>
                  <a:srgbClr val="C00000"/>
                </a:solidFill>
                <a:latin typeface="KaiTi" charset="-122"/>
                <a:ea typeface="KaiTi" charset="-122"/>
                <a:cs typeface="KaiTi" charset="-122"/>
                <a:sym typeface="+mn-ea"/>
              </a:rPr>
              <a:t>最终悲剧结局</a:t>
            </a:r>
            <a:r>
              <a:rPr lang="zh-CN" altLang="en-US" dirty="0">
                <a:latin typeface="KaiTi" charset="-122"/>
                <a:ea typeface="KaiTi" charset="-122"/>
                <a:cs typeface="KaiTi" charset="-122"/>
                <a:sym typeface="+mn-ea"/>
              </a:rPr>
              <a:t>。</a:t>
            </a:r>
            <a:endParaRPr lang="zh-CN" altLang="en-US" dirty="0">
              <a:latin typeface="KaiTi" charset="-122"/>
              <a:ea typeface="KaiTi" charset="-122"/>
              <a:cs typeface="KaiTi" charset="-122"/>
            </a:endParaRPr>
          </a:p>
          <a:p>
            <a:pPr indent="0">
              <a:lnSpc>
                <a:spcPct val="150000"/>
              </a:lnSpc>
              <a:buNone/>
            </a:pPr>
            <a:endParaRPr lang="zh-CN" altLang="en-US" dirty="0"/>
          </a:p>
          <a:p>
            <a:pPr marL="0" indent="0">
              <a:lnSpc>
                <a:spcPct val="150000"/>
              </a:lnSpc>
              <a:buNone/>
            </a:pPr>
            <a:endParaRPr lang="zh-CN" altLang="en-US" b="1" dirty="0">
              <a:solidFill>
                <a:srgbClr val="FF0000"/>
              </a:solidFill>
            </a:endParaRPr>
          </a:p>
        </p:txBody>
      </p:sp>
      <p:graphicFrame>
        <p:nvGraphicFramePr>
          <p:cNvPr id="5" name="图示 4"/>
          <p:cNvGraphicFramePr/>
          <p:nvPr/>
        </p:nvGraphicFramePr>
        <p:xfrm>
          <a:off x="8679095" y="-152691"/>
          <a:ext cx="3512905" cy="209227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文本框 3"/>
          <p:cNvSpPr txBox="1"/>
          <p:nvPr/>
        </p:nvSpPr>
        <p:spPr>
          <a:xfrm>
            <a:off x="0" y="80010"/>
            <a:ext cx="4305300" cy="337185"/>
          </a:xfrm>
          <a:prstGeom prst="rect">
            <a:avLst/>
          </a:prstGeom>
          <a:noFill/>
        </p:spPr>
        <p:txBody>
          <a:bodyPr wrap="square" rtlCol="0">
            <a:spAutoFit/>
          </a:bodyPr>
          <a:lstStyle/>
          <a:p>
            <a:r>
              <a:rPr lang="en-US" altLang="zh-CN" sz="160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16.</a:t>
            </a:r>
            <a:r>
              <a:rPr lang="en-US" sz="160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2.2 </a:t>
            </a:r>
            <a:r>
              <a:rPr sz="160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《水浒传》的内容和思想倾向</a:t>
            </a:r>
          </a:p>
        </p:txBody>
      </p:sp>
    </p:spTree>
    <p:extLst>
      <p:ext uri="{BB962C8B-B14F-4D97-AF65-F5344CB8AC3E}">
        <p14:creationId xmlns:p14="http://schemas.microsoft.com/office/powerpoint/2010/main" val="522772793"/>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nvPr>
        </p:nvSpPr>
        <p:spPr/>
        <p:txBody>
          <a:bodyPr/>
          <a:lstStyle/>
          <a:p>
            <a:r>
              <a:rPr lang="zh-CN" altLang="en-US"/>
              <a:t>第二节  《水浒传》</a:t>
            </a:r>
          </a:p>
        </p:txBody>
      </p:sp>
      <p:sp>
        <p:nvSpPr>
          <p:cNvPr id="6" name="文本占位符 5"/>
          <p:cNvSpPr>
            <a:spLocks noGrp="1"/>
          </p:cNvSpPr>
          <p:nvPr>
            <p:ph type="body" idx="4294967295"/>
          </p:nvPr>
        </p:nvSpPr>
        <p:spPr>
          <a:xfrm>
            <a:off x="582614" y="1343025"/>
            <a:ext cx="11462242" cy="4519613"/>
          </a:xfrm>
        </p:spPr>
        <p:txBody>
          <a:bodyPr/>
          <a:lstStyle/>
          <a:p>
            <a:pPr marL="0" indent="0">
              <a:lnSpc>
                <a:spcPct val="130000"/>
              </a:lnSpc>
              <a:buNone/>
            </a:pPr>
            <a:r>
              <a:rPr lang="zh-CN" altLang="en-US" sz="2400" b="1" dirty="0" smtClean="0">
                <a:sym typeface="+mn-ea"/>
              </a:rPr>
              <a:t>一、</a:t>
            </a:r>
            <a:r>
              <a:rPr lang="en-US" altLang="zh-CN" sz="2400" b="1" dirty="0">
                <a:sym typeface="+mn-ea"/>
              </a:rPr>
              <a:t>《</a:t>
            </a:r>
            <a:r>
              <a:rPr lang="zh-CN" altLang="en-US" sz="2400" b="1" dirty="0">
                <a:sym typeface="+mn-ea"/>
              </a:rPr>
              <a:t>水浒传</a:t>
            </a:r>
            <a:r>
              <a:rPr lang="en-US" altLang="zh-CN" sz="2400" b="1" dirty="0">
                <a:sym typeface="+mn-ea"/>
              </a:rPr>
              <a:t>》</a:t>
            </a:r>
            <a:r>
              <a:rPr lang="zh-CN" altLang="en-US" sz="2400" b="1" dirty="0">
                <a:sym typeface="+mn-ea"/>
              </a:rPr>
              <a:t>的内容和思想</a:t>
            </a:r>
            <a:r>
              <a:rPr lang="zh-CN" altLang="en-US" sz="2400" b="1" dirty="0" smtClean="0">
                <a:sym typeface="+mn-ea"/>
              </a:rPr>
              <a:t>倾向</a:t>
            </a:r>
          </a:p>
          <a:p>
            <a:pPr marL="0" indent="0">
              <a:lnSpc>
                <a:spcPct val="130000"/>
              </a:lnSpc>
              <a:buNone/>
            </a:pPr>
            <a:r>
              <a:rPr lang="en-US" altLang="zh-CN" b="1" dirty="0">
                <a:sym typeface="+mn-ea"/>
              </a:rPr>
              <a:t>《</a:t>
            </a:r>
            <a:r>
              <a:rPr lang="zh-CN" altLang="en-US" b="1" dirty="0">
                <a:sym typeface="+mn-ea"/>
              </a:rPr>
              <a:t>水浒传</a:t>
            </a:r>
            <a:r>
              <a:rPr lang="en-US" altLang="zh-CN" b="1" dirty="0" smtClean="0">
                <a:sym typeface="+mn-ea"/>
              </a:rPr>
              <a:t>》</a:t>
            </a:r>
            <a:r>
              <a:rPr lang="zh-CN" altLang="en-US" b="1" dirty="0" smtClean="0">
                <a:sym typeface="+mn-ea"/>
              </a:rPr>
              <a:t>的</a:t>
            </a:r>
            <a:r>
              <a:rPr lang="zh-CN" altLang="en-US" b="1" dirty="0">
                <a:solidFill>
                  <a:srgbClr val="C00000"/>
                </a:solidFill>
                <a:sym typeface="+mn-ea"/>
              </a:rPr>
              <a:t>思想</a:t>
            </a:r>
            <a:r>
              <a:rPr lang="zh-CN" altLang="en-US" b="1" dirty="0" smtClean="0">
                <a:solidFill>
                  <a:srgbClr val="C00000"/>
                </a:solidFill>
                <a:sym typeface="+mn-ea"/>
              </a:rPr>
              <a:t>倾向</a:t>
            </a:r>
            <a:r>
              <a:rPr lang="zh-CN" altLang="en-US" b="1" dirty="0" smtClean="0">
                <a:solidFill>
                  <a:srgbClr val="00B050"/>
                </a:solidFill>
                <a:sym typeface="+mn-ea"/>
              </a:rPr>
              <a:t>［简答］ </a:t>
            </a:r>
            <a:endParaRPr lang="zh-CN" altLang="en-US" dirty="0">
              <a:solidFill>
                <a:srgbClr val="00B050"/>
              </a:solidFill>
            </a:endParaRPr>
          </a:p>
          <a:p>
            <a:pPr indent="0">
              <a:lnSpc>
                <a:spcPct val="130000"/>
              </a:lnSpc>
              <a:buNone/>
            </a:pPr>
            <a:r>
              <a:rPr lang="en-US" altLang="zh-CN" dirty="0" smtClean="0">
                <a:latin typeface="KaiTi" charset="-122"/>
                <a:ea typeface="KaiTi" charset="-122"/>
                <a:cs typeface="KaiTi" charset="-122"/>
                <a:sym typeface="+mn-ea"/>
              </a:rPr>
              <a:t>1</a:t>
            </a:r>
            <a:r>
              <a:rPr lang="zh-CN" altLang="en-US" dirty="0" smtClean="0">
                <a:latin typeface="KaiTi" charset="-122"/>
                <a:ea typeface="KaiTi" charset="-122"/>
                <a:cs typeface="KaiTi" charset="-122"/>
                <a:sym typeface="+mn-ea"/>
              </a:rPr>
              <a:t>）</a:t>
            </a:r>
            <a:r>
              <a:rPr lang="en-US" altLang="zh-CN" dirty="0" smtClean="0">
                <a:latin typeface="KaiTi" charset="-122"/>
                <a:ea typeface="KaiTi" charset="-122"/>
                <a:cs typeface="KaiTi" charset="-122"/>
                <a:sym typeface="+mn-ea"/>
              </a:rPr>
              <a:t>《</a:t>
            </a:r>
            <a:r>
              <a:rPr lang="zh-CN" altLang="en-US" dirty="0">
                <a:latin typeface="KaiTi" charset="-122"/>
                <a:ea typeface="KaiTi" charset="-122"/>
                <a:cs typeface="KaiTi" charset="-122"/>
                <a:sym typeface="+mn-ea"/>
              </a:rPr>
              <a:t>水浒传</a:t>
            </a:r>
            <a:r>
              <a:rPr lang="en-US" altLang="zh-CN" dirty="0">
                <a:latin typeface="KaiTi" charset="-122"/>
                <a:ea typeface="KaiTi" charset="-122"/>
                <a:cs typeface="KaiTi" charset="-122"/>
                <a:sym typeface="+mn-ea"/>
              </a:rPr>
              <a:t>》</a:t>
            </a:r>
            <a:r>
              <a:rPr lang="zh-CN" altLang="en-US" dirty="0">
                <a:latin typeface="KaiTi" charset="-122"/>
                <a:ea typeface="KaiTi" charset="-122"/>
                <a:cs typeface="KaiTi" charset="-122"/>
                <a:sym typeface="+mn-ea"/>
              </a:rPr>
              <a:t>揭露了当时社会的黑暗，突出了“</a:t>
            </a:r>
            <a:r>
              <a:rPr lang="zh-CN" altLang="en-US" b="1" dirty="0">
                <a:solidFill>
                  <a:srgbClr val="00B050"/>
                </a:solidFill>
                <a:latin typeface="KaiTi" charset="-122"/>
                <a:ea typeface="KaiTi" charset="-122"/>
                <a:cs typeface="KaiTi" charset="-122"/>
                <a:sym typeface="+mn-ea"/>
              </a:rPr>
              <a:t>官逼民反</a:t>
            </a:r>
            <a:r>
              <a:rPr lang="zh-CN" altLang="en-US" dirty="0">
                <a:latin typeface="KaiTi" charset="-122"/>
                <a:ea typeface="KaiTi" charset="-122"/>
                <a:cs typeface="KaiTi" charset="-122"/>
                <a:sym typeface="+mn-ea"/>
              </a:rPr>
              <a:t>”的主题。 </a:t>
            </a:r>
            <a:endParaRPr lang="zh-CN" altLang="en-US" dirty="0">
              <a:latin typeface="KaiTi" charset="-122"/>
              <a:ea typeface="KaiTi" charset="-122"/>
              <a:cs typeface="KaiTi" charset="-122"/>
            </a:endParaRPr>
          </a:p>
          <a:p>
            <a:pPr indent="0">
              <a:lnSpc>
                <a:spcPct val="130000"/>
              </a:lnSpc>
              <a:buNone/>
            </a:pPr>
            <a:r>
              <a:rPr lang="en-US" altLang="zh-CN" dirty="0" smtClean="0">
                <a:latin typeface="KaiTi" charset="-122"/>
                <a:ea typeface="KaiTi" charset="-122"/>
                <a:cs typeface="KaiTi" charset="-122"/>
                <a:sym typeface="+mn-ea"/>
              </a:rPr>
              <a:t>2</a:t>
            </a:r>
            <a:r>
              <a:rPr lang="zh-CN" altLang="en-US" dirty="0" smtClean="0">
                <a:latin typeface="KaiTi" charset="-122"/>
                <a:ea typeface="KaiTi" charset="-122"/>
                <a:cs typeface="KaiTi" charset="-122"/>
                <a:sym typeface="+mn-ea"/>
              </a:rPr>
              <a:t>）小说</a:t>
            </a:r>
            <a:r>
              <a:rPr lang="zh-CN" altLang="en-US" dirty="0">
                <a:latin typeface="KaiTi" charset="-122"/>
                <a:ea typeface="KaiTi" charset="-122"/>
                <a:cs typeface="KaiTi" charset="-122"/>
                <a:sym typeface="+mn-ea"/>
              </a:rPr>
              <a:t>题名为</a:t>
            </a:r>
            <a:r>
              <a:rPr lang="en-US" altLang="zh-CN" dirty="0">
                <a:latin typeface="KaiTi" charset="-122"/>
                <a:ea typeface="KaiTi" charset="-122"/>
                <a:cs typeface="KaiTi" charset="-122"/>
                <a:sym typeface="+mn-ea"/>
              </a:rPr>
              <a:t>《</a:t>
            </a:r>
            <a:r>
              <a:rPr lang="zh-CN" altLang="en-US" dirty="0">
                <a:latin typeface="KaiTi" charset="-122"/>
                <a:ea typeface="KaiTi" charset="-122"/>
                <a:cs typeface="KaiTi" charset="-122"/>
                <a:sym typeface="+mn-ea"/>
              </a:rPr>
              <a:t>忠义水浒传</a:t>
            </a:r>
            <a:r>
              <a:rPr lang="en-US" altLang="zh-CN" dirty="0">
                <a:latin typeface="KaiTi" charset="-122"/>
                <a:ea typeface="KaiTi" charset="-122"/>
                <a:cs typeface="KaiTi" charset="-122"/>
                <a:sym typeface="+mn-ea"/>
              </a:rPr>
              <a:t>》</a:t>
            </a:r>
            <a:r>
              <a:rPr lang="zh-CN" altLang="en-US" dirty="0">
                <a:latin typeface="KaiTi" charset="-122"/>
                <a:ea typeface="KaiTi" charset="-122"/>
                <a:cs typeface="KaiTi" charset="-122"/>
                <a:sym typeface="+mn-ea"/>
              </a:rPr>
              <a:t>或直称</a:t>
            </a:r>
            <a:r>
              <a:rPr lang="en-US" altLang="zh-CN" dirty="0">
                <a:latin typeface="KaiTi" charset="-122"/>
                <a:ea typeface="KaiTi" charset="-122"/>
                <a:cs typeface="KaiTi" charset="-122"/>
                <a:sym typeface="+mn-ea"/>
              </a:rPr>
              <a:t>《</a:t>
            </a:r>
            <a:r>
              <a:rPr lang="zh-CN" altLang="en-US" dirty="0">
                <a:latin typeface="KaiTi" charset="-122"/>
                <a:ea typeface="KaiTi" charset="-122"/>
                <a:cs typeface="KaiTi" charset="-122"/>
                <a:sym typeface="+mn-ea"/>
              </a:rPr>
              <a:t>忠义传</a:t>
            </a:r>
            <a:r>
              <a:rPr lang="en-US" altLang="zh-CN" dirty="0">
                <a:latin typeface="KaiTi" charset="-122"/>
                <a:ea typeface="KaiTi" charset="-122"/>
                <a:cs typeface="KaiTi" charset="-122"/>
                <a:sym typeface="+mn-ea"/>
              </a:rPr>
              <a:t>》</a:t>
            </a:r>
            <a:r>
              <a:rPr lang="zh-CN" altLang="en-US" dirty="0">
                <a:latin typeface="KaiTi" charset="-122"/>
                <a:ea typeface="KaiTi" charset="-122"/>
                <a:cs typeface="KaiTi" charset="-122"/>
                <a:sym typeface="+mn-ea"/>
              </a:rPr>
              <a:t>，突出梁山好汉“</a:t>
            </a:r>
            <a:r>
              <a:rPr lang="zh-CN" altLang="en-US" b="1" dirty="0">
                <a:solidFill>
                  <a:srgbClr val="C00000"/>
                </a:solidFill>
                <a:latin typeface="KaiTi" charset="-122"/>
                <a:ea typeface="KaiTi" charset="-122"/>
                <a:cs typeface="KaiTi" charset="-122"/>
                <a:sym typeface="+mn-ea"/>
              </a:rPr>
              <a:t>替天行道</a:t>
            </a:r>
            <a:r>
              <a:rPr lang="zh-CN" altLang="en-US" dirty="0">
                <a:latin typeface="KaiTi" charset="-122"/>
                <a:ea typeface="KaiTi" charset="-122"/>
                <a:cs typeface="KaiTi" charset="-122"/>
                <a:sym typeface="+mn-ea"/>
              </a:rPr>
              <a:t>”，强调其“</a:t>
            </a:r>
            <a:r>
              <a:rPr lang="zh-CN" altLang="en-US" b="1" dirty="0">
                <a:solidFill>
                  <a:srgbClr val="C00000"/>
                </a:solidFill>
                <a:latin typeface="KaiTi" charset="-122"/>
                <a:ea typeface="KaiTi" charset="-122"/>
                <a:cs typeface="KaiTi" charset="-122"/>
                <a:sym typeface="+mn-ea"/>
              </a:rPr>
              <a:t>忠义</a:t>
            </a:r>
            <a:r>
              <a:rPr lang="zh-CN" altLang="en-US" dirty="0">
                <a:latin typeface="KaiTi" charset="-122"/>
                <a:ea typeface="KaiTi" charset="-122"/>
                <a:cs typeface="KaiTi" charset="-122"/>
                <a:sym typeface="+mn-ea"/>
              </a:rPr>
              <a:t>”性质。 </a:t>
            </a:r>
            <a:endParaRPr lang="zh-CN" altLang="en-US" dirty="0">
              <a:latin typeface="KaiTi" charset="-122"/>
              <a:ea typeface="KaiTi" charset="-122"/>
              <a:cs typeface="KaiTi" charset="-122"/>
            </a:endParaRPr>
          </a:p>
          <a:p>
            <a:pPr indent="0">
              <a:lnSpc>
                <a:spcPct val="130000"/>
              </a:lnSpc>
              <a:buNone/>
            </a:pPr>
            <a:r>
              <a:rPr lang="en-US" altLang="zh-CN" dirty="0" smtClean="0">
                <a:latin typeface="KaiTi" charset="-122"/>
                <a:ea typeface="KaiTi" charset="-122"/>
                <a:cs typeface="KaiTi" charset="-122"/>
                <a:sym typeface="+mn-ea"/>
              </a:rPr>
              <a:t>3</a:t>
            </a:r>
            <a:r>
              <a:rPr lang="zh-CN" altLang="en-US" dirty="0" smtClean="0">
                <a:latin typeface="KaiTi" charset="-122"/>
                <a:ea typeface="KaiTi" charset="-122"/>
                <a:cs typeface="KaiTi" charset="-122"/>
                <a:sym typeface="+mn-ea"/>
              </a:rPr>
              <a:t>）在</a:t>
            </a:r>
            <a:r>
              <a:rPr lang="zh-CN" altLang="en-US" dirty="0">
                <a:latin typeface="KaiTi" charset="-122"/>
                <a:ea typeface="KaiTi" charset="-122"/>
                <a:cs typeface="KaiTi" charset="-122"/>
                <a:sym typeface="+mn-ea"/>
              </a:rPr>
              <a:t>宋江这一主要人物身上，既充分展现了小说强调“</a:t>
            </a:r>
            <a:r>
              <a:rPr lang="zh-CN" altLang="en-US" b="1" dirty="0">
                <a:solidFill>
                  <a:srgbClr val="C00000"/>
                </a:solidFill>
                <a:latin typeface="KaiTi" charset="-122"/>
                <a:ea typeface="KaiTi" charset="-122"/>
                <a:cs typeface="KaiTi" charset="-122"/>
                <a:sym typeface="+mn-ea"/>
              </a:rPr>
              <a:t>忠义</a:t>
            </a:r>
            <a:r>
              <a:rPr lang="zh-CN" altLang="en-US" dirty="0">
                <a:latin typeface="KaiTi" charset="-122"/>
                <a:ea typeface="KaiTi" charset="-122"/>
                <a:cs typeface="KaiTi" charset="-122"/>
                <a:sym typeface="+mn-ea"/>
              </a:rPr>
              <a:t>”的 思想倾向，同时，也在客观上暴露了</a:t>
            </a:r>
            <a:r>
              <a:rPr lang="zh-CN" altLang="en-US" b="1" dirty="0">
                <a:solidFill>
                  <a:srgbClr val="C00000"/>
                </a:solidFill>
                <a:latin typeface="KaiTi" charset="-122"/>
                <a:ea typeface="KaiTi" charset="-122"/>
                <a:cs typeface="KaiTi" charset="-122"/>
                <a:sym typeface="+mn-ea"/>
              </a:rPr>
              <a:t>“忠”、“义”</a:t>
            </a:r>
            <a:r>
              <a:rPr lang="zh-CN" altLang="en-US" dirty="0">
                <a:latin typeface="KaiTi" charset="-122"/>
                <a:ea typeface="KaiTi" charset="-122"/>
                <a:cs typeface="KaiTi" charset="-122"/>
                <a:sym typeface="+mn-ea"/>
              </a:rPr>
              <a:t>作为</a:t>
            </a:r>
            <a:r>
              <a:rPr lang="zh-CN" altLang="en-US" b="1" dirty="0">
                <a:solidFill>
                  <a:srgbClr val="C00000"/>
                </a:solidFill>
                <a:latin typeface="KaiTi" charset="-122"/>
                <a:ea typeface="KaiTi" charset="-122"/>
                <a:cs typeface="KaiTi" charset="-122"/>
                <a:sym typeface="+mn-ea"/>
              </a:rPr>
              <a:t>封建道德</a:t>
            </a:r>
            <a:r>
              <a:rPr lang="zh-CN" altLang="en-US" dirty="0">
                <a:latin typeface="KaiTi" charset="-122"/>
                <a:ea typeface="KaiTi" charset="-122"/>
                <a:cs typeface="KaiTi" charset="-122"/>
                <a:sym typeface="+mn-ea"/>
              </a:rPr>
              <a:t>难以两全的矛盾。 </a:t>
            </a:r>
            <a:r>
              <a:rPr lang="zh-CN" altLang="en-US" b="1" dirty="0" smtClean="0">
                <a:latin typeface="KaiTi" charset="-122"/>
                <a:ea typeface="KaiTi" charset="-122"/>
                <a:cs typeface="KaiTi" charset="-122"/>
                <a:sym typeface="+mn-ea"/>
              </a:rPr>
              <a:t> </a:t>
            </a:r>
            <a:endParaRPr lang="zh-CN" altLang="en-US" dirty="0">
              <a:latin typeface="KaiTi" charset="-122"/>
              <a:ea typeface="KaiTi" charset="-122"/>
              <a:cs typeface="KaiTi" charset="-122"/>
            </a:endParaRPr>
          </a:p>
          <a:p>
            <a:pPr marL="0" indent="0">
              <a:buNone/>
            </a:pPr>
            <a:endParaRPr lang="zh-CN" altLang="en-US" b="1" dirty="0">
              <a:solidFill>
                <a:srgbClr val="FF0000"/>
              </a:solidFill>
            </a:endParaRPr>
          </a:p>
        </p:txBody>
      </p:sp>
      <p:graphicFrame>
        <p:nvGraphicFramePr>
          <p:cNvPr id="5" name="图示 4"/>
          <p:cNvGraphicFramePr/>
          <p:nvPr/>
        </p:nvGraphicFramePr>
        <p:xfrm>
          <a:off x="8679095" y="-152691"/>
          <a:ext cx="3512905" cy="209227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文本框 3"/>
          <p:cNvSpPr txBox="1"/>
          <p:nvPr/>
        </p:nvSpPr>
        <p:spPr>
          <a:xfrm>
            <a:off x="0" y="80010"/>
            <a:ext cx="4305300" cy="337185"/>
          </a:xfrm>
          <a:prstGeom prst="rect">
            <a:avLst/>
          </a:prstGeom>
          <a:noFill/>
        </p:spPr>
        <p:txBody>
          <a:bodyPr wrap="square" rtlCol="0">
            <a:spAutoFit/>
          </a:bodyPr>
          <a:lstStyle/>
          <a:p>
            <a:r>
              <a:rPr lang="en-US" altLang="zh-CN" sz="160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16.</a:t>
            </a:r>
            <a:r>
              <a:rPr lang="en-US" sz="160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2.2 </a:t>
            </a:r>
            <a:r>
              <a:rPr sz="160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《水浒传》的内容和思想倾向</a:t>
            </a:r>
          </a:p>
        </p:txBody>
      </p:sp>
    </p:spTree>
    <p:extLst>
      <p:ext uri="{BB962C8B-B14F-4D97-AF65-F5344CB8AC3E}">
        <p14:creationId xmlns:p14="http://schemas.microsoft.com/office/powerpoint/2010/main" val="1548021738"/>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nvPr>
        </p:nvSpPr>
        <p:spPr/>
        <p:txBody>
          <a:bodyPr/>
          <a:lstStyle/>
          <a:p>
            <a:r>
              <a:rPr lang="zh-CN" altLang="en-US"/>
              <a:t>第二节  《水浒传》</a:t>
            </a:r>
          </a:p>
        </p:txBody>
      </p:sp>
      <p:sp>
        <p:nvSpPr>
          <p:cNvPr id="6" name="文本占位符 5"/>
          <p:cNvSpPr>
            <a:spLocks noGrp="1"/>
          </p:cNvSpPr>
          <p:nvPr>
            <p:ph type="body" idx="4294967295"/>
          </p:nvPr>
        </p:nvSpPr>
        <p:spPr>
          <a:xfrm>
            <a:off x="835935" y="1124585"/>
            <a:ext cx="11312525" cy="4494212"/>
          </a:xfrm>
        </p:spPr>
        <p:txBody>
          <a:bodyPr>
            <a:normAutofit lnSpcReduction="10000"/>
          </a:bodyPr>
          <a:lstStyle/>
          <a:p>
            <a:pPr marL="0" indent="0">
              <a:lnSpc>
                <a:spcPct val="130000"/>
              </a:lnSpc>
              <a:buNone/>
            </a:pPr>
            <a:r>
              <a:rPr lang="zh-CN" altLang="en-US" sz="2400" b="1" dirty="0" smtClean="0">
                <a:solidFill>
                  <a:schemeClr val="tx1"/>
                </a:solidFill>
                <a:sym typeface="+mn-ea"/>
              </a:rPr>
              <a:t>四、</a:t>
            </a:r>
            <a:r>
              <a:rPr lang="en-US" altLang="zh-CN" sz="2400" b="1" dirty="0" smtClean="0">
                <a:solidFill>
                  <a:schemeClr val="tx1"/>
                </a:solidFill>
                <a:sym typeface="+mn-ea"/>
              </a:rPr>
              <a:t>《</a:t>
            </a:r>
            <a:r>
              <a:rPr lang="zh-CN" altLang="en-US" sz="2400" b="1" dirty="0">
                <a:solidFill>
                  <a:schemeClr val="tx1"/>
                </a:solidFill>
                <a:sym typeface="+mn-ea"/>
              </a:rPr>
              <a:t>水浒传</a:t>
            </a:r>
            <a:r>
              <a:rPr lang="en-US" altLang="zh-CN" sz="2400" b="1" dirty="0">
                <a:solidFill>
                  <a:schemeClr val="tx1"/>
                </a:solidFill>
                <a:sym typeface="+mn-ea"/>
              </a:rPr>
              <a:t>》</a:t>
            </a:r>
            <a:r>
              <a:rPr lang="zh-CN" altLang="en-US" sz="2400" b="1" dirty="0">
                <a:solidFill>
                  <a:schemeClr val="tx1"/>
                </a:solidFill>
                <a:sym typeface="+mn-ea"/>
              </a:rPr>
              <a:t>的艺术</a:t>
            </a:r>
            <a:r>
              <a:rPr lang="zh-CN" altLang="en-US" sz="2400" b="1" dirty="0" smtClean="0">
                <a:solidFill>
                  <a:schemeClr val="tx1"/>
                </a:solidFill>
                <a:sym typeface="+mn-ea"/>
              </a:rPr>
              <a:t>成就</a:t>
            </a:r>
            <a:r>
              <a:rPr lang="zh-CN" altLang="en-US" sz="2400" b="1" dirty="0" smtClean="0">
                <a:solidFill>
                  <a:srgbClr val="00B050"/>
                </a:solidFill>
                <a:sym typeface="+mn-ea"/>
              </a:rPr>
              <a:t>［简答］</a:t>
            </a:r>
          </a:p>
          <a:p>
            <a:pPr marL="0" indent="0">
              <a:lnSpc>
                <a:spcPct val="130000"/>
              </a:lnSpc>
              <a:buNone/>
            </a:pPr>
            <a:r>
              <a:rPr lang="zh-CN" altLang="en-US" dirty="0" smtClean="0">
                <a:latin typeface="Microsoft YaHei" charset="-122"/>
                <a:ea typeface="Microsoft YaHei" charset="-122"/>
                <a:cs typeface="Microsoft YaHei" charset="-122"/>
                <a:sym typeface="+mn-ea"/>
              </a:rPr>
              <a:t>（</a:t>
            </a:r>
            <a:r>
              <a:rPr lang="en-US" altLang="zh-CN" dirty="0" smtClean="0">
                <a:latin typeface="Microsoft YaHei" charset="-122"/>
                <a:ea typeface="Microsoft YaHei" charset="-122"/>
                <a:cs typeface="Microsoft YaHei" charset="-122"/>
                <a:sym typeface="+mn-ea"/>
              </a:rPr>
              <a:t>1</a:t>
            </a:r>
            <a:r>
              <a:rPr lang="zh-CN" altLang="en-US" dirty="0" smtClean="0">
                <a:latin typeface="Microsoft YaHei" charset="-122"/>
                <a:ea typeface="Microsoft YaHei" charset="-122"/>
                <a:cs typeface="Microsoft YaHei" charset="-122"/>
                <a:sym typeface="+mn-ea"/>
              </a:rPr>
              <a:t>）塑造</a:t>
            </a:r>
            <a:r>
              <a:rPr lang="zh-CN" altLang="en-US" dirty="0">
                <a:latin typeface="Microsoft YaHei" charset="-122"/>
                <a:ea typeface="Microsoft YaHei" charset="-122"/>
                <a:cs typeface="Microsoft YaHei" charset="-122"/>
                <a:sym typeface="+mn-ea"/>
              </a:rPr>
              <a:t>了许多栩栩如生、神态各异的草莽</a:t>
            </a:r>
            <a:r>
              <a:rPr lang="zh-CN" altLang="en-US" dirty="0">
                <a:solidFill>
                  <a:srgbClr val="FF0000"/>
                </a:solidFill>
                <a:latin typeface="Microsoft YaHei" charset="-122"/>
                <a:ea typeface="Microsoft YaHei" charset="-122"/>
                <a:cs typeface="Microsoft YaHei" charset="-122"/>
                <a:sym typeface="+mn-ea"/>
              </a:rPr>
              <a:t>英雄形象</a:t>
            </a:r>
            <a:r>
              <a:rPr lang="zh-CN" altLang="en-US" dirty="0">
                <a:latin typeface="Microsoft YaHei" charset="-122"/>
                <a:ea typeface="Microsoft YaHei" charset="-122"/>
                <a:cs typeface="Microsoft YaHei" charset="-122"/>
                <a:sym typeface="+mn-ea"/>
              </a:rPr>
              <a:t>，因而被视为英雄传奇小说的典范； </a:t>
            </a:r>
            <a:endParaRPr lang="zh-CN" altLang="en-US" dirty="0">
              <a:latin typeface="Microsoft YaHei" charset="-122"/>
              <a:ea typeface="Microsoft YaHei" charset="-122"/>
              <a:cs typeface="Microsoft YaHei" charset="-122"/>
            </a:endParaRPr>
          </a:p>
          <a:p>
            <a:pPr marL="0" indent="0">
              <a:lnSpc>
                <a:spcPct val="130000"/>
              </a:lnSpc>
              <a:buNone/>
            </a:pPr>
            <a:r>
              <a:rPr lang="zh-CN" altLang="en-US" dirty="0" smtClean="0">
                <a:latin typeface="Microsoft YaHei" charset="-122"/>
                <a:ea typeface="Microsoft YaHei" charset="-122"/>
                <a:cs typeface="Microsoft YaHei" charset="-122"/>
                <a:sym typeface="+mn-ea"/>
              </a:rPr>
              <a:t>（</a:t>
            </a:r>
            <a:r>
              <a:rPr lang="en-US" altLang="zh-CN" dirty="0" smtClean="0">
                <a:latin typeface="Microsoft YaHei" charset="-122"/>
                <a:ea typeface="Microsoft YaHei" charset="-122"/>
                <a:cs typeface="Microsoft YaHei" charset="-122"/>
                <a:sym typeface="+mn-ea"/>
              </a:rPr>
              <a:t>2</a:t>
            </a:r>
            <a:r>
              <a:rPr lang="zh-CN" altLang="en-US" dirty="0" smtClean="0">
                <a:latin typeface="Microsoft YaHei" charset="-122"/>
                <a:ea typeface="Microsoft YaHei" charset="-122"/>
                <a:cs typeface="Microsoft YaHei" charset="-122"/>
                <a:sym typeface="+mn-ea"/>
              </a:rPr>
              <a:t>）小说</a:t>
            </a:r>
            <a:r>
              <a:rPr lang="zh-CN" altLang="en-US" dirty="0">
                <a:latin typeface="Microsoft YaHei" charset="-122"/>
                <a:ea typeface="Microsoft YaHei" charset="-122"/>
                <a:cs typeface="Microsoft YaHei" charset="-122"/>
                <a:sym typeface="+mn-ea"/>
              </a:rPr>
              <a:t>描写人物的特点： </a:t>
            </a:r>
          </a:p>
          <a:p>
            <a:pPr marL="0" indent="0">
              <a:lnSpc>
                <a:spcPct val="130000"/>
              </a:lnSpc>
              <a:buNone/>
            </a:pPr>
            <a:r>
              <a:rPr lang="zh-CN" altLang="en-US" dirty="0">
                <a:latin typeface="KaiTi" charset="-122"/>
                <a:ea typeface="KaiTi" charset="-122"/>
                <a:cs typeface="KaiTi" charset="-122"/>
                <a:sym typeface="+mn-ea"/>
              </a:rPr>
              <a:t>       ①置于</a:t>
            </a:r>
            <a:r>
              <a:rPr lang="zh-CN" altLang="en-US" b="1" dirty="0">
                <a:solidFill>
                  <a:srgbClr val="C00000"/>
                </a:solidFill>
                <a:latin typeface="KaiTi" charset="-122"/>
                <a:ea typeface="KaiTi" charset="-122"/>
                <a:cs typeface="KaiTi" charset="-122"/>
                <a:sym typeface="+mn-ea"/>
              </a:rPr>
              <a:t>情节</a:t>
            </a:r>
            <a:r>
              <a:rPr lang="zh-CN" altLang="en-US" dirty="0">
                <a:latin typeface="KaiTi" charset="-122"/>
                <a:ea typeface="KaiTi" charset="-122"/>
                <a:cs typeface="KaiTi" charset="-122"/>
                <a:sym typeface="+mn-ea"/>
              </a:rPr>
              <a:t>中；  </a:t>
            </a:r>
            <a:r>
              <a:rPr lang="en-US" altLang="zh-CN" dirty="0">
                <a:latin typeface="KaiTi" charset="-122"/>
                <a:ea typeface="KaiTi" charset="-122"/>
                <a:cs typeface="KaiTi" charset="-122"/>
                <a:sym typeface="+mn-ea"/>
              </a:rPr>
              <a:t>② </a:t>
            </a:r>
            <a:r>
              <a:rPr lang="zh-CN" altLang="en-US" dirty="0">
                <a:latin typeface="KaiTi" charset="-122"/>
                <a:ea typeface="KaiTi" charset="-122"/>
                <a:cs typeface="KaiTi" charset="-122"/>
                <a:sym typeface="+mn-ea"/>
              </a:rPr>
              <a:t>带有强烈的</a:t>
            </a:r>
            <a:r>
              <a:rPr lang="zh-CN" altLang="en-US" b="1" dirty="0">
                <a:solidFill>
                  <a:srgbClr val="C00000"/>
                </a:solidFill>
                <a:latin typeface="KaiTi" charset="-122"/>
                <a:ea typeface="KaiTi" charset="-122"/>
                <a:cs typeface="KaiTi" charset="-122"/>
                <a:sym typeface="+mn-ea"/>
              </a:rPr>
              <a:t>爱憎情感</a:t>
            </a:r>
            <a:r>
              <a:rPr lang="zh-CN" altLang="en-US" dirty="0">
                <a:latin typeface="KaiTi" charset="-122"/>
                <a:ea typeface="KaiTi" charset="-122"/>
                <a:cs typeface="KaiTi" charset="-122"/>
                <a:sym typeface="+mn-ea"/>
              </a:rPr>
              <a:t>，适当渲染</a:t>
            </a:r>
            <a:r>
              <a:rPr lang="zh-CN" altLang="en-US" b="1" dirty="0">
                <a:latin typeface="KaiTi" charset="-122"/>
                <a:ea typeface="KaiTi" charset="-122"/>
                <a:cs typeface="KaiTi" charset="-122"/>
                <a:sym typeface="+mn-ea"/>
              </a:rPr>
              <a:t>； </a:t>
            </a:r>
            <a:endParaRPr lang="zh-CN" altLang="en-US" dirty="0">
              <a:latin typeface="KaiTi" charset="-122"/>
              <a:ea typeface="KaiTi" charset="-122"/>
              <a:cs typeface="KaiTi" charset="-122"/>
            </a:endParaRPr>
          </a:p>
          <a:p>
            <a:pPr marL="0" indent="0">
              <a:lnSpc>
                <a:spcPct val="130000"/>
              </a:lnSpc>
              <a:buNone/>
            </a:pPr>
            <a:r>
              <a:rPr lang="zh-CN" altLang="en-US" dirty="0" smtClean="0">
                <a:latin typeface="Microsoft YaHei" charset="-122"/>
                <a:ea typeface="Microsoft YaHei" charset="-122"/>
                <a:cs typeface="Microsoft YaHei" charset="-122"/>
                <a:sym typeface="+mn-ea"/>
              </a:rPr>
              <a:t>（</a:t>
            </a:r>
            <a:r>
              <a:rPr lang="en-US" altLang="zh-CN" dirty="0" smtClean="0">
                <a:latin typeface="Microsoft YaHei" charset="-122"/>
                <a:ea typeface="Microsoft YaHei" charset="-122"/>
                <a:cs typeface="Microsoft YaHei" charset="-122"/>
                <a:sym typeface="+mn-ea"/>
              </a:rPr>
              <a:t>3</a:t>
            </a:r>
            <a:r>
              <a:rPr lang="zh-CN" altLang="en-US" dirty="0" smtClean="0">
                <a:latin typeface="Microsoft YaHei" charset="-122"/>
                <a:ea typeface="Microsoft YaHei" charset="-122"/>
                <a:cs typeface="Microsoft YaHei" charset="-122"/>
                <a:sym typeface="+mn-ea"/>
              </a:rPr>
              <a:t>）结构</a:t>
            </a:r>
            <a:r>
              <a:rPr lang="zh-CN" altLang="en-US" dirty="0">
                <a:latin typeface="Microsoft YaHei" charset="-122"/>
                <a:ea typeface="Microsoft YaHei" charset="-122"/>
                <a:cs typeface="Microsoft YaHei" charset="-122"/>
                <a:sym typeface="+mn-ea"/>
              </a:rPr>
              <a:t>主要是</a:t>
            </a:r>
            <a:r>
              <a:rPr lang="zh-CN" altLang="en-US" dirty="0">
                <a:solidFill>
                  <a:srgbClr val="C00000"/>
                </a:solidFill>
                <a:latin typeface="Microsoft YaHei" charset="-122"/>
                <a:ea typeface="Microsoft YaHei" charset="-122"/>
                <a:cs typeface="Microsoft YaHei" charset="-122"/>
                <a:sym typeface="+mn-ea"/>
              </a:rPr>
              <a:t>单线发展</a:t>
            </a:r>
            <a:r>
              <a:rPr lang="zh-CN" altLang="en-US" dirty="0">
                <a:latin typeface="Microsoft YaHei" charset="-122"/>
                <a:ea typeface="Microsoft YaHei" charset="-122"/>
                <a:cs typeface="Microsoft YaHei" charset="-122"/>
                <a:sym typeface="+mn-ea"/>
              </a:rPr>
              <a:t>，每组情节既有相对的</a:t>
            </a:r>
            <a:r>
              <a:rPr lang="zh-CN" altLang="en-US" dirty="0">
                <a:solidFill>
                  <a:srgbClr val="C00000"/>
                </a:solidFill>
                <a:latin typeface="Microsoft YaHei" charset="-122"/>
                <a:ea typeface="Microsoft YaHei" charset="-122"/>
                <a:cs typeface="Microsoft YaHei" charset="-122"/>
                <a:sym typeface="+mn-ea"/>
              </a:rPr>
              <a:t>独立性</a:t>
            </a:r>
            <a:r>
              <a:rPr lang="zh-CN" altLang="en-US" dirty="0">
                <a:latin typeface="Microsoft YaHei" charset="-122"/>
                <a:ea typeface="Microsoft YaHei" charset="-122"/>
                <a:cs typeface="Microsoft YaHei" charset="-122"/>
                <a:sym typeface="+mn-ea"/>
              </a:rPr>
              <a:t>，又相互连贯、环环相扣； </a:t>
            </a:r>
            <a:endParaRPr lang="zh-CN" altLang="en-US" dirty="0">
              <a:latin typeface="Microsoft YaHei" charset="-122"/>
              <a:ea typeface="Microsoft YaHei" charset="-122"/>
              <a:cs typeface="Microsoft YaHei" charset="-122"/>
            </a:endParaRPr>
          </a:p>
          <a:p>
            <a:pPr marL="0" indent="0">
              <a:lnSpc>
                <a:spcPct val="160000"/>
              </a:lnSpc>
              <a:buNone/>
            </a:pPr>
            <a:r>
              <a:rPr lang="zh-CN" altLang="en-US" dirty="0" smtClean="0">
                <a:latin typeface="Microsoft YaHei" charset="-122"/>
                <a:ea typeface="Microsoft YaHei" charset="-122"/>
                <a:cs typeface="Microsoft YaHei" charset="-122"/>
                <a:sym typeface="+mn-ea"/>
              </a:rPr>
              <a:t>（</a:t>
            </a:r>
            <a:r>
              <a:rPr lang="en-US" altLang="zh-CN" dirty="0" smtClean="0">
                <a:latin typeface="Microsoft YaHei" charset="-122"/>
                <a:ea typeface="Microsoft YaHei" charset="-122"/>
                <a:cs typeface="Microsoft YaHei" charset="-122"/>
                <a:sym typeface="+mn-ea"/>
              </a:rPr>
              <a:t>4</a:t>
            </a:r>
            <a:r>
              <a:rPr lang="zh-CN" altLang="en-US" dirty="0" smtClean="0">
                <a:latin typeface="Microsoft YaHei" charset="-122"/>
                <a:ea typeface="Microsoft YaHei" charset="-122"/>
                <a:cs typeface="Microsoft YaHei" charset="-122"/>
                <a:sym typeface="+mn-ea"/>
              </a:rPr>
              <a:t>）继承</a:t>
            </a:r>
            <a:r>
              <a:rPr lang="zh-CN" altLang="en-US" dirty="0">
                <a:latin typeface="Microsoft YaHei" charset="-122"/>
                <a:ea typeface="Microsoft YaHei" charset="-122"/>
                <a:cs typeface="Microsoft YaHei" charset="-122"/>
                <a:sym typeface="+mn-ea"/>
              </a:rPr>
              <a:t>和发展了“</a:t>
            </a:r>
            <a:r>
              <a:rPr lang="zh-CN" altLang="en-US" dirty="0">
                <a:solidFill>
                  <a:srgbClr val="C00000"/>
                </a:solidFill>
                <a:latin typeface="Microsoft YaHei" charset="-122"/>
                <a:ea typeface="Microsoft YaHei" charset="-122"/>
                <a:cs typeface="Microsoft YaHei" charset="-122"/>
                <a:sym typeface="+mn-ea"/>
              </a:rPr>
              <a:t>说话”</a:t>
            </a:r>
            <a:r>
              <a:rPr lang="zh-CN" altLang="en-US" dirty="0">
                <a:latin typeface="Microsoft YaHei" charset="-122"/>
                <a:ea typeface="Microsoft YaHei" charset="-122"/>
                <a:cs typeface="Microsoft YaHei" charset="-122"/>
                <a:sym typeface="+mn-ea"/>
              </a:rPr>
              <a:t>艺术的语言风格，能娴熟地运用</a:t>
            </a:r>
            <a:r>
              <a:rPr lang="zh-CN" altLang="en-US" dirty="0">
                <a:solidFill>
                  <a:srgbClr val="C00000"/>
                </a:solidFill>
                <a:latin typeface="Microsoft YaHei" charset="-122"/>
                <a:ea typeface="Microsoft YaHei" charset="-122"/>
                <a:cs typeface="Microsoft YaHei" charset="-122"/>
                <a:sym typeface="+mn-ea"/>
              </a:rPr>
              <a:t>白话</a:t>
            </a:r>
            <a:r>
              <a:rPr lang="zh-CN" altLang="en-US" dirty="0">
                <a:latin typeface="Microsoft YaHei" charset="-122"/>
                <a:ea typeface="Microsoft YaHei" charset="-122"/>
                <a:cs typeface="Microsoft YaHei" charset="-122"/>
                <a:sym typeface="+mn-ea"/>
              </a:rPr>
              <a:t>来写景叙事，语言生动、准确、富有</a:t>
            </a:r>
            <a:r>
              <a:rPr lang="zh-CN" altLang="en-US" dirty="0">
                <a:solidFill>
                  <a:srgbClr val="C00000"/>
                </a:solidFill>
                <a:latin typeface="Microsoft YaHei" charset="-122"/>
                <a:ea typeface="Microsoft YaHei" charset="-122"/>
                <a:cs typeface="Microsoft YaHei" charset="-122"/>
                <a:sym typeface="+mn-ea"/>
              </a:rPr>
              <a:t>表现力</a:t>
            </a:r>
            <a:r>
              <a:rPr lang="zh-CN" altLang="en-US" dirty="0">
                <a:latin typeface="Microsoft YaHei" charset="-122"/>
                <a:ea typeface="Microsoft YaHei" charset="-122"/>
                <a:cs typeface="Microsoft YaHei" charset="-122"/>
                <a:sym typeface="+mn-ea"/>
              </a:rPr>
              <a:t>。 </a:t>
            </a:r>
            <a:endParaRPr lang="zh-CN" altLang="en-US" dirty="0">
              <a:latin typeface="Microsoft YaHei" charset="-122"/>
              <a:ea typeface="Microsoft YaHei" charset="-122"/>
              <a:cs typeface="Microsoft YaHei" charset="-122"/>
            </a:endParaRPr>
          </a:p>
          <a:p>
            <a:pPr marL="0" indent="0">
              <a:buNone/>
            </a:pPr>
            <a:endParaRPr lang="zh-CN" altLang="en-US" dirty="0"/>
          </a:p>
          <a:p>
            <a:pPr marL="0" indent="0">
              <a:buNone/>
            </a:pPr>
            <a:endParaRPr lang="zh-CN" altLang="en-US" dirty="0"/>
          </a:p>
        </p:txBody>
      </p:sp>
      <p:graphicFrame>
        <p:nvGraphicFramePr>
          <p:cNvPr id="5" name="图示 4"/>
          <p:cNvGraphicFramePr/>
          <p:nvPr>
            <p:extLst/>
          </p:nvPr>
        </p:nvGraphicFramePr>
        <p:xfrm>
          <a:off x="8928100" y="0"/>
          <a:ext cx="3263900" cy="172749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文本框 3"/>
          <p:cNvSpPr txBox="1"/>
          <p:nvPr/>
        </p:nvSpPr>
        <p:spPr>
          <a:xfrm>
            <a:off x="0" y="80010"/>
            <a:ext cx="4305300" cy="337185"/>
          </a:xfrm>
          <a:prstGeom prst="rect">
            <a:avLst/>
          </a:prstGeom>
          <a:noFill/>
        </p:spPr>
        <p:txBody>
          <a:bodyPr wrap="square" rtlCol="0">
            <a:spAutoFit/>
          </a:bodyPr>
          <a:lstStyle/>
          <a:p>
            <a:r>
              <a:rPr lang="en-US" altLang="zh-CN" sz="160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16.</a:t>
            </a:r>
            <a:r>
              <a:rPr lang="en-US" sz="160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2.3 </a:t>
            </a:r>
            <a:r>
              <a:rPr sz="160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《水浒传》的艺术成就</a:t>
            </a:r>
          </a:p>
        </p:txBody>
      </p:sp>
    </p:spTree>
    <p:extLst>
      <p:ext uri="{BB962C8B-B14F-4D97-AF65-F5344CB8AC3E}">
        <p14:creationId xmlns:p14="http://schemas.microsoft.com/office/powerpoint/2010/main" val="907440047"/>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nvPr>
        </p:nvSpPr>
        <p:spPr/>
        <p:txBody>
          <a:bodyPr/>
          <a:lstStyle/>
          <a:p>
            <a:r>
              <a:rPr lang="zh-CN" altLang="en-US"/>
              <a:t>第二节  《水浒传》</a:t>
            </a:r>
          </a:p>
        </p:txBody>
      </p:sp>
      <p:sp>
        <p:nvSpPr>
          <p:cNvPr id="6" name="文本占位符 5"/>
          <p:cNvSpPr>
            <a:spLocks noGrp="1"/>
          </p:cNvSpPr>
          <p:nvPr>
            <p:ph type="body" idx="4294967295"/>
          </p:nvPr>
        </p:nvSpPr>
        <p:spPr>
          <a:xfrm>
            <a:off x="535990" y="1134063"/>
            <a:ext cx="11864558" cy="5613280"/>
          </a:xfrm>
        </p:spPr>
        <p:txBody>
          <a:bodyPr>
            <a:normAutofit/>
          </a:bodyPr>
          <a:lstStyle/>
          <a:p>
            <a:pPr marL="0" indent="0">
              <a:lnSpc>
                <a:spcPct val="130000"/>
              </a:lnSpc>
              <a:buNone/>
            </a:pPr>
            <a:r>
              <a:rPr lang="zh-CN" altLang="en-US" sz="2400" b="1" dirty="0" smtClean="0">
                <a:solidFill>
                  <a:schemeClr val="tx1"/>
                </a:solidFill>
                <a:sym typeface="+mn-ea"/>
              </a:rPr>
              <a:t>二、</a:t>
            </a:r>
            <a:r>
              <a:rPr lang="en-US" altLang="zh-CN" sz="2400" b="1" dirty="0">
                <a:solidFill>
                  <a:schemeClr val="tx1"/>
                </a:solidFill>
                <a:sym typeface="+mn-ea"/>
              </a:rPr>
              <a:t>《</a:t>
            </a:r>
            <a:r>
              <a:rPr lang="zh-CN" altLang="en-US" sz="2400" b="1" dirty="0">
                <a:solidFill>
                  <a:schemeClr val="tx1"/>
                </a:solidFill>
                <a:sym typeface="+mn-ea"/>
              </a:rPr>
              <a:t>水浒传</a:t>
            </a:r>
            <a:r>
              <a:rPr lang="en-US" altLang="zh-CN" sz="2400" b="1" dirty="0">
                <a:solidFill>
                  <a:schemeClr val="tx1"/>
                </a:solidFill>
                <a:sym typeface="+mn-ea"/>
              </a:rPr>
              <a:t>》</a:t>
            </a:r>
            <a:r>
              <a:rPr lang="zh-CN" altLang="en-US" sz="2400" b="1" dirty="0">
                <a:solidFill>
                  <a:schemeClr val="tx1"/>
                </a:solidFill>
                <a:sym typeface="+mn-ea"/>
              </a:rPr>
              <a:t>的艺术</a:t>
            </a:r>
            <a:r>
              <a:rPr lang="zh-CN" altLang="en-US" sz="2400" b="1" dirty="0" smtClean="0">
                <a:solidFill>
                  <a:schemeClr val="tx1"/>
                </a:solidFill>
                <a:sym typeface="+mn-ea"/>
              </a:rPr>
              <a:t>成就</a:t>
            </a:r>
            <a:r>
              <a:rPr lang="zh-CN" altLang="en-US" sz="2400" b="1" dirty="0" smtClean="0">
                <a:solidFill>
                  <a:srgbClr val="00B050"/>
                </a:solidFill>
                <a:sym typeface="+mn-ea"/>
              </a:rPr>
              <a:t>［</a:t>
            </a:r>
            <a:r>
              <a:rPr lang="en-US" altLang="zh-CN" sz="2400" b="1" dirty="0" smtClean="0">
                <a:solidFill>
                  <a:srgbClr val="00B050"/>
                </a:solidFill>
                <a:sym typeface="+mn-ea"/>
              </a:rPr>
              <a:t>1810</a:t>
            </a:r>
            <a:r>
              <a:rPr lang="zh-CN" altLang="en-US" sz="2400" b="1" dirty="0" smtClean="0">
                <a:solidFill>
                  <a:srgbClr val="00B050"/>
                </a:solidFill>
                <a:sym typeface="+mn-ea"/>
              </a:rPr>
              <a:t>论述］</a:t>
            </a:r>
          </a:p>
          <a:p>
            <a:pPr marL="0" indent="0">
              <a:lnSpc>
                <a:spcPct val="130000"/>
              </a:lnSpc>
              <a:buNone/>
            </a:pPr>
            <a:r>
              <a:rPr lang="zh-CN" altLang="en-US" dirty="0" smtClean="0">
                <a:latin typeface="Microsoft YaHei" charset="-122"/>
                <a:ea typeface="Microsoft YaHei" charset="-122"/>
                <a:cs typeface="Microsoft YaHei" charset="-122"/>
                <a:sym typeface="+mn-ea"/>
              </a:rPr>
              <a:t>塑造</a:t>
            </a:r>
            <a:r>
              <a:rPr lang="zh-CN" altLang="en-US" dirty="0">
                <a:latin typeface="Microsoft YaHei" charset="-122"/>
                <a:ea typeface="Microsoft YaHei" charset="-122"/>
                <a:cs typeface="Microsoft YaHei" charset="-122"/>
                <a:sym typeface="+mn-ea"/>
              </a:rPr>
              <a:t>了许多栩栩如生、神态各异的草莽</a:t>
            </a:r>
            <a:r>
              <a:rPr lang="zh-CN" altLang="en-US" b="1" dirty="0" smtClean="0">
                <a:latin typeface="Microsoft YaHei" charset="-122"/>
                <a:ea typeface="Microsoft YaHei" charset="-122"/>
                <a:cs typeface="Microsoft YaHei" charset="-122"/>
                <a:sym typeface="+mn-ea"/>
              </a:rPr>
              <a:t>英雄人物形象</a:t>
            </a:r>
            <a:r>
              <a:rPr lang="zh-CN" altLang="en-US" dirty="0">
                <a:latin typeface="Microsoft YaHei" charset="-122"/>
                <a:ea typeface="Microsoft YaHei" charset="-122"/>
                <a:cs typeface="Microsoft YaHei" charset="-122"/>
                <a:sym typeface="+mn-ea"/>
              </a:rPr>
              <a:t>，因而被视为</a:t>
            </a:r>
            <a:r>
              <a:rPr lang="zh-CN" altLang="en-US" b="1" dirty="0">
                <a:solidFill>
                  <a:srgbClr val="C00000"/>
                </a:solidFill>
                <a:latin typeface="Microsoft YaHei" charset="-122"/>
                <a:ea typeface="Microsoft YaHei" charset="-122"/>
                <a:cs typeface="Microsoft YaHei" charset="-122"/>
                <a:sym typeface="+mn-ea"/>
              </a:rPr>
              <a:t>英雄传奇</a:t>
            </a:r>
            <a:r>
              <a:rPr lang="zh-CN" altLang="en-US" dirty="0">
                <a:latin typeface="Microsoft YaHei" charset="-122"/>
                <a:ea typeface="Microsoft YaHei" charset="-122"/>
                <a:cs typeface="Microsoft YaHei" charset="-122"/>
                <a:sym typeface="+mn-ea"/>
              </a:rPr>
              <a:t>小说的</a:t>
            </a:r>
            <a:r>
              <a:rPr lang="zh-CN" altLang="en-US" dirty="0" smtClean="0">
                <a:latin typeface="Microsoft YaHei" charset="-122"/>
                <a:ea typeface="Microsoft YaHei" charset="-122"/>
                <a:cs typeface="Microsoft YaHei" charset="-122"/>
                <a:sym typeface="+mn-ea"/>
              </a:rPr>
              <a:t>典范。</a:t>
            </a:r>
            <a:r>
              <a:rPr lang="zh-CN" altLang="en-US" dirty="0"/>
              <a:t/>
            </a:r>
            <a:br>
              <a:rPr lang="zh-CN" altLang="en-US" dirty="0"/>
            </a:br>
            <a:r>
              <a:rPr lang="zh-CN" altLang="en-US" sz="2600" b="1" dirty="0" smtClean="0"/>
              <a:t>描写</a:t>
            </a:r>
            <a:r>
              <a:rPr lang="zh-CN" altLang="en-US" sz="2600" b="1" dirty="0"/>
              <a:t>人物的特点</a:t>
            </a:r>
            <a:r>
              <a:rPr lang="zh-CN" altLang="en-US" dirty="0"/>
              <a:t>：</a:t>
            </a:r>
            <a:br>
              <a:rPr lang="zh-CN" altLang="en-US" dirty="0"/>
            </a:br>
            <a:r>
              <a:rPr lang="zh-CN" altLang="en-US" dirty="0" smtClean="0"/>
              <a:t>（</a:t>
            </a:r>
            <a:r>
              <a:rPr lang="en-US" altLang="zh-CN" dirty="0" smtClean="0"/>
              <a:t>1</a:t>
            </a:r>
            <a:r>
              <a:rPr lang="zh-CN" altLang="en-US" dirty="0" smtClean="0"/>
              <a:t>）把</a:t>
            </a:r>
            <a:r>
              <a:rPr lang="zh-CN" altLang="en-US" dirty="0"/>
              <a:t>人物</a:t>
            </a:r>
            <a:r>
              <a:rPr lang="zh-CN" altLang="en-US" b="1" dirty="0">
                <a:solidFill>
                  <a:srgbClr val="C00000"/>
                </a:solidFill>
              </a:rPr>
              <a:t>置于引人入胜的情节</a:t>
            </a:r>
            <a:r>
              <a:rPr lang="zh-CN" altLang="en-US" dirty="0"/>
              <a:t>发展之中</a:t>
            </a:r>
            <a:r>
              <a:rPr lang="zh-CN" altLang="en-US" dirty="0" smtClean="0"/>
              <a:t>。</a:t>
            </a:r>
            <a:r>
              <a:rPr lang="zh-CN" altLang="en-US" sz="2000" dirty="0"/>
              <a:t>人物和情节高度融合在一起，给人以符合生活的真实感，避免了人物形象的平板化</a:t>
            </a:r>
            <a:r>
              <a:rPr lang="zh-CN" altLang="en-US" sz="2000" dirty="0" smtClean="0"/>
              <a:t>。相似</a:t>
            </a:r>
            <a:r>
              <a:rPr lang="zh-CN" altLang="en-US" sz="2000" dirty="0"/>
              <a:t>的情节，也写得各有声势，起到相互映衬的作用，在相互映衬中突现人物个性。</a:t>
            </a:r>
            <a:r>
              <a:rPr lang="zh-CN" altLang="en-US" sz="2200" dirty="0" smtClean="0">
                <a:solidFill>
                  <a:schemeClr val="bg1">
                    <a:lumMod val="50000"/>
                  </a:schemeClr>
                </a:solidFill>
                <a:latin typeface="KaiTi" charset="-122"/>
                <a:ea typeface="KaiTi" charset="-122"/>
                <a:cs typeface="KaiTi" charset="-122"/>
              </a:rPr>
              <a:t>如</a:t>
            </a:r>
            <a:r>
              <a:rPr lang="zh-CN" altLang="en-US" sz="2200" dirty="0">
                <a:solidFill>
                  <a:schemeClr val="bg1">
                    <a:lumMod val="50000"/>
                  </a:schemeClr>
                </a:solidFill>
                <a:latin typeface="KaiTi" charset="-122"/>
                <a:ea typeface="KaiTi" charset="-122"/>
                <a:cs typeface="KaiTi" charset="-122"/>
              </a:rPr>
              <a:t>写武松，安排了景阳冈打虎、斗杀西门庆、醉打蒋门神、大闹飞云浦、血溅鸳鸯楼等刀光血影、震撼人心的场面；写林冲，则写他误入白虎堂、刺配沧州道、风雪山神庙等一连串不幸的遭遇，从而表现出他处处忍让到忍无可忍的性格变化</a:t>
            </a:r>
            <a:r>
              <a:rPr lang="zh-CN" altLang="en-US" sz="2200" dirty="0" smtClean="0">
                <a:solidFill>
                  <a:schemeClr val="bg1">
                    <a:lumMod val="50000"/>
                  </a:schemeClr>
                </a:solidFill>
                <a:latin typeface="KaiTi" charset="-122"/>
                <a:ea typeface="KaiTi" charset="-122"/>
                <a:cs typeface="KaiTi" charset="-122"/>
              </a:rPr>
              <a:t>。</a:t>
            </a:r>
            <a:r>
              <a:rPr lang="zh-CN" altLang="en-US" dirty="0"/>
              <a:t/>
            </a:r>
            <a:br>
              <a:rPr lang="zh-CN" altLang="en-US" dirty="0"/>
            </a:br>
            <a:r>
              <a:rPr lang="zh-CN" altLang="en-US" dirty="0"/>
              <a:t>（</a:t>
            </a:r>
            <a:r>
              <a:rPr lang="en-US" altLang="zh-CN" dirty="0"/>
              <a:t>2</a:t>
            </a:r>
            <a:r>
              <a:rPr lang="zh-CN" altLang="en-US" dirty="0"/>
              <a:t>）在塑造人物时倾注着</a:t>
            </a:r>
            <a:r>
              <a:rPr lang="zh-CN" altLang="en-US" b="1" dirty="0">
                <a:solidFill>
                  <a:srgbClr val="C00000"/>
                </a:solidFill>
              </a:rPr>
              <a:t>强烈的爱憎感情</a:t>
            </a:r>
            <a:r>
              <a:rPr lang="zh-CN" altLang="en-US" dirty="0"/>
              <a:t>，为表现其叱咤风云的英雄气概而适当运用</a:t>
            </a:r>
            <a:r>
              <a:rPr lang="zh-CN" altLang="en-US" b="1" dirty="0">
                <a:solidFill>
                  <a:srgbClr val="C00000"/>
                </a:solidFill>
              </a:rPr>
              <a:t>夸张渲染</a:t>
            </a:r>
            <a:r>
              <a:rPr lang="zh-CN" altLang="en-US" dirty="0"/>
              <a:t>的手法，使人物富有传奇色彩</a:t>
            </a:r>
            <a:r>
              <a:rPr lang="zh-CN" altLang="en-US" dirty="0" smtClean="0"/>
              <a:t>。</a:t>
            </a:r>
            <a:endParaRPr lang="en-US" altLang="zh-CN" dirty="0" smtClean="0"/>
          </a:p>
          <a:p>
            <a:pPr marL="0" indent="0">
              <a:lnSpc>
                <a:spcPct val="130000"/>
              </a:lnSpc>
              <a:buNone/>
            </a:pPr>
            <a:r>
              <a:rPr lang="zh-CN" altLang="en-US" dirty="0" smtClean="0">
                <a:solidFill>
                  <a:schemeClr val="bg1">
                    <a:lumMod val="50000"/>
                  </a:schemeClr>
                </a:solidFill>
                <a:latin typeface="KaiTi" charset="-122"/>
                <a:ea typeface="KaiTi" charset="-122"/>
                <a:cs typeface="KaiTi" charset="-122"/>
              </a:rPr>
              <a:t>如</a:t>
            </a:r>
            <a:r>
              <a:rPr lang="zh-CN" altLang="en-US" dirty="0">
                <a:solidFill>
                  <a:schemeClr val="bg1">
                    <a:lumMod val="50000"/>
                  </a:schemeClr>
                </a:solidFill>
                <a:latin typeface="KaiTi" charset="-122"/>
                <a:ea typeface="KaiTi" charset="-122"/>
                <a:cs typeface="KaiTi" charset="-122"/>
              </a:rPr>
              <a:t>写鲁智深倒拔垂杨柳、花荣射雁、石秀跳楼、武松打虎等</a:t>
            </a:r>
            <a:r>
              <a:rPr lang="zh-CN" altLang="en-US" dirty="0" smtClean="0">
                <a:solidFill>
                  <a:schemeClr val="bg1">
                    <a:lumMod val="50000"/>
                  </a:schemeClr>
                </a:solidFill>
                <a:latin typeface="KaiTi" charset="-122"/>
                <a:ea typeface="KaiTi" charset="-122"/>
                <a:cs typeface="KaiTi" charset="-122"/>
              </a:rPr>
              <a:t>。</a:t>
            </a:r>
            <a:endParaRPr lang="zh-CN" altLang="en-US" dirty="0">
              <a:solidFill>
                <a:schemeClr val="bg1">
                  <a:lumMod val="50000"/>
                </a:schemeClr>
              </a:solidFill>
              <a:latin typeface="KaiTi" charset="-122"/>
              <a:ea typeface="KaiTi" charset="-122"/>
              <a:cs typeface="KaiTi" charset="-122"/>
            </a:endParaRPr>
          </a:p>
        </p:txBody>
      </p:sp>
      <p:sp>
        <p:nvSpPr>
          <p:cNvPr id="4" name="文本框 3"/>
          <p:cNvSpPr txBox="1"/>
          <p:nvPr/>
        </p:nvSpPr>
        <p:spPr>
          <a:xfrm>
            <a:off x="0" y="80010"/>
            <a:ext cx="4305300" cy="337185"/>
          </a:xfrm>
          <a:prstGeom prst="rect">
            <a:avLst/>
          </a:prstGeom>
          <a:noFill/>
        </p:spPr>
        <p:txBody>
          <a:bodyPr wrap="square" rtlCol="0">
            <a:spAutoFit/>
          </a:bodyPr>
          <a:lstStyle/>
          <a:p>
            <a:r>
              <a:rPr lang="en-US" altLang="zh-CN" sz="160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16.</a:t>
            </a:r>
            <a:r>
              <a:rPr lang="en-US" sz="160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2.3 </a:t>
            </a:r>
            <a:r>
              <a:rPr sz="160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《水浒传》的艺术成就</a:t>
            </a:r>
          </a:p>
        </p:txBody>
      </p:sp>
    </p:spTree>
    <p:extLst>
      <p:ext uri="{BB962C8B-B14F-4D97-AF65-F5344CB8AC3E}">
        <p14:creationId xmlns:p14="http://schemas.microsoft.com/office/powerpoint/2010/main" val="228503666"/>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nvPr>
        </p:nvSpPr>
        <p:spPr/>
        <p:txBody>
          <a:bodyPr/>
          <a:lstStyle/>
          <a:p>
            <a:r>
              <a:rPr lang="zh-CN" altLang="en-US"/>
              <a:t>第二节  《水浒传》</a:t>
            </a:r>
          </a:p>
        </p:txBody>
      </p:sp>
      <p:sp>
        <p:nvSpPr>
          <p:cNvPr id="6" name="文本占位符 5"/>
          <p:cNvSpPr>
            <a:spLocks noGrp="1"/>
          </p:cNvSpPr>
          <p:nvPr>
            <p:ph type="body" idx="4294967295"/>
          </p:nvPr>
        </p:nvSpPr>
        <p:spPr>
          <a:xfrm>
            <a:off x="838200" y="1124585"/>
            <a:ext cx="11241505" cy="4935538"/>
          </a:xfrm>
        </p:spPr>
        <p:txBody>
          <a:bodyPr>
            <a:normAutofit/>
          </a:bodyPr>
          <a:lstStyle/>
          <a:p>
            <a:pPr marL="0" indent="0">
              <a:lnSpc>
                <a:spcPct val="150000"/>
              </a:lnSpc>
              <a:buNone/>
            </a:pPr>
            <a:r>
              <a:rPr lang="zh-CN" altLang="en-US" sz="2600" b="1" dirty="0" smtClean="0">
                <a:solidFill>
                  <a:schemeClr val="tx1"/>
                </a:solidFill>
                <a:latin typeface="Microsoft YaHei" charset="-122"/>
                <a:ea typeface="Microsoft YaHei" charset="-122"/>
                <a:cs typeface="Microsoft YaHei" charset="-122"/>
                <a:sym typeface="+mn-ea"/>
              </a:rPr>
              <a:t>三、</a:t>
            </a:r>
            <a:r>
              <a:rPr sz="2600" b="1" dirty="0">
                <a:solidFill>
                  <a:schemeClr val="tx1"/>
                </a:solidFill>
                <a:latin typeface="Microsoft YaHei" charset="-122"/>
                <a:ea typeface="Microsoft YaHei" charset="-122"/>
                <a:cs typeface="Microsoft YaHei" charset="-122"/>
                <a:sym typeface="+mn-ea"/>
              </a:rPr>
              <a:t>《水浒传</a:t>
            </a:r>
            <a:r>
              <a:rPr sz="2600" b="1" dirty="0" smtClean="0">
                <a:solidFill>
                  <a:schemeClr val="tx1"/>
                </a:solidFill>
                <a:latin typeface="Microsoft YaHei" charset="-122"/>
                <a:ea typeface="Microsoft YaHei" charset="-122"/>
                <a:cs typeface="Microsoft YaHei" charset="-122"/>
                <a:sym typeface="+mn-ea"/>
              </a:rPr>
              <a:t>》</a:t>
            </a:r>
            <a:r>
              <a:rPr lang="zh-CN" altLang="en-US" sz="2600" b="1" dirty="0" smtClean="0">
                <a:solidFill>
                  <a:schemeClr val="tx1"/>
                </a:solidFill>
                <a:latin typeface="Microsoft YaHei" charset="-122"/>
                <a:ea typeface="Microsoft YaHei" charset="-122"/>
                <a:cs typeface="Microsoft YaHei" charset="-122"/>
                <a:sym typeface="+mn-ea"/>
              </a:rPr>
              <a:t>“义”</a:t>
            </a:r>
            <a:r>
              <a:rPr sz="2600" b="1" dirty="0" smtClean="0">
                <a:solidFill>
                  <a:schemeClr val="tx1"/>
                </a:solidFill>
                <a:latin typeface="Microsoft YaHei" charset="-122"/>
                <a:ea typeface="Microsoft YaHei" charset="-122"/>
                <a:cs typeface="Microsoft YaHei" charset="-122"/>
                <a:sym typeface="+mn-ea"/>
              </a:rPr>
              <a:t>的</a:t>
            </a:r>
            <a:r>
              <a:rPr lang="zh-CN" altLang="en-US" sz="2600" b="1" dirty="0" smtClean="0">
                <a:solidFill>
                  <a:schemeClr val="tx1"/>
                </a:solidFill>
                <a:latin typeface="Microsoft YaHei" charset="-122"/>
                <a:ea typeface="Microsoft YaHei" charset="-122"/>
                <a:cs typeface="Microsoft YaHei" charset="-122"/>
                <a:sym typeface="+mn-ea"/>
              </a:rPr>
              <a:t>表现</a:t>
            </a:r>
            <a:r>
              <a:rPr lang="zh-CN" altLang="en-US" sz="2600" b="1" dirty="0" smtClean="0">
                <a:solidFill>
                  <a:srgbClr val="00B050"/>
                </a:solidFill>
                <a:latin typeface="Microsoft YaHei" charset="-122"/>
                <a:ea typeface="Microsoft YaHei" charset="-122"/>
                <a:cs typeface="Microsoft YaHei" charset="-122"/>
                <a:sym typeface="+mn-ea"/>
              </a:rPr>
              <a:t>［简答］</a:t>
            </a:r>
            <a:endParaRPr sz="2600" b="1" dirty="0">
              <a:solidFill>
                <a:srgbClr val="00B050"/>
              </a:solidFill>
              <a:latin typeface="Microsoft YaHei" charset="-122"/>
              <a:ea typeface="Microsoft YaHei" charset="-122"/>
              <a:cs typeface="Microsoft YaHei" charset="-122"/>
              <a:sym typeface="+mn-ea"/>
            </a:endParaRPr>
          </a:p>
          <a:p>
            <a:pPr marL="0" indent="0">
              <a:lnSpc>
                <a:spcPct val="150000"/>
              </a:lnSpc>
              <a:buNone/>
            </a:pPr>
            <a:r>
              <a:rPr lang="zh-CN" altLang="en-US" dirty="0" smtClean="0"/>
              <a:t>（</a:t>
            </a:r>
            <a:r>
              <a:rPr lang="en-US" altLang="zh-CN" dirty="0" smtClean="0"/>
              <a:t>1</a:t>
            </a:r>
            <a:r>
              <a:rPr lang="zh-CN" altLang="en-US" dirty="0" smtClean="0"/>
              <a:t>）</a:t>
            </a:r>
            <a:r>
              <a:rPr lang="en-US" altLang="zh-CN" dirty="0" smtClean="0"/>
              <a:t>《</a:t>
            </a:r>
            <a:r>
              <a:rPr lang="zh-CN" altLang="en-US" dirty="0"/>
              <a:t>水浒传</a:t>
            </a:r>
            <a:r>
              <a:rPr lang="en-US" altLang="zh-CN" dirty="0"/>
              <a:t>》</a:t>
            </a:r>
            <a:r>
              <a:rPr lang="zh-CN" altLang="en-US" dirty="0"/>
              <a:t>中的“义”是对</a:t>
            </a:r>
            <a:r>
              <a:rPr lang="zh-CN" altLang="en-US" dirty="0">
                <a:solidFill>
                  <a:srgbClr val="C00000"/>
                </a:solidFill>
              </a:rPr>
              <a:t>朋友、对弱者</a:t>
            </a:r>
            <a:r>
              <a:rPr lang="zh-CN" altLang="en-US" dirty="0"/>
              <a:t>的义气，张扬一种</a:t>
            </a:r>
            <a:r>
              <a:rPr lang="zh-CN" altLang="en-US" dirty="0">
                <a:solidFill>
                  <a:srgbClr val="C00000"/>
                </a:solidFill>
              </a:rPr>
              <a:t>路见不平、拔刀相助</a:t>
            </a:r>
            <a:r>
              <a:rPr lang="zh-CN" altLang="en-US" dirty="0"/>
              <a:t>、</a:t>
            </a:r>
            <a:r>
              <a:rPr lang="zh-CN" altLang="en-US" dirty="0">
                <a:solidFill>
                  <a:srgbClr val="C00000"/>
                </a:solidFill>
              </a:rPr>
              <a:t>仗义疏财、扶危济困</a:t>
            </a:r>
            <a:r>
              <a:rPr lang="zh-CN" altLang="en-US" dirty="0"/>
              <a:t>的精神，与绿林豪侠文化有着更为密切的关系。</a:t>
            </a:r>
          </a:p>
          <a:p>
            <a:pPr marL="0" indent="0">
              <a:lnSpc>
                <a:spcPct val="150000"/>
              </a:lnSpc>
              <a:buNone/>
            </a:pPr>
            <a:r>
              <a:rPr lang="zh-CN" altLang="en-US" dirty="0" smtClean="0"/>
              <a:t>（</a:t>
            </a:r>
            <a:r>
              <a:rPr lang="en-US" altLang="zh-CN" dirty="0" smtClean="0"/>
              <a:t>2</a:t>
            </a:r>
            <a:r>
              <a:rPr lang="zh-CN" altLang="en-US" dirty="0" smtClean="0"/>
              <a:t>）</a:t>
            </a:r>
            <a:r>
              <a:rPr lang="zh-CN" altLang="en-US" dirty="0" smtClean="0">
                <a:latin typeface="KaiTi" charset="-122"/>
                <a:ea typeface="KaiTi" charset="-122"/>
                <a:cs typeface="KaiTi" charset="-122"/>
              </a:rPr>
              <a:t>例如鲁智深</a:t>
            </a:r>
            <a:r>
              <a:rPr lang="zh-CN" altLang="en-US" dirty="0">
                <a:latin typeface="KaiTi" charset="-122"/>
                <a:ea typeface="KaiTi" charset="-122"/>
                <a:cs typeface="KaiTi" charset="-122"/>
              </a:rPr>
              <a:t>的“禅杖打开危险路，戒刀杀尽不平人”，武松的“从来只要打天下硬汉不明道德的人”，都以他们的勇武和力量震撼着读者，</a:t>
            </a:r>
            <a:r>
              <a:rPr lang="zh-CN" altLang="en-US" dirty="0"/>
              <a:t>在相当程度上体现了</a:t>
            </a:r>
            <a:r>
              <a:rPr lang="zh-CN" altLang="en-US" dirty="0">
                <a:solidFill>
                  <a:srgbClr val="C00000"/>
                </a:solidFill>
              </a:rPr>
              <a:t>保护弱者的“义”的精神</a:t>
            </a:r>
            <a:r>
              <a:rPr lang="zh-CN" altLang="en-US" dirty="0"/>
              <a:t>，并且与“大块吃肉，大碗喝酒，大盘分金银”、“图个一世快活”的市民思想息息相通。</a:t>
            </a:r>
          </a:p>
        </p:txBody>
      </p:sp>
      <p:sp>
        <p:nvSpPr>
          <p:cNvPr id="4" name="文本框 3"/>
          <p:cNvSpPr txBox="1"/>
          <p:nvPr/>
        </p:nvSpPr>
        <p:spPr>
          <a:xfrm>
            <a:off x="0" y="80010"/>
            <a:ext cx="4305300" cy="337185"/>
          </a:xfrm>
          <a:prstGeom prst="rect">
            <a:avLst/>
          </a:prstGeom>
          <a:noFill/>
        </p:spPr>
        <p:txBody>
          <a:bodyPr wrap="square" rtlCol="0">
            <a:spAutoFit/>
          </a:bodyPr>
          <a:lstStyle/>
          <a:p>
            <a:r>
              <a:rPr lang="en-US" altLang="zh-CN" sz="160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16.</a:t>
            </a:r>
            <a:r>
              <a:rPr lang="en-US" sz="160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2.4 </a:t>
            </a:r>
            <a:r>
              <a:rPr sz="160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《水浒传》的影响</a:t>
            </a:r>
          </a:p>
        </p:txBody>
      </p:sp>
    </p:spTree>
    <p:extLst>
      <p:ext uri="{BB962C8B-B14F-4D97-AF65-F5344CB8AC3E}">
        <p14:creationId xmlns:p14="http://schemas.microsoft.com/office/powerpoint/2010/main" val="366524476"/>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29564"/>
            <a:ext cx="10515600" cy="5443707"/>
          </a:xfrm>
        </p:spPr>
        <p:txBody>
          <a:bodyPr/>
          <a:lstStyle/>
          <a:p>
            <a:pPr fontAlgn="t">
              <a:lnSpc>
                <a:spcPct val="150000"/>
              </a:lnSpc>
            </a:pPr>
            <a:r>
              <a:rPr lang="zh-CN" altLang="en-US" sz="2800" b="0" dirty="0"/>
              <a:t>被认为“七分实事，三分虚构”的小说是</a:t>
            </a:r>
            <a:r>
              <a:rPr lang="zh-CN" altLang="en-US" sz="2800" b="0"/>
              <a:t>（ </a:t>
            </a:r>
            <a:r>
              <a:rPr lang="zh-CN" altLang="en-US" sz="2800" b="0" smtClean="0"/>
              <a:t>）</a:t>
            </a:r>
            <a:r>
              <a:rPr lang="zh-CN" altLang="en-US" sz="2800" b="0" dirty="0"/>
              <a:t/>
            </a:r>
            <a:br>
              <a:rPr lang="zh-CN" altLang="en-US" sz="2800" b="0" dirty="0"/>
            </a:br>
            <a:r>
              <a:rPr lang="en-US" altLang="zh-CN" sz="2800" b="0" dirty="0"/>
              <a:t>A:《</a:t>
            </a:r>
            <a:r>
              <a:rPr lang="zh-CN" altLang="en-US" sz="2800" b="0" dirty="0"/>
              <a:t>三遂平妖传</a:t>
            </a:r>
            <a:r>
              <a:rPr lang="en-US" altLang="zh-CN" sz="2800" b="0" dirty="0"/>
              <a:t>》</a:t>
            </a:r>
            <a:br>
              <a:rPr lang="en-US" altLang="zh-CN" sz="2800" b="0" dirty="0"/>
            </a:br>
            <a:r>
              <a:rPr lang="en-US" altLang="zh-CN" sz="2800" b="0" dirty="0"/>
              <a:t>B:《</a:t>
            </a:r>
            <a:r>
              <a:rPr lang="zh-CN" altLang="en-US" sz="2800" b="0" dirty="0"/>
              <a:t>东周列国志</a:t>
            </a:r>
            <a:r>
              <a:rPr lang="en-US" altLang="zh-CN" sz="2800" b="0" dirty="0"/>
              <a:t>》</a:t>
            </a:r>
            <a:br>
              <a:rPr lang="en-US" altLang="zh-CN" sz="2800" b="0" dirty="0"/>
            </a:br>
            <a:r>
              <a:rPr lang="en-US" altLang="zh-CN" sz="2800" b="0" dirty="0"/>
              <a:t>C:《</a:t>
            </a:r>
            <a:r>
              <a:rPr lang="zh-CN" altLang="en-US" sz="2800" b="0" dirty="0"/>
              <a:t>三国演义</a:t>
            </a:r>
            <a:r>
              <a:rPr lang="en-US" altLang="zh-CN" sz="2800" b="0" dirty="0"/>
              <a:t>》</a:t>
            </a:r>
            <a:br>
              <a:rPr lang="en-US" altLang="zh-CN" sz="2800" b="0" dirty="0"/>
            </a:br>
            <a:r>
              <a:rPr lang="en-US" altLang="zh-CN" sz="2800" b="0" dirty="0"/>
              <a:t>D:《</a:t>
            </a:r>
            <a:r>
              <a:rPr lang="zh-CN" altLang="en-US" sz="2800" b="0" dirty="0"/>
              <a:t>封神演义</a:t>
            </a:r>
            <a:r>
              <a:rPr lang="en-US" altLang="zh-CN" sz="2800" b="0" dirty="0"/>
              <a:t>》</a:t>
            </a:r>
            <a:br>
              <a:rPr lang="en-US" altLang="zh-CN" sz="2800" b="0" dirty="0"/>
            </a:br>
            <a:r>
              <a:rPr lang="zh-CN" altLang="en-US" sz="2800" b="0" dirty="0"/>
              <a:t/>
            </a:r>
            <a:br>
              <a:rPr lang="zh-CN" altLang="en-US" sz="2800" b="0" dirty="0"/>
            </a:br>
            <a:r>
              <a:rPr lang="zh-CN" altLang="en-US" sz="2800" b="0" dirty="0"/>
              <a:t/>
            </a:r>
            <a:br>
              <a:rPr lang="zh-CN" altLang="en-US" sz="2800" b="0" dirty="0"/>
            </a:br>
            <a:r>
              <a:rPr lang="zh-CN" altLang="en-US" sz="2800" b="0" dirty="0"/>
              <a:t/>
            </a:r>
            <a:br>
              <a:rPr lang="zh-CN" altLang="en-US" sz="2800" b="0" dirty="0"/>
            </a:br>
            <a:endParaRPr kumimoji="1" lang="zh-CN" altLang="en-US" sz="2800" dirty="0"/>
          </a:p>
        </p:txBody>
      </p:sp>
      <p:sp>
        <p:nvSpPr>
          <p:cNvPr id="3" name="幻灯片编号占位符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09A97C3-AF9F-524B-BCB6-7987EEDA47D3}" type="slidenum">
              <a:rPr kumimoji="1" lang="zh-CN" altLang="en-US" sz="1200" b="0" i="0" u="none" strike="noStrike" kern="1200" cap="none" spc="0" normalizeH="0" baseline="0" noProof="0" smtClean="0">
                <a:ln>
                  <a:noFill/>
                </a:ln>
                <a:solidFill>
                  <a:schemeClr val="tx1">
                    <a:tint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146</a:t>
            </a:fld>
            <a:endParaRPr kumimoji="1" lang="zh-CN" altLang="en-US" sz="1200" b="0" i="0" u="none" strike="noStrike" kern="1200" cap="none" spc="0" normalizeH="0" baseline="0" noProof="0">
              <a:ln>
                <a:noFill/>
              </a:ln>
              <a:solidFill>
                <a:schemeClr val="tx1">
                  <a:tint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Tree>
    <p:extLst>
      <p:ext uri="{BB962C8B-B14F-4D97-AF65-F5344CB8AC3E}">
        <p14:creationId xmlns:p14="http://schemas.microsoft.com/office/powerpoint/2010/main" val="1369210782"/>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29564"/>
            <a:ext cx="10515600" cy="5443707"/>
          </a:xfrm>
        </p:spPr>
        <p:txBody>
          <a:bodyPr/>
          <a:lstStyle/>
          <a:p>
            <a:pPr fontAlgn="t">
              <a:lnSpc>
                <a:spcPct val="150000"/>
              </a:lnSpc>
            </a:pPr>
            <a:r>
              <a:rPr lang="zh-CN" altLang="en-US" sz="2800" b="0" dirty="0"/>
              <a:t>被认为“七分实事，三分虚构”的小说是（ </a:t>
            </a:r>
            <a:r>
              <a:rPr lang="zh-CN" altLang="en-US" sz="2800" b="0" dirty="0" smtClean="0"/>
              <a:t>）</a:t>
            </a:r>
            <a:r>
              <a:rPr lang="zh-CN" altLang="en-US" sz="2800" b="0" dirty="0"/>
              <a:t/>
            </a:r>
            <a:br>
              <a:rPr lang="zh-CN" altLang="en-US" sz="2800" b="0" dirty="0"/>
            </a:br>
            <a:r>
              <a:rPr lang="en-US" altLang="zh-CN" sz="2800" b="0" dirty="0"/>
              <a:t>A:《</a:t>
            </a:r>
            <a:r>
              <a:rPr lang="zh-CN" altLang="en-US" sz="2800" b="0" dirty="0"/>
              <a:t>三遂平妖传</a:t>
            </a:r>
            <a:r>
              <a:rPr lang="en-US" altLang="zh-CN" sz="2800" b="0" dirty="0"/>
              <a:t>》</a:t>
            </a:r>
            <a:br>
              <a:rPr lang="en-US" altLang="zh-CN" sz="2800" b="0" dirty="0"/>
            </a:br>
            <a:r>
              <a:rPr lang="en-US" altLang="zh-CN" sz="2800" b="0" dirty="0"/>
              <a:t>B:《</a:t>
            </a:r>
            <a:r>
              <a:rPr lang="zh-CN" altLang="en-US" sz="2800" b="0" dirty="0"/>
              <a:t>东周列国志</a:t>
            </a:r>
            <a:r>
              <a:rPr lang="en-US" altLang="zh-CN" sz="2800" b="0" dirty="0"/>
              <a:t>》</a:t>
            </a:r>
            <a:br>
              <a:rPr lang="en-US" altLang="zh-CN" sz="2800" b="0" dirty="0"/>
            </a:br>
            <a:r>
              <a:rPr lang="en-US" altLang="zh-CN" sz="2800" b="0" dirty="0">
                <a:solidFill>
                  <a:srgbClr val="C00000"/>
                </a:solidFill>
              </a:rPr>
              <a:t>C:《</a:t>
            </a:r>
            <a:r>
              <a:rPr lang="zh-CN" altLang="en-US" sz="2800" b="0" dirty="0">
                <a:solidFill>
                  <a:srgbClr val="C00000"/>
                </a:solidFill>
              </a:rPr>
              <a:t>三国演义</a:t>
            </a:r>
            <a:r>
              <a:rPr lang="en-US" altLang="zh-CN" sz="2800" b="0" dirty="0">
                <a:solidFill>
                  <a:srgbClr val="C00000"/>
                </a:solidFill>
              </a:rPr>
              <a:t>》</a:t>
            </a:r>
            <a:r>
              <a:rPr lang="en-US" altLang="zh-CN" sz="2800" b="0" dirty="0"/>
              <a:t/>
            </a:r>
            <a:br>
              <a:rPr lang="en-US" altLang="zh-CN" sz="2800" b="0" dirty="0"/>
            </a:br>
            <a:r>
              <a:rPr lang="en-US" altLang="zh-CN" sz="2800" b="0" dirty="0"/>
              <a:t>D:《</a:t>
            </a:r>
            <a:r>
              <a:rPr lang="zh-CN" altLang="en-US" sz="2800" b="0" dirty="0"/>
              <a:t>封神演义</a:t>
            </a:r>
            <a:r>
              <a:rPr lang="en-US" altLang="zh-CN" sz="2800" b="0" dirty="0"/>
              <a:t>》</a:t>
            </a:r>
            <a:br>
              <a:rPr lang="en-US" altLang="zh-CN" sz="2800" b="0" dirty="0"/>
            </a:br>
            <a:r>
              <a:rPr lang="zh-CN" altLang="en-US" sz="2800" b="0" dirty="0"/>
              <a:t/>
            </a:r>
            <a:br>
              <a:rPr lang="zh-CN" altLang="en-US" sz="2800" b="0" dirty="0"/>
            </a:br>
            <a:r>
              <a:rPr lang="zh-CN" altLang="en-US" sz="2800" b="0" dirty="0"/>
              <a:t/>
            </a:r>
            <a:br>
              <a:rPr lang="zh-CN" altLang="en-US" sz="2800" b="0" dirty="0"/>
            </a:br>
            <a:r>
              <a:rPr lang="zh-CN" altLang="en-US" sz="2800" b="0" dirty="0"/>
              <a:t/>
            </a:r>
            <a:br>
              <a:rPr lang="zh-CN" altLang="en-US" sz="2800" b="0" dirty="0"/>
            </a:br>
            <a:endParaRPr kumimoji="1" lang="zh-CN" altLang="en-US" sz="2800" dirty="0"/>
          </a:p>
        </p:txBody>
      </p:sp>
      <p:sp>
        <p:nvSpPr>
          <p:cNvPr id="3" name="幻灯片编号占位符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09A97C3-AF9F-524B-BCB6-7987EEDA47D3}" type="slidenum">
              <a:rPr kumimoji="1" lang="zh-CN" altLang="en-US" sz="1200" b="0" i="0" u="none" strike="noStrike" kern="1200" cap="none" spc="0" normalizeH="0" baseline="0" noProof="0" smtClean="0">
                <a:ln>
                  <a:noFill/>
                </a:ln>
                <a:solidFill>
                  <a:schemeClr val="tx1">
                    <a:tint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147</a:t>
            </a:fld>
            <a:endParaRPr kumimoji="1" lang="zh-CN" altLang="en-US" sz="1200" b="0" i="0" u="none" strike="noStrike" kern="1200" cap="none" spc="0" normalizeH="0" baseline="0" noProof="0">
              <a:ln>
                <a:noFill/>
              </a:ln>
              <a:solidFill>
                <a:schemeClr val="tx1">
                  <a:tint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Tree>
    <p:extLst>
      <p:ext uri="{BB962C8B-B14F-4D97-AF65-F5344CB8AC3E}">
        <p14:creationId xmlns:p14="http://schemas.microsoft.com/office/powerpoint/2010/main" val="2038335469"/>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095205"/>
            <a:ext cx="10515600" cy="5443707"/>
          </a:xfrm>
        </p:spPr>
        <p:txBody>
          <a:bodyPr/>
          <a:lstStyle/>
          <a:p>
            <a:pPr fontAlgn="t">
              <a:lnSpc>
                <a:spcPct val="150000"/>
              </a:lnSpc>
            </a:pPr>
            <a:r>
              <a:rPr lang="en-US" altLang="zh-CN" sz="2800" b="0" dirty="0"/>
              <a:t>《</a:t>
            </a:r>
            <a:r>
              <a:rPr lang="zh-CN" altLang="en-US" sz="2800" b="0" dirty="0"/>
              <a:t>水浒传</a:t>
            </a:r>
            <a:r>
              <a:rPr lang="en-US" altLang="zh-CN" sz="2800" b="0" dirty="0"/>
              <a:t>》</a:t>
            </a:r>
            <a:r>
              <a:rPr lang="zh-CN" altLang="en-US" sz="2800" b="0" dirty="0"/>
              <a:t>揭露了当时社会的黑暗，突出的主题是（ </a:t>
            </a:r>
            <a:r>
              <a:rPr lang="zh-CN" altLang="en-US" sz="2800" b="0" dirty="0" smtClean="0"/>
              <a:t>）</a:t>
            </a:r>
            <a:r>
              <a:rPr lang="zh-CN" altLang="en-US" sz="2800" b="0" dirty="0"/>
              <a:t/>
            </a:r>
            <a:br>
              <a:rPr lang="zh-CN" altLang="en-US" sz="2800" b="0" dirty="0"/>
            </a:br>
            <a:r>
              <a:rPr lang="en-US" altLang="zh-CN" sz="2800" b="0" dirty="0"/>
              <a:t>A:“</a:t>
            </a:r>
            <a:r>
              <a:rPr lang="zh-CN" altLang="en-US" sz="2800" b="0" dirty="0"/>
              <a:t>乱自上作”</a:t>
            </a:r>
            <a:br>
              <a:rPr lang="zh-CN" altLang="en-US" sz="2800" b="0" dirty="0"/>
            </a:br>
            <a:r>
              <a:rPr lang="en-US" altLang="zh-CN" sz="2800" b="0" dirty="0"/>
              <a:t>B:“</a:t>
            </a:r>
            <a:r>
              <a:rPr lang="zh-CN" altLang="en-US" sz="2800" b="0" dirty="0"/>
              <a:t>官逼民反” </a:t>
            </a:r>
            <a:br>
              <a:rPr lang="zh-CN" altLang="en-US" sz="2800" b="0" dirty="0"/>
            </a:br>
            <a:r>
              <a:rPr lang="en-US" altLang="zh-CN" sz="2800" b="0" dirty="0"/>
              <a:t>C:“</a:t>
            </a:r>
            <a:r>
              <a:rPr lang="zh-CN" altLang="en-US" sz="2800" b="0" dirty="0"/>
              <a:t>全忠仗义” </a:t>
            </a:r>
            <a:br>
              <a:rPr lang="zh-CN" altLang="en-US" sz="2800" b="0" dirty="0"/>
            </a:br>
            <a:r>
              <a:rPr lang="en-US" altLang="zh-CN" sz="2800" b="0" dirty="0"/>
              <a:t>D:“</a:t>
            </a:r>
            <a:r>
              <a:rPr lang="zh-CN" altLang="en-US" sz="2800" b="0" dirty="0"/>
              <a:t>替天行道” </a:t>
            </a:r>
            <a:br>
              <a:rPr lang="zh-CN" altLang="en-US" sz="2800" b="0" dirty="0"/>
            </a:br>
            <a:r>
              <a:rPr lang="en-US" altLang="zh-CN" sz="2800" b="0" dirty="0"/>
              <a:t/>
            </a:r>
            <a:br>
              <a:rPr lang="en-US" altLang="zh-CN" sz="2800" b="0" dirty="0"/>
            </a:br>
            <a:r>
              <a:rPr lang="zh-CN" altLang="en-US" sz="2800" b="0" dirty="0"/>
              <a:t/>
            </a:r>
            <a:br>
              <a:rPr lang="zh-CN" altLang="en-US" sz="2800" b="0" dirty="0"/>
            </a:br>
            <a:r>
              <a:rPr lang="zh-CN" altLang="en-US" sz="2800" b="0" dirty="0"/>
              <a:t/>
            </a:r>
            <a:br>
              <a:rPr lang="zh-CN" altLang="en-US" sz="2800" b="0" dirty="0"/>
            </a:br>
            <a:r>
              <a:rPr lang="zh-CN" altLang="en-US" sz="2800" b="0" dirty="0"/>
              <a:t/>
            </a:r>
            <a:br>
              <a:rPr lang="zh-CN" altLang="en-US" sz="2800" b="0" dirty="0"/>
            </a:br>
            <a:endParaRPr kumimoji="1" lang="zh-CN" altLang="en-US" sz="2800" dirty="0"/>
          </a:p>
        </p:txBody>
      </p:sp>
      <p:sp>
        <p:nvSpPr>
          <p:cNvPr id="3" name="幻灯片编号占位符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09A97C3-AF9F-524B-BCB6-7987EEDA47D3}" type="slidenum">
              <a:rPr kumimoji="1" lang="zh-CN" altLang="en-US" sz="1200" b="0" i="0" u="none" strike="noStrike" kern="1200" cap="none" spc="0" normalizeH="0" baseline="0" noProof="0" smtClean="0">
                <a:ln>
                  <a:noFill/>
                </a:ln>
                <a:solidFill>
                  <a:schemeClr val="tx1">
                    <a:tint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148</a:t>
            </a:fld>
            <a:endParaRPr kumimoji="1" lang="zh-CN" altLang="en-US" sz="1200" b="0" i="0" u="none" strike="noStrike" kern="1200" cap="none" spc="0" normalizeH="0" baseline="0" noProof="0">
              <a:ln>
                <a:noFill/>
              </a:ln>
              <a:solidFill>
                <a:schemeClr val="tx1">
                  <a:tint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Tree>
    <p:extLst>
      <p:ext uri="{BB962C8B-B14F-4D97-AF65-F5344CB8AC3E}">
        <p14:creationId xmlns:p14="http://schemas.microsoft.com/office/powerpoint/2010/main" val="1645090539"/>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095205"/>
            <a:ext cx="10515600" cy="5443707"/>
          </a:xfrm>
        </p:spPr>
        <p:txBody>
          <a:bodyPr/>
          <a:lstStyle/>
          <a:p>
            <a:pPr fontAlgn="t">
              <a:lnSpc>
                <a:spcPct val="150000"/>
              </a:lnSpc>
            </a:pPr>
            <a:r>
              <a:rPr lang="en-US" altLang="zh-CN" sz="2800" b="0" dirty="0"/>
              <a:t>《</a:t>
            </a:r>
            <a:r>
              <a:rPr lang="zh-CN" altLang="en-US" sz="2800" b="0" dirty="0"/>
              <a:t>水浒传</a:t>
            </a:r>
            <a:r>
              <a:rPr lang="en-US" altLang="zh-CN" sz="2800" b="0" dirty="0"/>
              <a:t>》</a:t>
            </a:r>
            <a:r>
              <a:rPr lang="zh-CN" altLang="en-US" sz="2800" b="0" dirty="0"/>
              <a:t>揭露了当时社会的黑暗，突出的主题是（ </a:t>
            </a:r>
            <a:r>
              <a:rPr lang="zh-CN" altLang="en-US" sz="2800" b="0" dirty="0" smtClean="0"/>
              <a:t>）</a:t>
            </a:r>
            <a:r>
              <a:rPr lang="zh-CN" altLang="en-US" sz="2800" b="0" dirty="0"/>
              <a:t/>
            </a:r>
            <a:br>
              <a:rPr lang="zh-CN" altLang="en-US" sz="2800" b="0" dirty="0"/>
            </a:br>
            <a:r>
              <a:rPr lang="en-US" altLang="zh-CN" sz="2800" b="0" dirty="0"/>
              <a:t>A:“</a:t>
            </a:r>
            <a:r>
              <a:rPr lang="zh-CN" altLang="en-US" sz="2800" b="0" dirty="0"/>
              <a:t>乱自上作”</a:t>
            </a:r>
            <a:br>
              <a:rPr lang="zh-CN" altLang="en-US" sz="2800" b="0" dirty="0"/>
            </a:br>
            <a:r>
              <a:rPr lang="en-US" altLang="zh-CN" sz="2800" b="0" dirty="0">
                <a:solidFill>
                  <a:srgbClr val="C00000"/>
                </a:solidFill>
              </a:rPr>
              <a:t>B:“</a:t>
            </a:r>
            <a:r>
              <a:rPr lang="zh-CN" altLang="en-US" sz="2800" b="0" dirty="0">
                <a:solidFill>
                  <a:srgbClr val="C00000"/>
                </a:solidFill>
              </a:rPr>
              <a:t>官逼民反”</a:t>
            </a:r>
            <a:r>
              <a:rPr lang="zh-CN" altLang="en-US" sz="2800" b="0" dirty="0"/>
              <a:t> </a:t>
            </a:r>
            <a:br>
              <a:rPr lang="zh-CN" altLang="en-US" sz="2800" b="0" dirty="0"/>
            </a:br>
            <a:r>
              <a:rPr lang="en-US" altLang="zh-CN" sz="2800" b="0" dirty="0"/>
              <a:t>C:“</a:t>
            </a:r>
            <a:r>
              <a:rPr lang="zh-CN" altLang="en-US" sz="2800" b="0" dirty="0"/>
              <a:t>全忠仗义” </a:t>
            </a:r>
            <a:br>
              <a:rPr lang="zh-CN" altLang="en-US" sz="2800" b="0" dirty="0"/>
            </a:br>
            <a:r>
              <a:rPr lang="en-US" altLang="zh-CN" sz="2800" b="0" dirty="0"/>
              <a:t>D:“</a:t>
            </a:r>
            <a:r>
              <a:rPr lang="zh-CN" altLang="en-US" sz="2800" b="0" dirty="0"/>
              <a:t>替天行道” </a:t>
            </a:r>
            <a:br>
              <a:rPr lang="zh-CN" altLang="en-US" sz="2800" b="0" dirty="0"/>
            </a:br>
            <a:r>
              <a:rPr lang="en-US" altLang="zh-CN" sz="2800" b="0" dirty="0"/>
              <a:t/>
            </a:r>
            <a:br>
              <a:rPr lang="en-US" altLang="zh-CN" sz="2800" b="0" dirty="0"/>
            </a:br>
            <a:r>
              <a:rPr lang="zh-CN" altLang="en-US" sz="2800" b="0" dirty="0"/>
              <a:t/>
            </a:r>
            <a:br>
              <a:rPr lang="zh-CN" altLang="en-US" sz="2800" b="0" dirty="0"/>
            </a:br>
            <a:r>
              <a:rPr lang="zh-CN" altLang="en-US" sz="2800" b="0" dirty="0"/>
              <a:t/>
            </a:r>
            <a:br>
              <a:rPr lang="zh-CN" altLang="en-US" sz="2800" b="0" dirty="0"/>
            </a:br>
            <a:r>
              <a:rPr lang="zh-CN" altLang="en-US" sz="2800" b="0" dirty="0"/>
              <a:t/>
            </a:r>
            <a:br>
              <a:rPr lang="zh-CN" altLang="en-US" sz="2800" b="0" dirty="0"/>
            </a:br>
            <a:endParaRPr kumimoji="1" lang="zh-CN" altLang="en-US" sz="2800" dirty="0"/>
          </a:p>
        </p:txBody>
      </p:sp>
      <p:sp>
        <p:nvSpPr>
          <p:cNvPr id="3" name="幻灯片编号占位符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09A97C3-AF9F-524B-BCB6-7987EEDA47D3}" type="slidenum">
              <a:rPr kumimoji="1" lang="zh-CN" altLang="en-US" sz="1200" b="0" i="0" u="none" strike="noStrike" kern="1200" cap="none" spc="0" normalizeH="0" baseline="0" noProof="0" smtClean="0">
                <a:ln>
                  <a:noFill/>
                </a:ln>
                <a:solidFill>
                  <a:schemeClr val="tx1">
                    <a:tint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149</a:t>
            </a:fld>
            <a:endParaRPr kumimoji="1" lang="zh-CN" altLang="en-US" sz="1200" b="0" i="0" u="none" strike="noStrike" kern="1200" cap="none" spc="0" normalizeH="0" baseline="0" noProof="0">
              <a:ln>
                <a:noFill/>
              </a:ln>
              <a:solidFill>
                <a:schemeClr val="tx1">
                  <a:tint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Tree>
    <p:extLst>
      <p:ext uri="{BB962C8B-B14F-4D97-AF65-F5344CB8AC3E}">
        <p14:creationId xmlns:p14="http://schemas.microsoft.com/office/powerpoint/2010/main" val="16344409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编号占位符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09A97C3-AF9F-524B-BCB6-7987EEDA47D3}" type="slidenum">
              <a:rPr kumimoji="1" lang="zh-CN" altLang="en-US" sz="1200" b="0" i="0" u="none" strike="noStrike" kern="1200" cap="none" spc="0" normalizeH="0" baseline="0" noProof="0" smtClean="0">
                <a:ln>
                  <a:noFill/>
                </a:ln>
                <a:solidFill>
                  <a:schemeClr val="tx1">
                    <a:tint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15</a:t>
            </a:fld>
            <a:endParaRPr kumimoji="1" lang="zh-CN" altLang="en-US" sz="1200" b="0" i="0" u="none" strike="noStrike" kern="1200" cap="none" spc="0" normalizeH="0" baseline="0" noProof="0">
              <a:ln>
                <a:noFill/>
              </a:ln>
              <a:solidFill>
                <a:schemeClr val="tx1">
                  <a:tint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 name="矩形 2"/>
          <p:cNvSpPr/>
          <p:nvPr/>
        </p:nvSpPr>
        <p:spPr>
          <a:xfrm>
            <a:off x="1004046" y="969911"/>
            <a:ext cx="10506635" cy="3323987"/>
          </a:xfrm>
          <a:prstGeom prst="rect">
            <a:avLst/>
          </a:prstGeom>
        </p:spPr>
        <p:txBody>
          <a:bodyPr wrap="square">
            <a:spAutoFit/>
          </a:bodyPr>
          <a:lstStyle/>
          <a:p>
            <a:pPr fontAlgn="t">
              <a:lnSpc>
                <a:spcPct val="150000"/>
              </a:lnSpc>
            </a:pPr>
            <a:r>
              <a:rPr lang="zh-CN" altLang="en-US" sz="2800" dirty="0">
                <a:latin typeface="Microsoft YaHei" charset="-122"/>
                <a:ea typeface="Microsoft YaHei" charset="-122"/>
                <a:cs typeface="Microsoft YaHei" charset="-122"/>
              </a:rPr>
              <a:t>著名诗人刘克庄是（ ）</a:t>
            </a:r>
          </a:p>
          <a:p>
            <a:pPr>
              <a:lnSpc>
                <a:spcPct val="150000"/>
              </a:lnSpc>
            </a:pPr>
            <a:r>
              <a:rPr lang="en-US" altLang="zh-CN" sz="2800" dirty="0" smtClean="0">
                <a:latin typeface="Microsoft YaHei" charset="-122"/>
                <a:ea typeface="Microsoft YaHei" charset="-122"/>
                <a:cs typeface="Microsoft YaHei" charset="-122"/>
              </a:rPr>
              <a:t>A</a:t>
            </a:r>
            <a:r>
              <a:rPr lang="en-US" altLang="zh-CN" sz="2800" dirty="0">
                <a:latin typeface="Microsoft YaHei" charset="-122"/>
                <a:ea typeface="Microsoft YaHei" charset="-122"/>
                <a:cs typeface="Microsoft YaHei" charset="-122"/>
              </a:rPr>
              <a:t>:</a:t>
            </a:r>
            <a:r>
              <a:rPr lang="zh-CN" altLang="en-US" sz="2800" dirty="0">
                <a:latin typeface="Microsoft YaHei" charset="-122"/>
                <a:ea typeface="Microsoft YaHei" charset="-122"/>
                <a:cs typeface="Microsoft YaHei" charset="-122"/>
              </a:rPr>
              <a:t>江西诗派传人</a:t>
            </a:r>
          </a:p>
          <a:p>
            <a:pPr>
              <a:lnSpc>
                <a:spcPct val="150000"/>
              </a:lnSpc>
            </a:pPr>
            <a:r>
              <a:rPr lang="en-US" altLang="zh-CN" sz="2800" dirty="0">
                <a:latin typeface="Microsoft YaHei" charset="-122"/>
                <a:ea typeface="Microsoft YaHei" charset="-122"/>
                <a:cs typeface="Microsoft YaHei" charset="-122"/>
              </a:rPr>
              <a:t>B:</a:t>
            </a:r>
            <a:r>
              <a:rPr lang="zh-CN" altLang="en-US" sz="2800" dirty="0">
                <a:latin typeface="Microsoft YaHei" charset="-122"/>
                <a:ea typeface="Microsoft YaHei" charset="-122"/>
                <a:cs typeface="Microsoft YaHei" charset="-122"/>
              </a:rPr>
              <a:t>元祐诗派巨擘</a:t>
            </a:r>
          </a:p>
          <a:p>
            <a:pPr>
              <a:lnSpc>
                <a:spcPct val="150000"/>
              </a:lnSpc>
            </a:pPr>
            <a:r>
              <a:rPr lang="en-US" altLang="zh-CN" sz="2800" dirty="0">
                <a:solidFill>
                  <a:srgbClr val="C00000"/>
                </a:solidFill>
                <a:latin typeface="Microsoft YaHei" charset="-122"/>
                <a:ea typeface="Microsoft YaHei" charset="-122"/>
                <a:cs typeface="Microsoft YaHei" charset="-122"/>
              </a:rPr>
              <a:t>C:</a:t>
            </a:r>
            <a:r>
              <a:rPr lang="zh-CN" altLang="en-US" sz="2800" dirty="0">
                <a:solidFill>
                  <a:srgbClr val="C00000"/>
                </a:solidFill>
                <a:latin typeface="Microsoft YaHei" charset="-122"/>
                <a:ea typeface="Microsoft YaHei" charset="-122"/>
                <a:cs typeface="Microsoft YaHei" charset="-122"/>
              </a:rPr>
              <a:t>江湖诗派宗师</a:t>
            </a:r>
          </a:p>
          <a:p>
            <a:pPr>
              <a:lnSpc>
                <a:spcPct val="150000"/>
              </a:lnSpc>
            </a:pPr>
            <a:r>
              <a:rPr lang="en-US" altLang="zh-CN" sz="2800" dirty="0">
                <a:latin typeface="Microsoft YaHei" charset="-122"/>
                <a:ea typeface="Microsoft YaHei" charset="-122"/>
                <a:cs typeface="Microsoft YaHei" charset="-122"/>
              </a:rPr>
              <a:t>D:</a:t>
            </a:r>
            <a:r>
              <a:rPr lang="zh-CN" altLang="en-US" sz="2800" dirty="0">
                <a:latin typeface="Microsoft YaHei" charset="-122"/>
                <a:ea typeface="Microsoft YaHei" charset="-122"/>
                <a:cs typeface="Microsoft YaHei" charset="-122"/>
              </a:rPr>
              <a:t>遗民作家先驱</a:t>
            </a:r>
          </a:p>
        </p:txBody>
      </p:sp>
    </p:spTree>
    <p:extLst>
      <p:ext uri="{BB962C8B-B14F-4D97-AF65-F5344CB8AC3E}">
        <p14:creationId xmlns:p14="http://schemas.microsoft.com/office/powerpoint/2010/main" val="963693387"/>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a:t>第三编  明代文学</a:t>
            </a:r>
          </a:p>
        </p:txBody>
      </p:sp>
      <p:sp>
        <p:nvSpPr>
          <p:cNvPr id="5" name="object 2"/>
          <p:cNvSpPr/>
          <p:nvPr/>
        </p:nvSpPr>
        <p:spPr>
          <a:xfrm>
            <a:off x="1072676" y="4642510"/>
            <a:ext cx="10309375" cy="925080"/>
          </a:xfrm>
          <a:custGeom>
            <a:avLst/>
            <a:gdLst/>
            <a:ahLst/>
            <a:cxnLst/>
            <a:rect l="l" t="t" r="r" b="b"/>
            <a:pathLst>
              <a:path w="9580245" h="925195">
                <a:moveTo>
                  <a:pt x="9425686" y="0"/>
                </a:moveTo>
                <a:lnTo>
                  <a:pt x="154178" y="0"/>
                </a:lnTo>
                <a:lnTo>
                  <a:pt x="105468" y="7865"/>
                </a:lnTo>
                <a:lnTo>
                  <a:pt x="63148" y="29764"/>
                </a:lnTo>
                <a:lnTo>
                  <a:pt x="29764" y="63148"/>
                </a:lnTo>
                <a:lnTo>
                  <a:pt x="7865" y="105468"/>
                </a:lnTo>
                <a:lnTo>
                  <a:pt x="0" y="154177"/>
                </a:lnTo>
                <a:lnTo>
                  <a:pt x="0" y="770889"/>
                </a:lnTo>
                <a:lnTo>
                  <a:pt x="7865" y="819599"/>
                </a:lnTo>
                <a:lnTo>
                  <a:pt x="29764" y="861919"/>
                </a:lnTo>
                <a:lnTo>
                  <a:pt x="63148" y="895303"/>
                </a:lnTo>
                <a:lnTo>
                  <a:pt x="105468" y="917202"/>
                </a:lnTo>
                <a:lnTo>
                  <a:pt x="154178" y="925067"/>
                </a:lnTo>
                <a:lnTo>
                  <a:pt x="9425686" y="925067"/>
                </a:lnTo>
                <a:lnTo>
                  <a:pt x="9474395" y="917202"/>
                </a:lnTo>
                <a:lnTo>
                  <a:pt x="9516715" y="895303"/>
                </a:lnTo>
                <a:lnTo>
                  <a:pt x="9550099" y="861919"/>
                </a:lnTo>
                <a:lnTo>
                  <a:pt x="9571998" y="819599"/>
                </a:lnTo>
                <a:lnTo>
                  <a:pt x="9579864" y="770889"/>
                </a:lnTo>
                <a:lnTo>
                  <a:pt x="9579864" y="154177"/>
                </a:lnTo>
                <a:lnTo>
                  <a:pt x="9571998" y="105468"/>
                </a:lnTo>
                <a:lnTo>
                  <a:pt x="9550099" y="63148"/>
                </a:lnTo>
                <a:lnTo>
                  <a:pt x="9516715" y="29764"/>
                </a:lnTo>
                <a:lnTo>
                  <a:pt x="9474395" y="7865"/>
                </a:lnTo>
                <a:lnTo>
                  <a:pt x="9425686" y="0"/>
                </a:lnTo>
                <a:close/>
              </a:path>
            </a:pathLst>
          </a:custGeom>
          <a:solidFill>
            <a:srgbClr val="ECECEC"/>
          </a:solidFill>
        </p:spPr>
        <p:txBody>
          <a:bodyPr wrap="square" lIns="0" tIns="0" rIns="0" bIns="0" rtlCol="0"/>
          <a:lstStyle/>
          <a:p>
            <a:endParaRPr sz="135">
              <a:latin typeface="微软雅黑" panose="020B0503020204020204" pitchFamily="34" charset="-122"/>
              <a:ea typeface="微软雅黑" panose="020B0503020204020204" pitchFamily="34" charset="-122"/>
              <a:cs typeface="微软雅黑" panose="020B0503020204020204" pitchFamily="34" charset="-122"/>
            </a:endParaRPr>
          </a:p>
        </p:txBody>
      </p:sp>
      <p:graphicFrame>
        <p:nvGraphicFramePr>
          <p:cNvPr id="6" name="object 4"/>
          <p:cNvGraphicFramePr>
            <a:graphicFrameLocks noGrp="1"/>
          </p:cNvGraphicFramePr>
          <p:nvPr/>
        </p:nvGraphicFramePr>
        <p:xfrm>
          <a:off x="1199375" y="4850256"/>
          <a:ext cx="10055860" cy="508635"/>
        </p:xfrm>
        <a:graphic>
          <a:graphicData uri="http://schemas.openxmlformats.org/drawingml/2006/table">
            <a:tbl>
              <a:tblPr firstRow="1" bandRow="1">
                <a:tableStyleId>{2D5ABB26-0587-4C30-8999-92F81FD0307C}</a:tableStyleId>
              </a:tblPr>
              <a:tblGrid>
                <a:gridCol w="1906270"/>
                <a:gridCol w="2207260"/>
                <a:gridCol w="2033270"/>
                <a:gridCol w="2002155"/>
                <a:gridCol w="1906905"/>
              </a:tblGrid>
              <a:tr h="508635">
                <a:tc>
                  <a:txBody>
                    <a:bodyPr/>
                    <a:lstStyle/>
                    <a:p>
                      <a:pPr marL="127000">
                        <a:lnSpc>
                          <a:spcPct val="100000"/>
                        </a:lnSpc>
                        <a:spcBef>
                          <a:spcPts val="710"/>
                        </a:spcBef>
                      </a:pPr>
                      <a:r>
                        <a:rPr sz="2200" dirty="0" err="1">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第一编</a:t>
                      </a:r>
                      <a:r>
                        <a:rPr sz="2200" spc="-85" dirty="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200" spc="0" dirty="0" smtClean="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宋代</a:t>
                      </a:r>
                      <a:endParaRPr sz="2200" dirty="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nchor="ctr">
                    <a:lnR w="12700" cap="flat" cmpd="sng" algn="ctr">
                      <a:solidFill>
                        <a:schemeClr val="tx1"/>
                      </a:solidFill>
                      <a:prstDash val="solid"/>
                      <a:round/>
                      <a:headEnd type="none" w="med" len="med"/>
                      <a:tailEnd type="none" w="med" len="med"/>
                    </a:lnR>
                    <a:solidFill>
                      <a:srgbClr val="ECECEC"/>
                    </a:solidFill>
                  </a:tcPr>
                </a:tc>
                <a:tc>
                  <a:txBody>
                    <a:bodyPr/>
                    <a:lstStyle/>
                    <a:p>
                      <a:pPr marL="229870">
                        <a:lnSpc>
                          <a:spcPct val="100000"/>
                        </a:lnSpc>
                        <a:spcBef>
                          <a:spcPts val="710"/>
                        </a:spcBef>
                      </a:pPr>
                      <a:r>
                        <a:rPr sz="2200" dirty="0" err="1">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第二编</a:t>
                      </a:r>
                      <a:r>
                        <a:rPr sz="2200" spc="-85" dirty="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200" spc="0" dirty="0" smtClean="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辽金元</a:t>
                      </a:r>
                      <a:endParaRPr sz="2200" dirty="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ECECEC"/>
                    </a:solidFill>
                  </a:tcPr>
                </a:tc>
                <a:tc>
                  <a:txBody>
                    <a:bodyPr/>
                    <a:lstStyle/>
                    <a:p>
                      <a:pPr marL="283845">
                        <a:lnSpc>
                          <a:spcPct val="100000"/>
                        </a:lnSpc>
                        <a:spcBef>
                          <a:spcPts val="710"/>
                        </a:spcBef>
                      </a:pPr>
                      <a:r>
                        <a:rPr sz="2200" dirty="0" err="1">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第三编</a:t>
                      </a:r>
                      <a:r>
                        <a:rPr sz="2200" spc="-75"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200" spc="-75" dirty="0" smtClean="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明代</a:t>
                      </a:r>
                      <a:endParaRPr sz="22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ECECEC"/>
                    </a:solidFill>
                  </a:tcPr>
                </a:tc>
                <a:tc>
                  <a:txBody>
                    <a:bodyPr/>
                    <a:lstStyle/>
                    <a:p>
                      <a:pPr marL="288925">
                        <a:lnSpc>
                          <a:spcPct val="100000"/>
                        </a:lnSpc>
                        <a:spcBef>
                          <a:spcPts val="710"/>
                        </a:spcBef>
                      </a:pPr>
                      <a:r>
                        <a:rPr sz="2200" dirty="0" err="1">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第四编</a:t>
                      </a:r>
                      <a:r>
                        <a:rPr sz="2200" spc="-95" dirty="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200" spc="-95" dirty="0" smtClean="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清代</a:t>
                      </a:r>
                      <a:endParaRPr sz="2200" dirty="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ECECEC"/>
                    </a:solidFill>
                  </a:tcPr>
                </a:tc>
                <a:tc>
                  <a:txBody>
                    <a:bodyPr/>
                    <a:lstStyle/>
                    <a:p>
                      <a:pPr marL="288925" marR="0" indent="0" algn="l" defTabSz="914400" rtl="0" eaLnBrk="1" fontAlgn="auto" latinLnBrk="0" hangingPunct="1">
                        <a:lnSpc>
                          <a:spcPct val="100000"/>
                        </a:lnSpc>
                        <a:spcBef>
                          <a:spcPts val="710"/>
                        </a:spcBef>
                        <a:spcAft>
                          <a:spcPts val="0"/>
                        </a:spcAft>
                        <a:buClrTx/>
                        <a:buSzTx/>
                        <a:buFontTx/>
                        <a:buNone/>
                        <a:defRPr/>
                      </a:pPr>
                      <a:r>
                        <a:rPr lang="zh-CN" altLang="en-US" sz="2200" spc="-95" dirty="0" smtClean="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第五编 近代</a:t>
                      </a:r>
                      <a:endParaRPr lang="zh-CN" altLang="en-US" sz="2200" dirty="0" smtClean="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nchor="ctr">
                    <a:lnL w="12700" cap="flat" cmpd="sng" algn="ctr">
                      <a:solidFill>
                        <a:schemeClr val="tx1"/>
                      </a:solidFill>
                      <a:prstDash val="solid"/>
                      <a:round/>
                      <a:headEnd type="none" w="med" len="med"/>
                      <a:tailEnd type="none" w="med" len="med"/>
                    </a:lnL>
                    <a:solidFill>
                      <a:srgbClr val="ECECEC"/>
                    </a:solidFill>
                  </a:tcPr>
                </a:tc>
              </a:tr>
            </a:tbl>
          </a:graphicData>
        </a:graphic>
      </p:graphicFrame>
      <p:sp>
        <p:nvSpPr>
          <p:cNvPr id="7" name="object 5"/>
          <p:cNvSpPr txBox="1"/>
          <p:nvPr/>
        </p:nvSpPr>
        <p:spPr>
          <a:xfrm>
            <a:off x="4778081" y="1567381"/>
            <a:ext cx="4570469" cy="2400300"/>
          </a:xfrm>
          <a:prstGeom prst="rect">
            <a:avLst/>
          </a:prstGeom>
        </p:spPr>
        <p:txBody>
          <a:bodyPr vert="horz" wrap="square" lIns="0" tIns="0" rIns="0" bIns="0" rtlCol="0">
            <a:spAutoFit/>
          </a:bodyPr>
          <a:lstStyle/>
          <a:p>
            <a:pPr>
              <a:lnSpc>
                <a:spcPct val="130000"/>
              </a:lnSpc>
            </a:pPr>
            <a:r>
              <a:rPr sz="2000" b="1" dirty="0" err="1">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第一章</a:t>
            </a:r>
            <a:r>
              <a:rPr sz="20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 </a:t>
            </a:r>
            <a:r>
              <a:rPr lang="en-US" sz="2000" b="1" dirty="0" smtClean="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 </a:t>
            </a:r>
            <a:r>
              <a:rPr lang="en-US" altLang="zh-CN" sz="2000" b="1" dirty="0" smtClean="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000" b="1" dirty="0" smtClean="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三国演义</a:t>
            </a:r>
            <a:r>
              <a:rPr lang="en-US" altLang="zh-CN" sz="2000" b="1" dirty="0" smtClean="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000" b="1" dirty="0" smtClean="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和</a:t>
            </a:r>
            <a:r>
              <a:rPr lang="en-US" altLang="zh-CN" sz="2000" b="1" dirty="0" smtClean="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000" b="1" dirty="0" smtClean="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水浒传</a:t>
            </a:r>
            <a:r>
              <a:rPr lang="en-US" altLang="zh-CN" sz="2000" b="1" dirty="0" smtClean="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a:t>
            </a:r>
          </a:p>
          <a:p>
            <a:pPr>
              <a:lnSpc>
                <a:spcPct val="130000"/>
              </a:lnSpc>
            </a:pPr>
            <a:r>
              <a:rPr sz="2000" dirty="0" err="1" smtClean="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第二章</a:t>
            </a:r>
            <a:r>
              <a:rPr lang="en-US" sz="2000" dirty="0" smtClean="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  </a:t>
            </a:r>
            <a:r>
              <a:rPr lang="en-US" altLang="zh-CN" sz="2000" dirty="0" smtClean="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000" dirty="0" smtClean="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西游记</a:t>
            </a:r>
            <a:r>
              <a:rPr lang="en-US" altLang="zh-CN" sz="2000" dirty="0" smtClean="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000" dirty="0" smtClean="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和</a:t>
            </a:r>
            <a:r>
              <a:rPr lang="en-US" altLang="zh-CN" sz="2000" dirty="0" smtClean="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000" dirty="0" smtClean="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金瓶梅</a:t>
            </a:r>
            <a:r>
              <a:rPr lang="en-US" altLang="zh-CN" sz="2000" dirty="0" smtClean="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a:t>
            </a:r>
            <a:endParaRPr lang="en-US" sz="2000" dirty="0" smtClean="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30000"/>
              </a:lnSpc>
            </a:pPr>
            <a:r>
              <a:rPr sz="2000" dirty="0" err="1" smtClean="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第三章</a:t>
            </a:r>
            <a:r>
              <a:rPr sz="2000" dirty="0" smtClean="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 </a:t>
            </a:r>
            <a:r>
              <a:rPr lang="en-US" sz="2000" dirty="0" smtClean="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000" dirty="0" smtClean="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明代</a:t>
            </a:r>
            <a:r>
              <a:rPr lang="zh-CN" altLang="en-US" sz="2000" dirty="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白话短篇小说</a:t>
            </a:r>
            <a:endParaRPr sz="2000" dirty="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30000"/>
              </a:lnSpc>
            </a:pPr>
            <a:r>
              <a:rPr sz="2000" dirty="0" err="1" smtClean="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第四章</a:t>
            </a:r>
            <a:r>
              <a:rPr lang="en-US" sz="2000" dirty="0" smtClean="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000" dirty="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汤显</a:t>
            </a:r>
            <a:r>
              <a:rPr lang="zh-CN" altLang="en-US" sz="2000" dirty="0" smtClean="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祖与明代戏剧</a:t>
            </a:r>
            <a:endParaRPr lang="en-US" altLang="zh-CN" sz="2000" dirty="0" smtClean="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30000"/>
              </a:lnSpc>
            </a:pPr>
            <a:r>
              <a:rPr lang="zh-CN" altLang="en-US" sz="2000" dirty="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第五</a:t>
            </a:r>
            <a:r>
              <a:rPr lang="zh-CN" altLang="en-US" sz="2000" dirty="0" smtClean="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章  明代散文</a:t>
            </a:r>
            <a:endParaRPr lang="en-US" altLang="zh-CN" sz="2000" dirty="0" smtClean="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30000"/>
              </a:lnSpc>
            </a:pPr>
            <a:r>
              <a:rPr lang="zh-CN" altLang="en-US" sz="2000" dirty="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第六</a:t>
            </a:r>
            <a:r>
              <a:rPr lang="zh-CN" altLang="en-US" sz="2000" dirty="0" smtClean="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章  明代诗歌</a:t>
            </a:r>
            <a:endParaRPr lang="en-US" altLang="zh-CN" sz="2000" dirty="0" smtClean="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8" name="object 6"/>
          <p:cNvSpPr/>
          <p:nvPr/>
        </p:nvSpPr>
        <p:spPr>
          <a:xfrm>
            <a:off x="6216087" y="4355969"/>
            <a:ext cx="294604" cy="215239"/>
          </a:xfrm>
          <a:custGeom>
            <a:avLst/>
            <a:gdLst/>
            <a:ahLst/>
            <a:cxnLst/>
            <a:rect l="l" t="t" r="r" b="b"/>
            <a:pathLst>
              <a:path w="294639" h="215264">
                <a:moveTo>
                  <a:pt x="294131" y="0"/>
                </a:moveTo>
                <a:lnTo>
                  <a:pt x="0" y="0"/>
                </a:lnTo>
                <a:lnTo>
                  <a:pt x="147066" y="214883"/>
                </a:lnTo>
                <a:lnTo>
                  <a:pt x="294131" y="0"/>
                </a:lnTo>
                <a:close/>
              </a:path>
            </a:pathLst>
          </a:custGeom>
          <a:solidFill>
            <a:srgbClr val="C00000"/>
          </a:solidFill>
        </p:spPr>
        <p:txBody>
          <a:bodyPr wrap="square" lIns="0" tIns="0" rIns="0" bIns="0" rtlCol="0"/>
          <a:lstStyle/>
          <a:p>
            <a:endParaRPr sz="135">
              <a:latin typeface="微软雅黑" panose="020B0503020204020204" pitchFamily="34" charset="-122"/>
              <a:ea typeface="微软雅黑" panose="020B0503020204020204" pitchFamily="34" charset="-122"/>
              <a:cs typeface="微软雅黑" panose="020B0503020204020204" pitchFamily="34" charset="-122"/>
            </a:endParaRPr>
          </a:p>
        </p:txBody>
      </p:sp>
    </p:spTree>
    <p:extLst>
      <p:ext uri="{BB962C8B-B14F-4D97-AF65-F5344CB8AC3E}">
        <p14:creationId xmlns:p14="http://schemas.microsoft.com/office/powerpoint/2010/main" val="2126218881"/>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30" name="文本框 18"/>
          <p:cNvSpPr txBox="1"/>
          <p:nvPr/>
        </p:nvSpPr>
        <p:spPr>
          <a:xfrm>
            <a:off x="2023745" y="110490"/>
            <a:ext cx="2153920" cy="6637020"/>
          </a:xfrm>
          <a:prstGeom prst="rect">
            <a:avLst/>
          </a:prstGeom>
          <a:noFill/>
          <a:ln w="9525">
            <a:noFill/>
          </a:ln>
        </p:spPr>
        <p:txBody>
          <a:bodyPr vert="eaVert" wrap="square">
            <a:spAutoFit/>
          </a:bodyPr>
          <a:lstStyle/>
          <a:p>
            <a:pPr algn="ctr" eaLnBrk="1" hangingPunct="1">
              <a:lnSpc>
                <a:spcPct val="150000"/>
              </a:lnSpc>
            </a:pPr>
            <a:r>
              <a:rPr lang="zh-CN" altLang="en-US" sz="4265" dirty="0" smtClean="0">
                <a:solidFill>
                  <a:srgbClr val="0070C0"/>
                </a:solidFill>
                <a:latin typeface="方正清刻本悦宋简体" panose="02000000000000000000" pitchFamily="2" charset="-122"/>
                <a:ea typeface="方正清刻本悦宋简体" panose="02000000000000000000" pitchFamily="2" charset="-122"/>
              </a:rPr>
              <a:t>第二章</a:t>
            </a:r>
            <a:endParaRPr lang="en-US" altLang="zh-CN" sz="4265" dirty="0">
              <a:solidFill>
                <a:srgbClr val="0070C0"/>
              </a:solidFill>
              <a:latin typeface="方正清刻本悦宋简体" panose="02000000000000000000" pitchFamily="2" charset="-122"/>
              <a:ea typeface="方正清刻本悦宋简体" panose="02000000000000000000" pitchFamily="2" charset="-122"/>
            </a:endParaRPr>
          </a:p>
          <a:p>
            <a:pPr algn="ctr" eaLnBrk="1" hangingPunct="1">
              <a:lnSpc>
                <a:spcPct val="150000"/>
              </a:lnSpc>
            </a:pPr>
            <a:r>
              <a:rPr lang="en-US" altLang="zh-CN" sz="4265" dirty="0" smtClean="0">
                <a:solidFill>
                  <a:srgbClr val="0070C0"/>
                </a:solidFill>
                <a:latin typeface="方正清刻本悦宋简体" panose="02000000000000000000" pitchFamily="2" charset="-122"/>
                <a:ea typeface="方正清刻本悦宋简体" panose="02000000000000000000" pitchFamily="2" charset="-122"/>
              </a:rPr>
              <a:t>《</a:t>
            </a:r>
            <a:r>
              <a:rPr lang="zh-CN" altLang="en-US" sz="4265" dirty="0">
                <a:solidFill>
                  <a:srgbClr val="0070C0"/>
                </a:solidFill>
                <a:latin typeface="方正清刻本悦宋简体" panose="02000000000000000000" pitchFamily="2" charset="-122"/>
                <a:ea typeface="方正清刻本悦宋简体" panose="02000000000000000000" pitchFamily="2" charset="-122"/>
              </a:rPr>
              <a:t>西游记 </a:t>
            </a:r>
            <a:r>
              <a:rPr lang="en-US" altLang="zh-CN" sz="4265" dirty="0" smtClean="0">
                <a:solidFill>
                  <a:srgbClr val="0070C0"/>
                </a:solidFill>
                <a:latin typeface="方正清刻本悦宋简体" panose="02000000000000000000" pitchFamily="2" charset="-122"/>
                <a:ea typeface="方正清刻本悦宋简体" panose="02000000000000000000" pitchFamily="2" charset="-122"/>
              </a:rPr>
              <a:t>》</a:t>
            </a:r>
            <a:r>
              <a:rPr lang="zh-CN" altLang="en-US" sz="4265" dirty="0" smtClean="0">
                <a:solidFill>
                  <a:srgbClr val="0070C0"/>
                </a:solidFill>
                <a:latin typeface="方正清刻本悦宋简体" panose="02000000000000000000" pitchFamily="2" charset="-122"/>
                <a:ea typeface="方正清刻本悦宋简体" panose="02000000000000000000" pitchFamily="2" charset="-122"/>
              </a:rPr>
              <a:t>和</a:t>
            </a:r>
            <a:r>
              <a:rPr lang="en-US" altLang="zh-CN" sz="4265" dirty="0" smtClean="0">
                <a:solidFill>
                  <a:srgbClr val="0070C0"/>
                </a:solidFill>
                <a:latin typeface="方正清刻本悦宋简体" panose="02000000000000000000" pitchFamily="2" charset="-122"/>
                <a:ea typeface="方正清刻本悦宋简体" panose="02000000000000000000" pitchFamily="2" charset="-122"/>
              </a:rPr>
              <a:t>《</a:t>
            </a:r>
            <a:r>
              <a:rPr lang="zh-CN" altLang="en-US" sz="4265" dirty="0">
                <a:solidFill>
                  <a:srgbClr val="0070C0"/>
                </a:solidFill>
                <a:latin typeface="方正清刻本悦宋简体" panose="02000000000000000000" pitchFamily="2" charset="-122"/>
                <a:ea typeface="方正清刻本悦宋简体" panose="02000000000000000000" pitchFamily="2" charset="-122"/>
              </a:rPr>
              <a:t>金瓶 梅 </a:t>
            </a:r>
            <a:r>
              <a:rPr lang="en-US" altLang="zh-CN" sz="4265" dirty="0" smtClean="0">
                <a:solidFill>
                  <a:srgbClr val="0070C0"/>
                </a:solidFill>
                <a:latin typeface="方正清刻本悦宋简体" panose="02000000000000000000" pitchFamily="2" charset="-122"/>
                <a:ea typeface="方正清刻本悦宋简体" panose="02000000000000000000" pitchFamily="2" charset="-122"/>
              </a:rPr>
              <a:t>》</a:t>
            </a:r>
            <a:endParaRPr lang="zh-CN" altLang="en-US" sz="4265" dirty="0">
              <a:solidFill>
                <a:srgbClr val="0070C0"/>
              </a:solidFill>
              <a:latin typeface="方正清刻本悦宋简体" panose="02000000000000000000" pitchFamily="2" charset="-122"/>
              <a:ea typeface="方正清刻本悦宋简体" panose="02000000000000000000" pitchFamily="2" charset="-122"/>
            </a:endParaRPr>
          </a:p>
        </p:txBody>
      </p:sp>
      <p:grpSp>
        <p:nvGrpSpPr>
          <p:cNvPr id="52227" name="组合 3"/>
          <p:cNvGrpSpPr/>
          <p:nvPr/>
        </p:nvGrpSpPr>
        <p:grpSpPr>
          <a:xfrm>
            <a:off x="4859905" y="1348965"/>
            <a:ext cx="5532120" cy="1162049"/>
            <a:chOff x="3283581" y="1400939"/>
            <a:chExt cx="6970893" cy="1096130"/>
          </a:xfrm>
          <a:solidFill>
            <a:schemeClr val="accent1">
              <a:lumMod val="75000"/>
            </a:schemeClr>
          </a:solidFill>
        </p:grpSpPr>
        <p:sp>
          <p:nvSpPr>
            <p:cNvPr id="5" name="圆角矩形 2"/>
            <p:cNvSpPr/>
            <p:nvPr>
              <p:custDataLst>
                <p:tags r:id="rId1"/>
              </p:custDataLst>
            </p:nvPr>
          </p:nvSpPr>
          <p:spPr bwMode="auto">
            <a:xfrm rot="460042">
              <a:off x="4259762" y="1610581"/>
              <a:ext cx="4371476" cy="886488"/>
            </a:xfrm>
            <a:custGeom>
              <a:avLst/>
              <a:gdLst>
                <a:gd name="connsiteX0" fmla="*/ 0 w 6126070"/>
                <a:gd name="connsiteY0" fmla="*/ 0 h 1717168"/>
                <a:gd name="connsiteX1" fmla="*/ 5369986 w 6126070"/>
                <a:gd name="connsiteY1" fmla="*/ 0 h 1717168"/>
                <a:gd name="connsiteX2" fmla="*/ 6126070 w 6126070"/>
                <a:gd name="connsiteY2" fmla="*/ 756084 h 1717168"/>
                <a:gd name="connsiteX3" fmla="*/ 5369986 w 6126070"/>
                <a:gd name="connsiteY3" fmla="*/ 1512168 h 1717168"/>
                <a:gd name="connsiteX4" fmla="*/ 100439 w 6126070"/>
                <a:gd name="connsiteY4" fmla="*/ 1717168 h 1717168"/>
                <a:gd name="connsiteX5" fmla="*/ 0 w 6126070"/>
                <a:gd name="connsiteY5" fmla="*/ 0 h 1717168"/>
                <a:gd name="connsiteX0-1" fmla="*/ 0 w 6115521"/>
                <a:gd name="connsiteY0-2" fmla="*/ 168542 h 1717168"/>
                <a:gd name="connsiteX1-3" fmla="*/ 5359437 w 6115521"/>
                <a:gd name="connsiteY1-4" fmla="*/ 0 h 1717168"/>
                <a:gd name="connsiteX2-5" fmla="*/ 6115521 w 6115521"/>
                <a:gd name="connsiteY2-6" fmla="*/ 756084 h 1717168"/>
                <a:gd name="connsiteX3-7" fmla="*/ 5359437 w 6115521"/>
                <a:gd name="connsiteY3-8" fmla="*/ 1512168 h 1717168"/>
                <a:gd name="connsiteX4-9" fmla="*/ 89890 w 6115521"/>
                <a:gd name="connsiteY4-10" fmla="*/ 1717168 h 1717168"/>
                <a:gd name="connsiteX5-11" fmla="*/ 0 w 6115521"/>
                <a:gd name="connsiteY5-12" fmla="*/ 168542 h 1717168"/>
                <a:gd name="connsiteX0-13" fmla="*/ 0 w 6115521"/>
                <a:gd name="connsiteY0-14" fmla="*/ 168542 h 1968850"/>
                <a:gd name="connsiteX1-15" fmla="*/ 5359437 w 6115521"/>
                <a:gd name="connsiteY1-16" fmla="*/ 0 h 1968850"/>
                <a:gd name="connsiteX2-17" fmla="*/ 6115521 w 6115521"/>
                <a:gd name="connsiteY2-18" fmla="*/ 756084 h 1968850"/>
                <a:gd name="connsiteX3-19" fmla="*/ 5359437 w 6115521"/>
                <a:gd name="connsiteY3-20" fmla="*/ 1512168 h 1968850"/>
                <a:gd name="connsiteX4-21" fmla="*/ 94937 w 6115521"/>
                <a:gd name="connsiteY4-22" fmla="*/ 1968850 h 1968850"/>
                <a:gd name="connsiteX5-23" fmla="*/ 0 w 6115521"/>
                <a:gd name="connsiteY5-24" fmla="*/ 168542 h 1968850"/>
                <a:gd name="connsiteX0-25" fmla="*/ 0 w 6115521"/>
                <a:gd name="connsiteY0-26" fmla="*/ 168542 h 1968850"/>
                <a:gd name="connsiteX1-27" fmla="*/ 5359437 w 6115521"/>
                <a:gd name="connsiteY1-28" fmla="*/ 0 h 1968850"/>
                <a:gd name="connsiteX2-29" fmla="*/ 6115521 w 6115521"/>
                <a:gd name="connsiteY2-30" fmla="*/ 756084 h 1968850"/>
                <a:gd name="connsiteX3-31" fmla="*/ 5359437 w 6115521"/>
                <a:gd name="connsiteY3-32" fmla="*/ 1512168 h 1968850"/>
                <a:gd name="connsiteX4-33" fmla="*/ 94937 w 6115521"/>
                <a:gd name="connsiteY4-34" fmla="*/ 1968850 h 1968850"/>
                <a:gd name="connsiteX5-35" fmla="*/ 0 w 6115521"/>
                <a:gd name="connsiteY5-36" fmla="*/ 168542 h 1968850"/>
                <a:gd name="connsiteX0-37" fmla="*/ 0 w 6115521"/>
                <a:gd name="connsiteY0-38" fmla="*/ 168542 h 1968850"/>
                <a:gd name="connsiteX1-39" fmla="*/ 5359437 w 6115521"/>
                <a:gd name="connsiteY1-40" fmla="*/ 0 h 1968850"/>
                <a:gd name="connsiteX2-41" fmla="*/ 6115521 w 6115521"/>
                <a:gd name="connsiteY2-42" fmla="*/ 756084 h 1968850"/>
                <a:gd name="connsiteX3-43" fmla="*/ 5359437 w 6115521"/>
                <a:gd name="connsiteY3-44" fmla="*/ 1512168 h 1968850"/>
                <a:gd name="connsiteX4-45" fmla="*/ 94937 w 6115521"/>
                <a:gd name="connsiteY4-46" fmla="*/ 1968850 h 1968850"/>
                <a:gd name="connsiteX5-47" fmla="*/ 0 w 6115521"/>
                <a:gd name="connsiteY5-48" fmla="*/ 168542 h 196885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6115521" h="1968850">
                  <a:moveTo>
                    <a:pt x="0" y="168542"/>
                  </a:moveTo>
                  <a:lnTo>
                    <a:pt x="5359437" y="0"/>
                  </a:lnTo>
                  <a:cubicBezTo>
                    <a:pt x="5777011" y="0"/>
                    <a:pt x="6115521" y="338510"/>
                    <a:pt x="6115521" y="756084"/>
                  </a:cubicBezTo>
                  <a:cubicBezTo>
                    <a:pt x="6115521" y="1173658"/>
                    <a:pt x="5777011" y="1512168"/>
                    <a:pt x="5359437" y="1512168"/>
                  </a:cubicBezTo>
                  <a:cubicBezTo>
                    <a:pt x="3604604" y="1664395"/>
                    <a:pt x="2111181" y="1663756"/>
                    <a:pt x="94937" y="1968850"/>
                  </a:cubicBezTo>
                  <a:cubicBezTo>
                    <a:pt x="94937" y="1464794"/>
                    <a:pt x="0" y="672598"/>
                    <a:pt x="0" y="168542"/>
                  </a:cubicBezTo>
                  <a:close/>
                </a:path>
              </a:pathLst>
            </a:custGeom>
            <a:grpFill/>
            <a:ln w="25400" cap="flat" cmpd="sng" algn="ctr">
              <a:noFill/>
              <a:prstDash val="solid"/>
            </a:ln>
            <a:effectLst/>
          </p:spPr>
          <p:txBody>
            <a:bodyPr lIns="91440" tIns="45720" rIns="91440" bIns="4572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b="0" i="0" u="none" strike="noStrike" kern="0" cap="none" spc="0" normalizeH="0" baseline="0" noProof="0">
                <a:ln>
                  <a:noFill/>
                </a:ln>
                <a:solidFill>
                  <a:srgbClr val="FFFFFF"/>
                </a:solidFill>
                <a:effectLst/>
                <a:uLnTx/>
                <a:uFillTx/>
                <a:latin typeface="Calibri" panose="020F0502020204030204"/>
                <a:ea typeface="宋体" panose="02010600030101010101" pitchFamily="2" charset="-122"/>
                <a:cs typeface="+mn-cs"/>
              </a:endParaRPr>
            </a:p>
          </p:txBody>
        </p:sp>
        <p:sp>
          <p:nvSpPr>
            <p:cNvPr id="6" name="圆角矩形 2"/>
            <p:cNvSpPr/>
            <p:nvPr>
              <p:custDataLst>
                <p:tags r:id="rId2"/>
              </p:custDataLst>
            </p:nvPr>
          </p:nvSpPr>
          <p:spPr bwMode="auto">
            <a:xfrm>
              <a:off x="3283581" y="1456643"/>
              <a:ext cx="6970893" cy="786459"/>
            </a:xfrm>
            <a:custGeom>
              <a:avLst/>
              <a:gdLst/>
              <a:ahLst/>
              <a:cxnLst/>
              <a:rect l="l" t="t" r="r" b="b"/>
              <a:pathLst>
                <a:path w="6126070" h="1512168">
                  <a:moveTo>
                    <a:pt x="0" y="0"/>
                  </a:moveTo>
                  <a:lnTo>
                    <a:pt x="5369986" y="0"/>
                  </a:lnTo>
                  <a:cubicBezTo>
                    <a:pt x="5787560" y="0"/>
                    <a:pt x="6126070" y="338510"/>
                    <a:pt x="6126070" y="756084"/>
                  </a:cubicBezTo>
                  <a:cubicBezTo>
                    <a:pt x="6126070" y="1173658"/>
                    <a:pt x="5787560" y="1512168"/>
                    <a:pt x="5369986" y="1512168"/>
                  </a:cubicBezTo>
                  <a:lnTo>
                    <a:pt x="0" y="1512168"/>
                  </a:lnTo>
                  <a:close/>
                </a:path>
              </a:pathLst>
            </a:custGeom>
            <a:grpFill/>
            <a:ln w="57150" cap="flat" cmpd="sng" algn="ctr">
              <a:solidFill>
                <a:srgbClr val="5B9BD5">
                  <a:lumMod val="20000"/>
                  <a:lumOff val="80000"/>
                </a:srgbClr>
              </a:solidFill>
              <a:prstDash val="solid"/>
            </a:ln>
            <a:effectLst/>
          </p:spPr>
          <p:txBody>
            <a:bodyPr lIns="1248000" tIns="45720" rIns="91440" bIns="45720" anchor="ctr"/>
            <a:lstStyle/>
            <a:p>
              <a:pPr marL="0" marR="0" lvl="0" algn="l" defTabSz="914400" rtl="0" eaLnBrk="1" fontAlgn="auto" latinLnBrk="0" hangingPunct="1">
                <a:lnSpc>
                  <a:spcPct val="100000"/>
                </a:lnSpc>
                <a:spcBef>
                  <a:spcPts val="0"/>
                </a:spcBef>
                <a:spcAft>
                  <a:spcPts val="0"/>
                </a:spcAft>
                <a:buClrTx/>
                <a:buSzTx/>
                <a:buFontTx/>
                <a:buNone/>
                <a:defRPr/>
              </a:pPr>
              <a:r>
                <a:rPr lang="en-US" altLang="zh-CN" sz="2800" kern="0" dirty="0" smtClean="0">
                  <a:solidFill>
                    <a:prstClr val="white"/>
                  </a:solidFill>
                  <a:latin typeface="微软雅黑" panose="020B0503020204020204" pitchFamily="34" charset="-122"/>
                  <a:ea typeface="微软雅黑" panose="020B0503020204020204" pitchFamily="34" charset="-122"/>
                  <a:sym typeface="+mn-ea"/>
                </a:rPr>
                <a:t>《</a:t>
              </a:r>
              <a:r>
                <a:rPr lang="zh-CN" altLang="en-US" sz="2800" kern="0" dirty="0">
                  <a:solidFill>
                    <a:prstClr val="white"/>
                  </a:solidFill>
                  <a:latin typeface="微软雅黑" panose="020B0503020204020204" pitchFamily="34" charset="-122"/>
                  <a:ea typeface="微软雅黑" panose="020B0503020204020204" pitchFamily="34" charset="-122"/>
                  <a:sym typeface="+mn-ea"/>
                </a:rPr>
                <a:t>西游记</a:t>
              </a:r>
              <a:r>
                <a:rPr lang="en-US" altLang="zh-CN" sz="2800" kern="0" dirty="0" smtClean="0">
                  <a:solidFill>
                    <a:prstClr val="white"/>
                  </a:solidFill>
                  <a:latin typeface="微软雅黑" panose="020B0503020204020204" pitchFamily="34" charset="-122"/>
                  <a:ea typeface="微软雅黑" panose="020B0503020204020204" pitchFamily="34" charset="-122"/>
                  <a:sym typeface="+mn-ea"/>
                </a:rPr>
                <a:t>》</a:t>
              </a:r>
              <a:endParaRPr kumimoji="0" lang="zh-CN" altLang="en-US" sz="2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mn-ea"/>
              </a:endParaRPr>
            </a:p>
          </p:txBody>
        </p:sp>
        <p:sp>
          <p:nvSpPr>
            <p:cNvPr id="7" name="圆角矩形 9"/>
            <p:cNvSpPr/>
            <p:nvPr>
              <p:custDataLst>
                <p:tags r:id="rId3"/>
              </p:custDataLst>
            </p:nvPr>
          </p:nvSpPr>
          <p:spPr bwMode="auto">
            <a:xfrm>
              <a:off x="3793008" y="1850172"/>
              <a:ext cx="637452" cy="413296"/>
            </a:xfrm>
            <a:custGeom>
              <a:avLst/>
              <a:gdLst/>
              <a:ahLst/>
              <a:cxnLst/>
              <a:rect l="l" t="t" r="r" b="b"/>
              <a:pathLst>
                <a:path w="1224136" h="792089">
                  <a:moveTo>
                    <a:pt x="0" y="0"/>
                  </a:moveTo>
                  <a:lnTo>
                    <a:pt x="971800" y="0"/>
                  </a:lnTo>
                  <a:cubicBezTo>
                    <a:pt x="1111161" y="0"/>
                    <a:pt x="1224136" y="112975"/>
                    <a:pt x="1224136" y="252336"/>
                  </a:cubicBezTo>
                  <a:lnTo>
                    <a:pt x="1224136" y="539753"/>
                  </a:lnTo>
                  <a:cubicBezTo>
                    <a:pt x="1224136" y="679114"/>
                    <a:pt x="1111161" y="792089"/>
                    <a:pt x="971800" y="792089"/>
                  </a:cubicBezTo>
                  <a:lnTo>
                    <a:pt x="0" y="792089"/>
                  </a:lnTo>
                  <a:close/>
                </a:path>
              </a:pathLst>
            </a:custGeom>
            <a:grpFill/>
            <a:ln w="25400" cap="flat" cmpd="sng" algn="ctr">
              <a:noFill/>
              <a:prstDash val="solid"/>
            </a:ln>
            <a:effectLst/>
          </p:spPr>
          <p:txBody>
            <a:bodyPr lIns="91440" tIns="45720" rIns="91440" bIns="4572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b="0" i="0" u="none" strike="noStrike" kern="0" cap="none" spc="0" normalizeH="0" baseline="0" noProof="0">
                <a:ln>
                  <a:noFill/>
                </a:ln>
                <a:solidFill>
                  <a:srgbClr val="FFFFFF"/>
                </a:solidFill>
                <a:effectLst/>
                <a:uLnTx/>
                <a:uFillTx/>
                <a:latin typeface="Calibri" panose="020F0502020204030204"/>
                <a:ea typeface="宋体" panose="02010600030101010101" pitchFamily="2" charset="-122"/>
                <a:cs typeface="+mn-cs"/>
              </a:endParaRPr>
            </a:p>
          </p:txBody>
        </p:sp>
        <p:sp>
          <p:nvSpPr>
            <p:cNvPr id="8" name="任意多边形 7"/>
            <p:cNvSpPr/>
            <p:nvPr>
              <p:custDataLst>
                <p:tags r:id="rId4"/>
              </p:custDataLst>
            </p:nvPr>
          </p:nvSpPr>
          <p:spPr bwMode="auto">
            <a:xfrm>
              <a:off x="3283581" y="1400939"/>
              <a:ext cx="1240229" cy="786658"/>
            </a:xfrm>
            <a:custGeom>
              <a:avLst/>
              <a:gdLst>
                <a:gd name="connsiteX0" fmla="*/ 514593 w 1626717"/>
                <a:gd name="connsiteY0" fmla="*/ 0 h 1029186"/>
                <a:gd name="connsiteX1" fmla="*/ 1470265 w 1626717"/>
                <a:gd name="connsiteY1" fmla="*/ 0 h 1029186"/>
                <a:gd name="connsiteX2" fmla="*/ 1470265 w 1626717"/>
                <a:gd name="connsiteY2" fmla="*/ 377698 h 1029186"/>
                <a:gd name="connsiteX3" fmla="*/ 1626717 w 1626717"/>
                <a:gd name="connsiteY3" fmla="*/ 514593 h 1029186"/>
                <a:gd name="connsiteX4" fmla="*/ 1470265 w 1626717"/>
                <a:gd name="connsiteY4" fmla="*/ 651489 h 1029186"/>
                <a:gd name="connsiteX5" fmla="*/ 1470265 w 1626717"/>
                <a:gd name="connsiteY5" fmla="*/ 1029186 h 1029186"/>
                <a:gd name="connsiteX6" fmla="*/ 514593 w 1626717"/>
                <a:gd name="connsiteY6" fmla="*/ 1029186 h 1029186"/>
                <a:gd name="connsiteX7" fmla="*/ 0 w 1626717"/>
                <a:gd name="connsiteY7" fmla="*/ 514593 h 1029186"/>
                <a:gd name="connsiteX8" fmla="*/ 514593 w 1626717"/>
                <a:gd name="connsiteY8" fmla="*/ 0 h 1029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6717" h="1029186">
                  <a:moveTo>
                    <a:pt x="514593" y="0"/>
                  </a:moveTo>
                  <a:lnTo>
                    <a:pt x="1470265" y="0"/>
                  </a:lnTo>
                  <a:lnTo>
                    <a:pt x="1470265" y="377698"/>
                  </a:lnTo>
                  <a:lnTo>
                    <a:pt x="1626717" y="514593"/>
                  </a:lnTo>
                  <a:lnTo>
                    <a:pt x="1470265" y="651489"/>
                  </a:lnTo>
                  <a:lnTo>
                    <a:pt x="1470265" y="1029186"/>
                  </a:lnTo>
                  <a:lnTo>
                    <a:pt x="514593" y="1029186"/>
                  </a:lnTo>
                  <a:cubicBezTo>
                    <a:pt x="230391" y="1029186"/>
                    <a:pt x="0" y="798795"/>
                    <a:pt x="0" y="514593"/>
                  </a:cubicBezTo>
                  <a:cubicBezTo>
                    <a:pt x="0" y="230391"/>
                    <a:pt x="230391" y="0"/>
                    <a:pt x="514593" y="0"/>
                  </a:cubicBezTo>
                  <a:close/>
                </a:path>
              </a:pathLst>
            </a:custGeom>
            <a:grpFill/>
            <a:ln w="57150" cap="flat" cmpd="sng" algn="ctr">
              <a:solidFill>
                <a:srgbClr val="5B9BD5">
                  <a:lumMod val="20000"/>
                  <a:lumOff val="80000"/>
                </a:srgbClr>
              </a:solidFill>
              <a:prstDash val="solid"/>
            </a:ln>
            <a:effectLst/>
          </p:spPr>
          <p:txBody>
            <a:bodyPr lIns="91440" tIns="45720" rIns="91440" bIns="4572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4800" b="0" i="0" u="none" strike="noStrike" kern="0" cap="none" spc="0" normalizeH="0" baseline="0" noProof="0" dirty="0">
                  <a:ln>
                    <a:noFill/>
                  </a:ln>
                  <a:solidFill>
                    <a:srgbClr val="FFFFFF"/>
                  </a:solidFill>
                  <a:effectLst/>
                  <a:uLnTx/>
                  <a:uFillTx/>
                  <a:latin typeface="Arial" panose="020B0604020202020204" pitchFamily="34" charset="0"/>
                  <a:ea typeface="宋体" panose="02010600030101010101" pitchFamily="2" charset="-122"/>
                  <a:cs typeface="Arial" panose="020B0604020202020204" pitchFamily="34" charset="0"/>
                </a:rPr>
                <a:t>01</a:t>
              </a:r>
              <a:endParaRPr kumimoji="0" lang="zh-CN" altLang="en-US" sz="4800" b="0" i="0" u="none" strike="noStrike" kern="0" cap="none" spc="0" normalizeH="0" baseline="0" noProof="0" dirty="0">
                <a:ln>
                  <a:noFill/>
                </a:ln>
                <a:solidFill>
                  <a:srgbClr val="FFFFFF"/>
                </a:solidFill>
                <a:effectLst/>
                <a:uLnTx/>
                <a:uFillTx/>
                <a:latin typeface="Arial" panose="020B0604020202020204" pitchFamily="34" charset="0"/>
                <a:ea typeface="宋体" panose="02010600030101010101" pitchFamily="2" charset="-122"/>
                <a:cs typeface="Arial" panose="020B0604020202020204" pitchFamily="34" charset="0"/>
              </a:endParaRPr>
            </a:p>
          </p:txBody>
        </p:sp>
      </p:grpSp>
      <p:grpSp>
        <p:nvGrpSpPr>
          <p:cNvPr id="9" name="组合 8"/>
          <p:cNvGrpSpPr/>
          <p:nvPr/>
        </p:nvGrpSpPr>
        <p:grpSpPr>
          <a:xfrm>
            <a:off x="4859905" y="3984438"/>
            <a:ext cx="5532755" cy="1172845"/>
            <a:chOff x="3283581" y="1400939"/>
            <a:chExt cx="6187566" cy="1096130"/>
          </a:xfrm>
          <a:solidFill>
            <a:schemeClr val="accent1">
              <a:lumMod val="60000"/>
              <a:lumOff val="40000"/>
            </a:schemeClr>
          </a:solidFill>
        </p:grpSpPr>
        <p:sp>
          <p:nvSpPr>
            <p:cNvPr id="10" name="圆角矩形 2"/>
            <p:cNvSpPr/>
            <p:nvPr/>
          </p:nvSpPr>
          <p:spPr bwMode="auto">
            <a:xfrm rot="460042">
              <a:off x="4260006" y="1610363"/>
              <a:ext cx="4369931" cy="886706"/>
            </a:xfrm>
            <a:custGeom>
              <a:avLst/>
              <a:gdLst>
                <a:gd name="connsiteX0" fmla="*/ 0 w 6126070"/>
                <a:gd name="connsiteY0" fmla="*/ 0 h 1717168"/>
                <a:gd name="connsiteX1" fmla="*/ 5369986 w 6126070"/>
                <a:gd name="connsiteY1" fmla="*/ 0 h 1717168"/>
                <a:gd name="connsiteX2" fmla="*/ 6126070 w 6126070"/>
                <a:gd name="connsiteY2" fmla="*/ 756084 h 1717168"/>
                <a:gd name="connsiteX3" fmla="*/ 5369986 w 6126070"/>
                <a:gd name="connsiteY3" fmla="*/ 1512168 h 1717168"/>
                <a:gd name="connsiteX4" fmla="*/ 100439 w 6126070"/>
                <a:gd name="connsiteY4" fmla="*/ 1717168 h 1717168"/>
                <a:gd name="connsiteX5" fmla="*/ 0 w 6126070"/>
                <a:gd name="connsiteY5" fmla="*/ 0 h 1717168"/>
                <a:gd name="connsiteX0-1" fmla="*/ 0 w 6115521"/>
                <a:gd name="connsiteY0-2" fmla="*/ 168542 h 1717168"/>
                <a:gd name="connsiteX1-3" fmla="*/ 5359437 w 6115521"/>
                <a:gd name="connsiteY1-4" fmla="*/ 0 h 1717168"/>
                <a:gd name="connsiteX2-5" fmla="*/ 6115521 w 6115521"/>
                <a:gd name="connsiteY2-6" fmla="*/ 756084 h 1717168"/>
                <a:gd name="connsiteX3-7" fmla="*/ 5359437 w 6115521"/>
                <a:gd name="connsiteY3-8" fmla="*/ 1512168 h 1717168"/>
                <a:gd name="connsiteX4-9" fmla="*/ 89890 w 6115521"/>
                <a:gd name="connsiteY4-10" fmla="*/ 1717168 h 1717168"/>
                <a:gd name="connsiteX5-11" fmla="*/ 0 w 6115521"/>
                <a:gd name="connsiteY5-12" fmla="*/ 168542 h 1717168"/>
                <a:gd name="connsiteX0-13" fmla="*/ 0 w 6115521"/>
                <a:gd name="connsiteY0-14" fmla="*/ 168542 h 1968850"/>
                <a:gd name="connsiteX1-15" fmla="*/ 5359437 w 6115521"/>
                <a:gd name="connsiteY1-16" fmla="*/ 0 h 1968850"/>
                <a:gd name="connsiteX2-17" fmla="*/ 6115521 w 6115521"/>
                <a:gd name="connsiteY2-18" fmla="*/ 756084 h 1968850"/>
                <a:gd name="connsiteX3-19" fmla="*/ 5359437 w 6115521"/>
                <a:gd name="connsiteY3-20" fmla="*/ 1512168 h 1968850"/>
                <a:gd name="connsiteX4-21" fmla="*/ 94937 w 6115521"/>
                <a:gd name="connsiteY4-22" fmla="*/ 1968850 h 1968850"/>
                <a:gd name="connsiteX5-23" fmla="*/ 0 w 6115521"/>
                <a:gd name="connsiteY5-24" fmla="*/ 168542 h 1968850"/>
                <a:gd name="connsiteX0-25" fmla="*/ 0 w 6115521"/>
                <a:gd name="connsiteY0-26" fmla="*/ 168542 h 1968850"/>
                <a:gd name="connsiteX1-27" fmla="*/ 5359437 w 6115521"/>
                <a:gd name="connsiteY1-28" fmla="*/ 0 h 1968850"/>
                <a:gd name="connsiteX2-29" fmla="*/ 6115521 w 6115521"/>
                <a:gd name="connsiteY2-30" fmla="*/ 756084 h 1968850"/>
                <a:gd name="connsiteX3-31" fmla="*/ 5359437 w 6115521"/>
                <a:gd name="connsiteY3-32" fmla="*/ 1512168 h 1968850"/>
                <a:gd name="connsiteX4-33" fmla="*/ 94937 w 6115521"/>
                <a:gd name="connsiteY4-34" fmla="*/ 1968850 h 1968850"/>
                <a:gd name="connsiteX5-35" fmla="*/ 0 w 6115521"/>
                <a:gd name="connsiteY5-36" fmla="*/ 168542 h 1968850"/>
                <a:gd name="connsiteX0-37" fmla="*/ 0 w 6115521"/>
                <a:gd name="connsiteY0-38" fmla="*/ 168542 h 1968850"/>
                <a:gd name="connsiteX1-39" fmla="*/ 5359437 w 6115521"/>
                <a:gd name="connsiteY1-40" fmla="*/ 0 h 1968850"/>
                <a:gd name="connsiteX2-41" fmla="*/ 6115521 w 6115521"/>
                <a:gd name="connsiteY2-42" fmla="*/ 756084 h 1968850"/>
                <a:gd name="connsiteX3-43" fmla="*/ 5359437 w 6115521"/>
                <a:gd name="connsiteY3-44" fmla="*/ 1512168 h 1968850"/>
                <a:gd name="connsiteX4-45" fmla="*/ 94937 w 6115521"/>
                <a:gd name="connsiteY4-46" fmla="*/ 1968850 h 1968850"/>
                <a:gd name="connsiteX5-47" fmla="*/ 0 w 6115521"/>
                <a:gd name="connsiteY5-48" fmla="*/ 168542 h 196885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6115521" h="1968850">
                  <a:moveTo>
                    <a:pt x="0" y="168542"/>
                  </a:moveTo>
                  <a:lnTo>
                    <a:pt x="5359437" y="0"/>
                  </a:lnTo>
                  <a:cubicBezTo>
                    <a:pt x="5777011" y="0"/>
                    <a:pt x="6115521" y="338510"/>
                    <a:pt x="6115521" y="756084"/>
                  </a:cubicBezTo>
                  <a:cubicBezTo>
                    <a:pt x="6115521" y="1173658"/>
                    <a:pt x="5777011" y="1512168"/>
                    <a:pt x="5359437" y="1512168"/>
                  </a:cubicBezTo>
                  <a:cubicBezTo>
                    <a:pt x="3604604" y="1664395"/>
                    <a:pt x="2111181" y="1663756"/>
                    <a:pt x="94937" y="1968850"/>
                  </a:cubicBezTo>
                  <a:cubicBezTo>
                    <a:pt x="94937" y="1464794"/>
                    <a:pt x="0" y="672598"/>
                    <a:pt x="0" y="168542"/>
                  </a:cubicBezTo>
                  <a:close/>
                </a:path>
              </a:pathLst>
            </a:custGeom>
            <a:grpFill/>
            <a:ln w="25400" cap="flat" cmpd="sng" algn="ctr">
              <a:noFill/>
              <a:prstDash val="solid"/>
            </a:ln>
            <a:effectLst/>
          </p:spPr>
          <p:txBody>
            <a:bodyPr lIns="91440" tIns="45720" rIns="91440" bIns="4572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b="0" i="0" u="none" strike="noStrike" kern="0" cap="none" spc="0" normalizeH="0" baseline="0" noProof="0">
                <a:ln>
                  <a:noFill/>
                </a:ln>
                <a:solidFill>
                  <a:srgbClr val="FFFFFF"/>
                </a:solidFill>
                <a:effectLst/>
                <a:uLnTx/>
                <a:uFillTx/>
                <a:latin typeface="Calibri" panose="020F0502020204030204"/>
                <a:ea typeface="宋体" panose="02010600030101010101" pitchFamily="2" charset="-122"/>
                <a:cs typeface="+mn-cs"/>
              </a:endParaRPr>
            </a:p>
          </p:txBody>
        </p:sp>
        <p:sp>
          <p:nvSpPr>
            <p:cNvPr id="11" name="圆角矩形 2"/>
            <p:cNvSpPr/>
            <p:nvPr/>
          </p:nvSpPr>
          <p:spPr bwMode="auto">
            <a:xfrm>
              <a:off x="3419638" y="1475605"/>
              <a:ext cx="6051509" cy="787401"/>
            </a:xfrm>
            <a:custGeom>
              <a:avLst/>
              <a:gdLst/>
              <a:ahLst/>
              <a:cxnLst/>
              <a:rect l="l" t="t" r="r" b="b"/>
              <a:pathLst>
                <a:path w="6126070" h="1512168">
                  <a:moveTo>
                    <a:pt x="0" y="0"/>
                  </a:moveTo>
                  <a:lnTo>
                    <a:pt x="5369986" y="0"/>
                  </a:lnTo>
                  <a:cubicBezTo>
                    <a:pt x="5787560" y="0"/>
                    <a:pt x="6126070" y="338510"/>
                    <a:pt x="6126070" y="756084"/>
                  </a:cubicBezTo>
                  <a:cubicBezTo>
                    <a:pt x="6126070" y="1173658"/>
                    <a:pt x="5787560" y="1512168"/>
                    <a:pt x="5369986" y="1512168"/>
                  </a:cubicBezTo>
                  <a:lnTo>
                    <a:pt x="0" y="1512168"/>
                  </a:lnTo>
                  <a:close/>
                </a:path>
              </a:pathLst>
            </a:custGeom>
            <a:grpFill/>
            <a:ln w="57150" cap="flat" cmpd="sng" algn="ctr">
              <a:solidFill>
                <a:srgbClr val="5B9BD5">
                  <a:lumMod val="20000"/>
                  <a:lumOff val="80000"/>
                </a:srgbClr>
              </a:solidFill>
              <a:prstDash val="solid"/>
            </a:ln>
            <a:effectLst/>
          </p:spPr>
          <p:txBody>
            <a:bodyPr lIns="1248000" tIns="45720" rIns="91440" bIns="45720" anchor="ct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2800" kern="0" dirty="0" smtClean="0">
                  <a:solidFill>
                    <a:prstClr val="white"/>
                  </a:solidFill>
                  <a:latin typeface="微软雅黑" panose="020B0503020204020204" pitchFamily="34" charset="-122"/>
                  <a:ea typeface="微软雅黑" panose="020B0503020204020204" pitchFamily="34" charset="-122"/>
                </a:rPr>
                <a:t>《</a:t>
              </a:r>
              <a:r>
                <a:rPr lang="zh-CN" altLang="en-US" sz="2800" kern="0" dirty="0">
                  <a:solidFill>
                    <a:prstClr val="white"/>
                  </a:solidFill>
                  <a:latin typeface="微软雅黑" panose="020B0503020204020204" pitchFamily="34" charset="-122"/>
                  <a:ea typeface="微软雅黑" panose="020B0503020204020204" pitchFamily="34" charset="-122"/>
                </a:rPr>
                <a:t>金瓶梅</a:t>
              </a:r>
              <a:r>
                <a:rPr lang="en-US" altLang="zh-CN" sz="2800" kern="0" dirty="0" smtClean="0">
                  <a:solidFill>
                    <a:prstClr val="white"/>
                  </a:solidFill>
                  <a:latin typeface="微软雅黑" panose="020B0503020204020204" pitchFamily="34" charset="-122"/>
                  <a:ea typeface="微软雅黑" panose="020B0503020204020204" pitchFamily="34" charset="-122"/>
                </a:rPr>
                <a:t>》</a:t>
              </a:r>
              <a:endParaRPr kumimoji="0" lang="zh-CN" altLang="en-US" sz="2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12" name="圆角矩形 9"/>
            <p:cNvSpPr/>
            <p:nvPr/>
          </p:nvSpPr>
          <p:spPr bwMode="auto">
            <a:xfrm>
              <a:off x="3793632" y="1851017"/>
              <a:ext cx="636587" cy="412750"/>
            </a:xfrm>
            <a:custGeom>
              <a:avLst/>
              <a:gdLst/>
              <a:ahLst/>
              <a:cxnLst/>
              <a:rect l="l" t="t" r="r" b="b"/>
              <a:pathLst>
                <a:path w="1224136" h="792089">
                  <a:moveTo>
                    <a:pt x="0" y="0"/>
                  </a:moveTo>
                  <a:lnTo>
                    <a:pt x="971800" y="0"/>
                  </a:lnTo>
                  <a:cubicBezTo>
                    <a:pt x="1111161" y="0"/>
                    <a:pt x="1224136" y="112975"/>
                    <a:pt x="1224136" y="252336"/>
                  </a:cubicBezTo>
                  <a:lnTo>
                    <a:pt x="1224136" y="539753"/>
                  </a:lnTo>
                  <a:cubicBezTo>
                    <a:pt x="1224136" y="679114"/>
                    <a:pt x="1111161" y="792089"/>
                    <a:pt x="971800" y="792089"/>
                  </a:cubicBezTo>
                  <a:lnTo>
                    <a:pt x="0" y="792089"/>
                  </a:lnTo>
                  <a:close/>
                </a:path>
              </a:pathLst>
            </a:custGeom>
            <a:grpFill/>
            <a:ln w="25400" cap="flat" cmpd="sng" algn="ctr">
              <a:noFill/>
              <a:prstDash val="solid"/>
            </a:ln>
            <a:effectLst/>
          </p:spPr>
          <p:txBody>
            <a:bodyPr lIns="91440" tIns="45720" rIns="91440" bIns="4572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b="0" i="0" u="none" strike="noStrike" kern="0" cap="none" spc="0" normalizeH="0" baseline="0" noProof="0">
                <a:ln>
                  <a:noFill/>
                </a:ln>
                <a:solidFill>
                  <a:srgbClr val="FFFFFF"/>
                </a:solidFill>
                <a:effectLst/>
                <a:uLnTx/>
                <a:uFillTx/>
                <a:latin typeface="Calibri" panose="020F0502020204030204"/>
                <a:ea typeface="宋体" panose="02010600030101010101" pitchFamily="2" charset="-122"/>
                <a:cs typeface="+mn-cs"/>
              </a:endParaRPr>
            </a:p>
          </p:txBody>
        </p:sp>
        <p:sp>
          <p:nvSpPr>
            <p:cNvPr id="13" name="任意多边形 12"/>
            <p:cNvSpPr/>
            <p:nvPr/>
          </p:nvSpPr>
          <p:spPr bwMode="auto">
            <a:xfrm>
              <a:off x="3283581" y="1400939"/>
              <a:ext cx="1241425" cy="787400"/>
            </a:xfrm>
            <a:custGeom>
              <a:avLst/>
              <a:gdLst>
                <a:gd name="connsiteX0" fmla="*/ 514593 w 1626717"/>
                <a:gd name="connsiteY0" fmla="*/ 0 h 1029186"/>
                <a:gd name="connsiteX1" fmla="*/ 1470265 w 1626717"/>
                <a:gd name="connsiteY1" fmla="*/ 0 h 1029186"/>
                <a:gd name="connsiteX2" fmla="*/ 1470265 w 1626717"/>
                <a:gd name="connsiteY2" fmla="*/ 377698 h 1029186"/>
                <a:gd name="connsiteX3" fmla="*/ 1626717 w 1626717"/>
                <a:gd name="connsiteY3" fmla="*/ 514593 h 1029186"/>
                <a:gd name="connsiteX4" fmla="*/ 1470265 w 1626717"/>
                <a:gd name="connsiteY4" fmla="*/ 651489 h 1029186"/>
                <a:gd name="connsiteX5" fmla="*/ 1470265 w 1626717"/>
                <a:gd name="connsiteY5" fmla="*/ 1029186 h 1029186"/>
                <a:gd name="connsiteX6" fmla="*/ 514593 w 1626717"/>
                <a:gd name="connsiteY6" fmla="*/ 1029186 h 1029186"/>
                <a:gd name="connsiteX7" fmla="*/ 0 w 1626717"/>
                <a:gd name="connsiteY7" fmla="*/ 514593 h 1029186"/>
                <a:gd name="connsiteX8" fmla="*/ 514593 w 1626717"/>
                <a:gd name="connsiteY8" fmla="*/ 0 h 1029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6717" h="1029186">
                  <a:moveTo>
                    <a:pt x="514593" y="0"/>
                  </a:moveTo>
                  <a:lnTo>
                    <a:pt x="1470265" y="0"/>
                  </a:lnTo>
                  <a:lnTo>
                    <a:pt x="1470265" y="377698"/>
                  </a:lnTo>
                  <a:lnTo>
                    <a:pt x="1626717" y="514593"/>
                  </a:lnTo>
                  <a:lnTo>
                    <a:pt x="1470265" y="651489"/>
                  </a:lnTo>
                  <a:lnTo>
                    <a:pt x="1470265" y="1029186"/>
                  </a:lnTo>
                  <a:lnTo>
                    <a:pt x="514593" y="1029186"/>
                  </a:lnTo>
                  <a:cubicBezTo>
                    <a:pt x="230391" y="1029186"/>
                    <a:pt x="0" y="798795"/>
                    <a:pt x="0" y="514593"/>
                  </a:cubicBezTo>
                  <a:cubicBezTo>
                    <a:pt x="0" y="230391"/>
                    <a:pt x="230391" y="0"/>
                    <a:pt x="514593" y="0"/>
                  </a:cubicBezTo>
                  <a:close/>
                </a:path>
              </a:pathLst>
            </a:custGeom>
            <a:grpFill/>
            <a:ln w="57150" cap="flat" cmpd="sng" algn="ctr">
              <a:solidFill>
                <a:srgbClr val="5B9BD5">
                  <a:lumMod val="20000"/>
                  <a:lumOff val="80000"/>
                </a:srgbClr>
              </a:solidFill>
              <a:prstDash val="solid"/>
            </a:ln>
            <a:effectLst/>
          </p:spPr>
          <p:txBody>
            <a:bodyPr lIns="91440" tIns="45720" rIns="91440" bIns="4572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4800" b="0" i="0" u="none" strike="noStrike" kern="0" cap="none" spc="0" normalizeH="0" baseline="0" noProof="0" dirty="0">
                  <a:ln>
                    <a:noFill/>
                  </a:ln>
                  <a:solidFill>
                    <a:srgbClr val="FFFFFF"/>
                  </a:solidFill>
                  <a:effectLst/>
                  <a:uLnTx/>
                  <a:uFillTx/>
                  <a:latin typeface="Arial" panose="020B0604020202020204" pitchFamily="34" charset="0"/>
                  <a:ea typeface="宋体" panose="02010600030101010101" pitchFamily="2" charset="-122"/>
                  <a:cs typeface="Arial" panose="020B0604020202020204" pitchFamily="34" charset="0"/>
                </a:rPr>
                <a:t>02</a:t>
              </a:r>
              <a:endParaRPr kumimoji="0" lang="zh-CN" altLang="en-US" sz="4800" b="0" i="0" u="none" strike="noStrike" kern="0" cap="none" spc="0" normalizeH="0" baseline="0" noProof="0" dirty="0">
                <a:ln>
                  <a:noFill/>
                </a:ln>
                <a:solidFill>
                  <a:srgbClr val="FFFFFF"/>
                </a:solidFill>
                <a:effectLst/>
                <a:uLnTx/>
                <a:uFillTx/>
                <a:latin typeface="Arial" panose="020B0604020202020204" pitchFamily="34" charset="0"/>
                <a:ea typeface="宋体" panose="02010600030101010101" pitchFamily="2" charset="-122"/>
                <a:cs typeface="Arial" panose="020B0604020202020204" pitchFamily="34" charset="0"/>
              </a:endParaRPr>
            </a:p>
          </p:txBody>
        </p:sp>
      </p:grpSp>
      <p:sp>
        <p:nvSpPr>
          <p:cNvPr id="4" name="文本框 3"/>
          <p:cNvSpPr txBox="1"/>
          <p:nvPr/>
        </p:nvSpPr>
        <p:spPr>
          <a:xfrm>
            <a:off x="0" y="80010"/>
            <a:ext cx="4305300" cy="337185"/>
          </a:xfrm>
          <a:prstGeom prst="rect">
            <a:avLst/>
          </a:prstGeom>
          <a:noFill/>
        </p:spPr>
        <p:txBody>
          <a:bodyPr wrap="square" rtlCol="0">
            <a:spAutoFit/>
          </a:bodyPr>
          <a:lstStyle/>
          <a:p>
            <a:r>
              <a:rPr sz="160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17.0《西游记》和《金瓶梅》</a:t>
            </a:r>
          </a:p>
        </p:txBody>
      </p:sp>
    </p:spTree>
    <p:extLst>
      <p:ext uri="{BB962C8B-B14F-4D97-AF65-F5344CB8AC3E}">
        <p14:creationId xmlns:p14="http://schemas.microsoft.com/office/powerpoint/2010/main" val="1421102943"/>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图示 4"/>
          <p:cNvGraphicFramePr/>
          <p:nvPr/>
        </p:nvGraphicFramePr>
        <p:xfrm>
          <a:off x="9174996" y="-116675"/>
          <a:ext cx="3017003" cy="233293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标题 6"/>
          <p:cNvSpPr>
            <a:spLocks noGrp="1"/>
          </p:cNvSpPr>
          <p:nvPr>
            <p:ph type="title"/>
          </p:nvPr>
        </p:nvSpPr>
        <p:spPr/>
        <p:txBody>
          <a:bodyPr/>
          <a:lstStyle/>
          <a:p>
            <a:r>
              <a:rPr lang="zh-CN" altLang="en-US"/>
              <a:t>第一节  《西游记》</a:t>
            </a:r>
          </a:p>
        </p:txBody>
      </p:sp>
      <p:sp>
        <p:nvSpPr>
          <p:cNvPr id="4" name="文本占位符 3"/>
          <p:cNvSpPr>
            <a:spLocks noGrp="1"/>
          </p:cNvSpPr>
          <p:nvPr>
            <p:ph type="body" idx="4294967295"/>
          </p:nvPr>
        </p:nvSpPr>
        <p:spPr>
          <a:xfrm>
            <a:off x="838200" y="1124585"/>
            <a:ext cx="11353799" cy="5102225"/>
          </a:xfrm>
        </p:spPr>
        <p:txBody>
          <a:bodyPr>
            <a:normAutofit/>
          </a:bodyPr>
          <a:lstStyle/>
          <a:p>
            <a:pPr marL="0" indent="0">
              <a:lnSpc>
                <a:spcPct val="100000"/>
              </a:lnSpc>
              <a:buNone/>
            </a:pPr>
            <a:r>
              <a:rPr lang="zh-CN" altLang="en-US" sz="2400" b="1" dirty="0" smtClean="0">
                <a:solidFill>
                  <a:schemeClr val="tx1"/>
                </a:solidFill>
                <a:sym typeface="+mn-ea"/>
              </a:rPr>
              <a:t>一、</a:t>
            </a:r>
            <a:r>
              <a:rPr lang="zh-CN" altLang="zh-CN" sz="2400" b="1" dirty="0" smtClean="0">
                <a:solidFill>
                  <a:schemeClr val="tx1"/>
                </a:solidFill>
                <a:sym typeface="+mn-ea"/>
              </a:rPr>
              <a:t>《</a:t>
            </a:r>
            <a:r>
              <a:rPr lang="zh-CN" altLang="zh-CN" sz="2400" b="1" dirty="0">
                <a:solidFill>
                  <a:schemeClr val="tx1"/>
                </a:solidFill>
                <a:sym typeface="+mn-ea"/>
              </a:rPr>
              <a:t>西游记》</a:t>
            </a:r>
            <a:r>
              <a:rPr lang="zh-CN" altLang="zh-CN" sz="2400" b="1" dirty="0" smtClean="0">
                <a:solidFill>
                  <a:schemeClr val="tx1"/>
                </a:solidFill>
                <a:sym typeface="+mn-ea"/>
              </a:rPr>
              <a:t>的主旨</a:t>
            </a:r>
            <a:r>
              <a:rPr lang="zh-CN" altLang="en-US" sz="2400" b="1" dirty="0" smtClean="0">
                <a:solidFill>
                  <a:srgbClr val="00B050"/>
                </a:solidFill>
                <a:sym typeface="+mn-ea"/>
              </a:rPr>
              <a:t>［</a:t>
            </a:r>
            <a:r>
              <a:rPr lang="en-US" altLang="zh-CN" b="1" dirty="0" smtClean="0">
                <a:solidFill>
                  <a:srgbClr val="00B050"/>
                </a:solidFill>
                <a:sym typeface="+mn-ea"/>
              </a:rPr>
              <a:t>1610</a:t>
            </a:r>
            <a:r>
              <a:rPr lang="zh-CN" altLang="en-US" b="1" dirty="0" smtClean="0">
                <a:solidFill>
                  <a:srgbClr val="00B050"/>
                </a:solidFill>
                <a:sym typeface="+mn-ea"/>
              </a:rPr>
              <a:t>论述</a:t>
            </a:r>
            <a:r>
              <a:rPr lang="zh-CN" altLang="en-US" sz="2400" b="1" dirty="0" smtClean="0">
                <a:solidFill>
                  <a:srgbClr val="00B050"/>
                </a:solidFill>
                <a:sym typeface="+mn-ea"/>
              </a:rPr>
              <a:t>］</a:t>
            </a:r>
            <a:endParaRPr lang="en-US" altLang="zh-CN" sz="2400" b="1" dirty="0" smtClean="0">
              <a:solidFill>
                <a:srgbClr val="00B050"/>
              </a:solidFill>
              <a:sym typeface="+mn-ea"/>
            </a:endParaRPr>
          </a:p>
          <a:p>
            <a:pPr marL="0" indent="0">
              <a:lnSpc>
                <a:spcPct val="150000"/>
              </a:lnSpc>
              <a:buNone/>
            </a:pPr>
            <a:r>
              <a:rPr lang="en-US" altLang="zh-CN" dirty="0" smtClean="0">
                <a:latin typeface="Microsoft YaHei" charset="-122"/>
                <a:ea typeface="Microsoft YaHei" charset="-122"/>
                <a:cs typeface="Microsoft YaHei" charset="-122"/>
                <a:sym typeface="+mn-ea"/>
              </a:rPr>
              <a:t>1</a:t>
            </a:r>
            <a:r>
              <a:rPr lang="zh-CN" altLang="en-US" dirty="0" smtClean="0">
                <a:latin typeface="Microsoft YaHei" charset="-122"/>
                <a:ea typeface="Microsoft YaHei" charset="-122"/>
                <a:cs typeface="Microsoft YaHei" charset="-122"/>
                <a:sym typeface="+mn-ea"/>
              </a:rPr>
              <a:t>、作者笔下的孙悟空勇敢、机智，富于正义感和</a:t>
            </a:r>
            <a:r>
              <a:rPr lang="zh-CN" altLang="en-US" dirty="0" smtClean="0">
                <a:solidFill>
                  <a:srgbClr val="C00000"/>
                </a:solidFill>
                <a:latin typeface="Microsoft YaHei" charset="-122"/>
                <a:ea typeface="Microsoft YaHei" charset="-122"/>
                <a:cs typeface="Microsoft YaHei" charset="-122"/>
                <a:sym typeface="+mn-ea"/>
              </a:rPr>
              <a:t>斗争精神</a:t>
            </a:r>
            <a:r>
              <a:rPr lang="zh-CN" altLang="en-US" dirty="0" smtClean="0">
                <a:latin typeface="Microsoft YaHei" charset="-122"/>
                <a:ea typeface="Microsoft YaHei" charset="-122"/>
                <a:cs typeface="Microsoft YaHei" charset="-122"/>
                <a:sym typeface="+mn-ea"/>
              </a:rPr>
              <a:t>。</a:t>
            </a:r>
            <a:endParaRPr lang="en-US" altLang="zh-CN" dirty="0" smtClean="0">
              <a:latin typeface="Microsoft YaHei" charset="-122"/>
              <a:ea typeface="Microsoft YaHei" charset="-122"/>
              <a:cs typeface="Microsoft YaHei" charset="-122"/>
              <a:sym typeface="+mn-ea"/>
            </a:endParaRPr>
          </a:p>
          <a:p>
            <a:pPr marL="0" indent="0">
              <a:lnSpc>
                <a:spcPct val="150000"/>
              </a:lnSpc>
              <a:buNone/>
            </a:pPr>
            <a:r>
              <a:rPr lang="zh-CN" altLang="zh-CN" sz="2000" dirty="0" smtClean="0">
                <a:latin typeface="KaiTi" charset="-122"/>
                <a:ea typeface="KaiTi" charset="-122"/>
                <a:cs typeface="KaiTi" charset="-122"/>
                <a:sym typeface="+mn-ea"/>
              </a:rPr>
              <a:t>《西游记》</a:t>
            </a:r>
            <a:r>
              <a:rPr lang="zh-CN" altLang="zh-CN" sz="2000" dirty="0">
                <a:latin typeface="KaiTi" charset="-122"/>
                <a:ea typeface="KaiTi" charset="-122"/>
                <a:cs typeface="KaiTi" charset="-122"/>
                <a:sym typeface="+mn-ea"/>
              </a:rPr>
              <a:t>完成于明代心学思想流行的时代，作者的思想观念深受</a:t>
            </a:r>
            <a:r>
              <a:rPr lang="zh-CN" altLang="zh-CN" sz="2000" dirty="0">
                <a:solidFill>
                  <a:srgbClr val="C00000"/>
                </a:solidFill>
                <a:latin typeface="KaiTi" charset="-122"/>
                <a:ea typeface="KaiTi" charset="-122"/>
                <a:cs typeface="KaiTi" charset="-122"/>
                <a:sym typeface="+mn-ea"/>
              </a:rPr>
              <a:t>心学</a:t>
            </a:r>
            <a:r>
              <a:rPr lang="zh-CN" altLang="zh-CN" sz="2000" dirty="0">
                <a:latin typeface="KaiTi" charset="-122"/>
                <a:ea typeface="KaiTi" charset="-122"/>
                <a:cs typeface="KaiTi" charset="-122"/>
                <a:sym typeface="+mn-ea"/>
              </a:rPr>
              <a:t>影响</a:t>
            </a:r>
            <a:r>
              <a:rPr lang="zh-CN" altLang="zh-CN" sz="2000" dirty="0" smtClean="0">
                <a:latin typeface="KaiTi" charset="-122"/>
                <a:ea typeface="KaiTi" charset="-122"/>
                <a:cs typeface="KaiTi" charset="-122"/>
                <a:sym typeface="+mn-ea"/>
              </a:rPr>
              <a:t>。</a:t>
            </a:r>
            <a:r>
              <a:rPr lang="zh-CN" altLang="en-US" sz="2000" dirty="0" smtClean="0">
                <a:latin typeface="KaiTi" charset="-122"/>
                <a:ea typeface="KaiTi" charset="-122"/>
                <a:cs typeface="KaiTi" charset="-122"/>
                <a:sym typeface="+mn-ea"/>
              </a:rPr>
              <a:t> 心学</a:t>
            </a:r>
            <a:r>
              <a:rPr lang="zh-CN" altLang="zh-CN" sz="2000" dirty="0" smtClean="0">
                <a:latin typeface="KaiTi" charset="-122"/>
                <a:ea typeface="KaiTi" charset="-122"/>
                <a:cs typeface="KaiTi" charset="-122"/>
                <a:sym typeface="+mn-ea"/>
              </a:rPr>
              <a:t>以“求放心”</a:t>
            </a:r>
            <a:r>
              <a:rPr lang="zh-CN" altLang="en-US" sz="2000" dirty="0" smtClean="0">
                <a:latin typeface="KaiTi" charset="-122"/>
                <a:ea typeface="KaiTi" charset="-122"/>
                <a:cs typeface="KaiTi" charset="-122"/>
                <a:sym typeface="+mn-ea"/>
              </a:rPr>
              <a:t>为宗旨，</a:t>
            </a:r>
            <a:r>
              <a:rPr lang="zh-CN" altLang="zh-CN" sz="2000" dirty="0" smtClean="0">
                <a:latin typeface="KaiTi" charset="-122"/>
                <a:ea typeface="KaiTi" charset="-122"/>
                <a:cs typeface="KaiTi" charset="-122"/>
                <a:sym typeface="+mn-ea"/>
              </a:rPr>
              <a:t>即</a:t>
            </a:r>
            <a:r>
              <a:rPr lang="zh-CN" altLang="zh-CN" sz="2000" dirty="0">
                <a:latin typeface="KaiTi" charset="-122"/>
                <a:ea typeface="KaiTi" charset="-122"/>
                <a:cs typeface="KaiTi" charset="-122"/>
                <a:sym typeface="+mn-ea"/>
              </a:rPr>
              <a:t>把受外物迷惑的</a:t>
            </a:r>
            <a:r>
              <a:rPr lang="zh-CN" altLang="zh-CN" sz="2000" dirty="0">
                <a:solidFill>
                  <a:srgbClr val="C00000"/>
                </a:solidFill>
                <a:latin typeface="KaiTi" charset="-122"/>
                <a:ea typeface="KaiTi" charset="-122"/>
                <a:cs typeface="KaiTi" charset="-122"/>
                <a:sym typeface="+mn-ea"/>
              </a:rPr>
              <a:t>放纵不羁之心</a:t>
            </a:r>
            <a:r>
              <a:rPr lang="zh-CN" altLang="zh-CN" sz="2000" dirty="0">
                <a:latin typeface="KaiTi" charset="-122"/>
                <a:ea typeface="KaiTi" charset="-122"/>
                <a:cs typeface="KaiTi" charset="-122"/>
                <a:sym typeface="+mn-ea"/>
              </a:rPr>
              <a:t>收回到“良知” 为宗旨</a:t>
            </a:r>
            <a:r>
              <a:rPr lang="zh-CN" altLang="zh-CN" sz="2000" dirty="0" smtClean="0">
                <a:latin typeface="KaiTi" charset="-122"/>
                <a:ea typeface="KaiTi" charset="-122"/>
                <a:cs typeface="KaiTi" charset="-122"/>
                <a:sym typeface="+mn-ea"/>
              </a:rPr>
              <a:t>。</a:t>
            </a:r>
          </a:p>
          <a:p>
            <a:pPr marL="0" indent="0">
              <a:lnSpc>
                <a:spcPct val="150000"/>
              </a:lnSpc>
              <a:buNone/>
            </a:pPr>
            <a:r>
              <a:rPr lang="en-US" altLang="zh-CN" dirty="0" smtClean="0">
                <a:latin typeface="Microsoft YaHei" charset="-122"/>
                <a:ea typeface="Microsoft YaHei" charset="-122"/>
                <a:cs typeface="Microsoft YaHei" charset="-122"/>
                <a:sym typeface="+mn-ea"/>
              </a:rPr>
              <a:t>2</a:t>
            </a:r>
            <a:r>
              <a:rPr lang="zh-CN" altLang="en-US" dirty="0" smtClean="0">
                <a:latin typeface="Microsoft YaHei" charset="-122"/>
                <a:ea typeface="Microsoft YaHei" charset="-122"/>
                <a:cs typeface="Microsoft YaHei" charset="-122"/>
                <a:sym typeface="+mn-ea"/>
              </a:rPr>
              <a:t>、</a:t>
            </a:r>
            <a:r>
              <a:rPr lang="zh-CN" altLang="zh-CN" dirty="0">
                <a:latin typeface="Microsoft YaHei" charset="-122"/>
                <a:ea typeface="Microsoft YaHei" charset="-122"/>
                <a:cs typeface="Microsoft YaHei" charset="-122"/>
                <a:sym typeface="+mn-ea"/>
              </a:rPr>
              <a:t>以孙悟空象征</a:t>
            </a:r>
            <a:r>
              <a:rPr lang="zh-CN" altLang="zh-CN" dirty="0">
                <a:solidFill>
                  <a:srgbClr val="C00000"/>
                </a:solidFill>
                <a:latin typeface="Microsoft YaHei" charset="-122"/>
                <a:ea typeface="Microsoft YaHei" charset="-122"/>
                <a:cs typeface="Microsoft YaHei" charset="-122"/>
                <a:sym typeface="+mn-ea"/>
              </a:rPr>
              <a:t>“心猿”</a:t>
            </a:r>
            <a:r>
              <a:rPr lang="zh-CN" altLang="zh-CN" dirty="0">
                <a:latin typeface="Microsoft YaHei" charset="-122"/>
                <a:ea typeface="Microsoft YaHei" charset="-122"/>
                <a:cs typeface="Microsoft YaHei" charset="-122"/>
                <a:sym typeface="+mn-ea"/>
              </a:rPr>
              <a:t>，以</a:t>
            </a:r>
            <a:r>
              <a:rPr lang="zh-CN" altLang="zh-CN" dirty="0">
                <a:solidFill>
                  <a:srgbClr val="C00000"/>
                </a:solidFill>
                <a:latin typeface="Microsoft YaHei" charset="-122"/>
                <a:ea typeface="Microsoft YaHei" charset="-122"/>
                <a:cs typeface="Microsoft YaHei" charset="-122"/>
                <a:sym typeface="+mn-ea"/>
              </a:rPr>
              <a:t>大闹天宫</a:t>
            </a:r>
            <a:r>
              <a:rPr lang="zh-CN" altLang="zh-CN" dirty="0">
                <a:latin typeface="Microsoft YaHei" charset="-122"/>
                <a:ea typeface="Microsoft YaHei" charset="-122"/>
                <a:cs typeface="Microsoft YaHei" charset="-122"/>
                <a:sym typeface="+mn-ea"/>
              </a:rPr>
              <a:t>喻“放心”，以其</a:t>
            </a:r>
            <a:r>
              <a:rPr lang="zh-CN" altLang="zh-CN" dirty="0">
                <a:solidFill>
                  <a:srgbClr val="C00000"/>
                </a:solidFill>
                <a:latin typeface="Microsoft YaHei" charset="-122"/>
                <a:ea typeface="Microsoft YaHei" charset="-122"/>
                <a:cs typeface="Microsoft YaHei" charset="-122"/>
                <a:sym typeface="+mn-ea"/>
              </a:rPr>
              <a:t>被压</a:t>
            </a:r>
            <a:r>
              <a:rPr lang="zh-CN" altLang="en-US" dirty="0">
                <a:solidFill>
                  <a:srgbClr val="C00000"/>
                </a:solidFill>
                <a:latin typeface="Microsoft YaHei" charset="-122"/>
                <a:ea typeface="Microsoft YaHei" charset="-122"/>
                <a:cs typeface="Microsoft YaHei" charset="-122"/>
                <a:sym typeface="+mn-ea"/>
              </a:rPr>
              <a:t>五行山</a:t>
            </a:r>
            <a:r>
              <a:rPr lang="zh-CN" altLang="zh-CN" dirty="0">
                <a:solidFill>
                  <a:srgbClr val="C00000"/>
                </a:solidFill>
                <a:latin typeface="Microsoft YaHei" charset="-122"/>
                <a:ea typeface="Microsoft YaHei" charset="-122"/>
                <a:cs typeface="Microsoft YaHei" charset="-122"/>
                <a:sym typeface="+mn-ea"/>
              </a:rPr>
              <a:t>下</a:t>
            </a:r>
            <a:r>
              <a:rPr lang="zh-CN" altLang="zh-CN" dirty="0">
                <a:latin typeface="Microsoft YaHei" charset="-122"/>
                <a:ea typeface="Microsoft YaHei" charset="-122"/>
                <a:cs typeface="Microsoft YaHei" charset="-122"/>
                <a:sym typeface="+mn-ea"/>
              </a:rPr>
              <a:t>喻“定心”，以</a:t>
            </a:r>
            <a:r>
              <a:rPr lang="zh-CN" altLang="zh-CN" dirty="0">
                <a:solidFill>
                  <a:srgbClr val="C00000"/>
                </a:solidFill>
                <a:latin typeface="Microsoft YaHei" charset="-122"/>
                <a:ea typeface="Microsoft YaHei" charset="-122"/>
                <a:cs typeface="Microsoft YaHei" charset="-122"/>
                <a:sym typeface="+mn-ea"/>
              </a:rPr>
              <a:t>取经成正果</a:t>
            </a:r>
            <a:r>
              <a:rPr lang="zh-CN" altLang="zh-CN" dirty="0">
                <a:latin typeface="Microsoft YaHei" charset="-122"/>
                <a:ea typeface="Microsoft YaHei" charset="-122"/>
                <a:cs typeface="Microsoft YaHei" charset="-122"/>
                <a:sym typeface="+mn-ea"/>
              </a:rPr>
              <a:t>喻“修心”。</a:t>
            </a:r>
            <a:r>
              <a:rPr lang="zh-CN" altLang="en-US" dirty="0" smtClean="0">
                <a:latin typeface="Microsoft YaHei" charset="-122"/>
                <a:ea typeface="Microsoft YaHei" charset="-122"/>
                <a:cs typeface="Microsoft YaHei" charset="-122"/>
                <a:sym typeface="+mn-ea"/>
              </a:rPr>
              <a:t> </a:t>
            </a:r>
            <a:endParaRPr lang="en-US" altLang="zh-CN" dirty="0" smtClean="0">
              <a:latin typeface="Microsoft YaHei" charset="-122"/>
              <a:ea typeface="Microsoft YaHei" charset="-122"/>
              <a:cs typeface="Microsoft YaHei" charset="-122"/>
              <a:sym typeface="+mn-ea"/>
            </a:endParaRPr>
          </a:p>
          <a:p>
            <a:pPr marL="0" indent="0">
              <a:lnSpc>
                <a:spcPct val="150000"/>
              </a:lnSpc>
              <a:buNone/>
            </a:pPr>
            <a:r>
              <a:rPr lang="zh-CN" altLang="en-US" sz="2000" dirty="0" smtClean="0">
                <a:latin typeface="KaiTi" charset="-122"/>
                <a:ea typeface="KaiTi" charset="-122"/>
                <a:cs typeface="KaiTi" charset="-122"/>
                <a:sym typeface="+mn-ea"/>
              </a:rPr>
              <a:t>但心学本身存在</a:t>
            </a:r>
            <a:r>
              <a:rPr lang="zh-CN" altLang="en-US" sz="2000" dirty="0">
                <a:latin typeface="KaiTi" charset="-122"/>
                <a:ea typeface="KaiTi" charset="-122"/>
                <a:cs typeface="KaiTi" charset="-122"/>
                <a:sym typeface="+mn-ea"/>
              </a:rPr>
              <a:t>张扬个性</a:t>
            </a:r>
            <a:r>
              <a:rPr lang="zh-CN" altLang="en-US" sz="2000" dirty="0" smtClean="0">
                <a:latin typeface="KaiTi" charset="-122"/>
                <a:ea typeface="KaiTi" charset="-122"/>
                <a:cs typeface="KaiTi" charset="-122"/>
                <a:sym typeface="+mn-ea"/>
              </a:rPr>
              <a:t>与</a:t>
            </a:r>
            <a:r>
              <a:rPr lang="zh-CN" altLang="en-US" sz="2000" dirty="0">
                <a:latin typeface="KaiTi" charset="-122"/>
                <a:ea typeface="KaiTi" charset="-122"/>
                <a:cs typeface="KaiTi" charset="-122"/>
                <a:sym typeface="+mn-ea"/>
              </a:rPr>
              <a:t>追求道德完善</a:t>
            </a:r>
            <a:r>
              <a:rPr lang="zh-CN" altLang="en-US" sz="2000" dirty="0" smtClean="0">
                <a:latin typeface="KaiTi" charset="-122"/>
                <a:ea typeface="KaiTi" charset="-122"/>
                <a:cs typeface="KaiTi" charset="-122"/>
                <a:sym typeface="+mn-ea"/>
              </a:rPr>
              <a:t>的内在矛盾，小说在相当程度上破了作者预设的理性框架，表现出对于</a:t>
            </a:r>
            <a:r>
              <a:rPr lang="zh-CN" altLang="en-US" sz="2000" dirty="0">
                <a:latin typeface="KaiTi" charset="-122"/>
                <a:ea typeface="KaiTi" charset="-122"/>
                <a:cs typeface="KaiTi" charset="-122"/>
                <a:sym typeface="+mn-ea"/>
              </a:rPr>
              <a:t>自我价值、自我个性</a:t>
            </a:r>
            <a:r>
              <a:rPr lang="zh-CN" altLang="en-US" sz="2000" dirty="0" smtClean="0">
                <a:latin typeface="KaiTi" charset="-122"/>
                <a:ea typeface="KaiTi" charset="-122"/>
                <a:cs typeface="KaiTi" charset="-122"/>
                <a:sym typeface="+mn-ea"/>
              </a:rPr>
              <a:t>的肯定和向往。</a:t>
            </a:r>
          </a:p>
          <a:p>
            <a:pPr marL="0" indent="0">
              <a:lnSpc>
                <a:spcPct val="130000"/>
              </a:lnSpc>
              <a:buNone/>
            </a:pPr>
            <a:endParaRPr lang="zh-CN" altLang="en-US" dirty="0" smtClean="0">
              <a:sym typeface="+mn-ea"/>
            </a:endParaRPr>
          </a:p>
          <a:p>
            <a:pPr marL="0" indent="0">
              <a:buNone/>
            </a:pPr>
            <a:endParaRPr lang="zh-CN" altLang="en-US" dirty="0"/>
          </a:p>
        </p:txBody>
      </p:sp>
      <p:sp>
        <p:nvSpPr>
          <p:cNvPr id="2" name="文本框 1"/>
          <p:cNvSpPr txBox="1"/>
          <p:nvPr/>
        </p:nvSpPr>
        <p:spPr>
          <a:xfrm>
            <a:off x="0" y="80010"/>
            <a:ext cx="4305300" cy="337185"/>
          </a:xfrm>
          <a:prstGeom prst="rect">
            <a:avLst/>
          </a:prstGeom>
          <a:noFill/>
        </p:spPr>
        <p:txBody>
          <a:bodyPr wrap="square" rtlCol="0">
            <a:spAutoFit/>
          </a:bodyPr>
          <a:lstStyle/>
          <a:p>
            <a:r>
              <a:rPr lang="en-US" altLang="zh-CN" sz="160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17.</a:t>
            </a:r>
            <a:r>
              <a:rPr lang="en-US" sz="160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1</a:t>
            </a:r>
            <a:r>
              <a:rPr sz="160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en-US" sz="160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2</a:t>
            </a:r>
            <a:r>
              <a:rPr sz="160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《西游记》的</a:t>
            </a:r>
            <a:r>
              <a:rPr lang="zh-CN" sz="160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内容和主旨</a:t>
            </a:r>
          </a:p>
        </p:txBody>
      </p:sp>
    </p:spTree>
    <p:extLst>
      <p:ext uri="{BB962C8B-B14F-4D97-AF65-F5344CB8AC3E}">
        <p14:creationId xmlns:p14="http://schemas.microsoft.com/office/powerpoint/2010/main" val="34996990"/>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图示 4"/>
          <p:cNvGraphicFramePr/>
          <p:nvPr/>
        </p:nvGraphicFramePr>
        <p:xfrm>
          <a:off x="9174996" y="-116675"/>
          <a:ext cx="3017003" cy="233293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标题 6"/>
          <p:cNvSpPr>
            <a:spLocks noGrp="1"/>
          </p:cNvSpPr>
          <p:nvPr>
            <p:ph type="title"/>
          </p:nvPr>
        </p:nvSpPr>
        <p:spPr/>
        <p:txBody>
          <a:bodyPr/>
          <a:lstStyle/>
          <a:p>
            <a:r>
              <a:rPr lang="zh-CN" altLang="en-US"/>
              <a:t>第一节  《西游记》</a:t>
            </a:r>
          </a:p>
        </p:txBody>
      </p:sp>
      <p:sp>
        <p:nvSpPr>
          <p:cNvPr id="4" name="文本占位符 3"/>
          <p:cNvSpPr>
            <a:spLocks noGrp="1"/>
          </p:cNvSpPr>
          <p:nvPr>
            <p:ph type="body" idx="4294967295"/>
          </p:nvPr>
        </p:nvSpPr>
        <p:spPr>
          <a:xfrm>
            <a:off x="838200" y="1119749"/>
            <a:ext cx="11226641" cy="5102225"/>
          </a:xfrm>
        </p:spPr>
        <p:txBody>
          <a:bodyPr>
            <a:normAutofit/>
          </a:bodyPr>
          <a:lstStyle/>
          <a:p>
            <a:pPr marL="0" indent="0">
              <a:lnSpc>
                <a:spcPct val="100000"/>
              </a:lnSpc>
              <a:buNone/>
            </a:pPr>
            <a:r>
              <a:rPr lang="zh-CN" altLang="en-US" sz="2400" b="1" dirty="0" smtClean="0">
                <a:solidFill>
                  <a:schemeClr val="tx1"/>
                </a:solidFill>
                <a:sym typeface="+mn-ea"/>
              </a:rPr>
              <a:t>一、</a:t>
            </a:r>
            <a:r>
              <a:rPr lang="zh-CN" altLang="zh-CN" sz="2400" b="1" dirty="0" smtClean="0">
                <a:solidFill>
                  <a:schemeClr val="tx1"/>
                </a:solidFill>
                <a:sym typeface="+mn-ea"/>
              </a:rPr>
              <a:t>《</a:t>
            </a:r>
            <a:r>
              <a:rPr lang="zh-CN" altLang="zh-CN" sz="2400" b="1" dirty="0">
                <a:solidFill>
                  <a:schemeClr val="tx1"/>
                </a:solidFill>
                <a:sym typeface="+mn-ea"/>
              </a:rPr>
              <a:t>西游记》</a:t>
            </a:r>
            <a:r>
              <a:rPr lang="zh-CN" altLang="zh-CN" sz="2400" b="1" dirty="0" smtClean="0">
                <a:solidFill>
                  <a:schemeClr val="tx1"/>
                </a:solidFill>
                <a:sym typeface="+mn-ea"/>
              </a:rPr>
              <a:t>的主旨</a:t>
            </a:r>
            <a:r>
              <a:rPr lang="zh-CN" altLang="en-US" sz="2400" b="1" dirty="0" smtClean="0">
                <a:solidFill>
                  <a:srgbClr val="00B050"/>
                </a:solidFill>
                <a:sym typeface="+mn-ea"/>
              </a:rPr>
              <a:t>［</a:t>
            </a:r>
            <a:r>
              <a:rPr lang="en-US" altLang="zh-CN" sz="2400" b="1" dirty="0" smtClean="0">
                <a:solidFill>
                  <a:srgbClr val="00B050"/>
                </a:solidFill>
                <a:sym typeface="+mn-ea"/>
              </a:rPr>
              <a:t>1610</a:t>
            </a:r>
            <a:r>
              <a:rPr lang="zh-CN" altLang="en-US" sz="2400" b="1" dirty="0" smtClean="0">
                <a:solidFill>
                  <a:srgbClr val="00B050"/>
                </a:solidFill>
                <a:sym typeface="+mn-ea"/>
              </a:rPr>
              <a:t>］</a:t>
            </a:r>
            <a:endParaRPr lang="en-US" altLang="zh-CN" sz="2400" b="1" dirty="0" smtClean="0">
              <a:solidFill>
                <a:srgbClr val="00B050"/>
              </a:solidFill>
              <a:sym typeface="+mn-ea"/>
            </a:endParaRPr>
          </a:p>
          <a:p>
            <a:pPr marL="0" indent="0">
              <a:lnSpc>
                <a:spcPct val="100000"/>
              </a:lnSpc>
              <a:buNone/>
            </a:pPr>
            <a:r>
              <a:rPr lang="en-US" altLang="zh-CN" dirty="0" smtClean="0">
                <a:latin typeface="Microsoft YaHei" charset="-122"/>
                <a:ea typeface="Microsoft YaHei" charset="-122"/>
                <a:cs typeface="Microsoft YaHei" charset="-122"/>
                <a:sym typeface="+mn-ea"/>
              </a:rPr>
              <a:t>3</a:t>
            </a:r>
            <a:r>
              <a:rPr lang="zh-CN" altLang="en-US" dirty="0" smtClean="0">
                <a:latin typeface="Microsoft YaHei" charset="-122"/>
                <a:ea typeface="Microsoft YaHei" charset="-122"/>
                <a:cs typeface="Microsoft YaHei" charset="-122"/>
                <a:sym typeface="+mn-ea"/>
              </a:rPr>
              <a:t>、</a:t>
            </a:r>
            <a:r>
              <a:rPr lang="en-US" altLang="zh-CN" dirty="0">
                <a:latin typeface="Microsoft YaHei" charset="-122"/>
                <a:ea typeface="Microsoft YaHei" charset="-122"/>
                <a:cs typeface="Microsoft YaHei" charset="-122"/>
                <a:sym typeface="+mn-ea"/>
              </a:rPr>
              <a:t>《</a:t>
            </a:r>
            <a:r>
              <a:rPr lang="zh-CN" altLang="en-US" dirty="0">
                <a:latin typeface="Microsoft YaHei" charset="-122"/>
                <a:ea typeface="Microsoft YaHei" charset="-122"/>
                <a:cs typeface="Microsoft YaHei" charset="-122"/>
                <a:sym typeface="+mn-ea"/>
              </a:rPr>
              <a:t>西游记</a:t>
            </a:r>
            <a:r>
              <a:rPr lang="en-US" altLang="zh-CN" dirty="0">
                <a:latin typeface="Microsoft YaHei" charset="-122"/>
                <a:ea typeface="Microsoft YaHei" charset="-122"/>
                <a:cs typeface="Microsoft YaHei" charset="-122"/>
                <a:sym typeface="+mn-ea"/>
              </a:rPr>
              <a:t>》</a:t>
            </a:r>
            <a:r>
              <a:rPr lang="zh-CN" altLang="en-US" dirty="0">
                <a:latin typeface="Microsoft YaHei" charset="-122"/>
                <a:ea typeface="Microsoft YaHei" charset="-122"/>
                <a:cs typeface="Microsoft YaHei" charset="-122"/>
                <a:sym typeface="+mn-ea"/>
              </a:rPr>
              <a:t>虽是神魔小说，却与</a:t>
            </a:r>
            <a:r>
              <a:rPr lang="zh-CN" altLang="en-US" dirty="0">
                <a:solidFill>
                  <a:srgbClr val="C00000"/>
                </a:solidFill>
                <a:latin typeface="Microsoft YaHei" charset="-122"/>
                <a:ea typeface="Microsoft YaHei" charset="-122"/>
                <a:cs typeface="Microsoft YaHei" charset="-122"/>
                <a:sym typeface="+mn-ea"/>
              </a:rPr>
              <a:t>现实生活</a:t>
            </a:r>
            <a:r>
              <a:rPr lang="zh-CN" altLang="en-US" dirty="0">
                <a:latin typeface="Microsoft YaHei" charset="-122"/>
                <a:ea typeface="Microsoft YaHei" charset="-122"/>
                <a:cs typeface="Microsoft YaHei" charset="-122"/>
                <a:sym typeface="+mn-ea"/>
              </a:rPr>
              <a:t>有着极为密切的关系</a:t>
            </a:r>
            <a:r>
              <a:rPr lang="zh-CN" altLang="en-US" dirty="0" smtClean="0">
                <a:latin typeface="Microsoft YaHei" charset="-122"/>
                <a:ea typeface="Microsoft YaHei" charset="-122"/>
                <a:cs typeface="Microsoft YaHei" charset="-122"/>
                <a:sym typeface="+mn-ea"/>
              </a:rPr>
              <a:t>。</a:t>
            </a:r>
          </a:p>
          <a:p>
            <a:pPr marL="0" indent="0">
              <a:lnSpc>
                <a:spcPct val="160000"/>
              </a:lnSpc>
              <a:buNone/>
            </a:pPr>
            <a:r>
              <a:rPr lang="zh-CN" altLang="en-US" dirty="0" smtClean="0">
                <a:latin typeface="KaiTi" charset="-122"/>
                <a:ea typeface="KaiTi" charset="-122"/>
                <a:cs typeface="KaiTi" charset="-122"/>
              </a:rPr>
              <a:t>（</a:t>
            </a:r>
            <a:r>
              <a:rPr lang="en-US" altLang="zh-CN" dirty="0" smtClean="0">
                <a:latin typeface="KaiTi" charset="-122"/>
                <a:ea typeface="KaiTi" charset="-122"/>
                <a:cs typeface="KaiTi" charset="-122"/>
              </a:rPr>
              <a:t>1</a:t>
            </a:r>
            <a:r>
              <a:rPr lang="zh-CN" altLang="en-US" dirty="0" smtClean="0">
                <a:latin typeface="KaiTi" charset="-122"/>
                <a:ea typeface="KaiTi" charset="-122"/>
                <a:cs typeface="KaiTi" charset="-122"/>
              </a:rPr>
              <a:t>）首先</a:t>
            </a:r>
            <a:r>
              <a:rPr lang="zh-CN" altLang="en-US" dirty="0">
                <a:latin typeface="KaiTi" charset="-122"/>
                <a:ea typeface="KaiTi" charset="-122"/>
                <a:cs typeface="KaiTi" charset="-122"/>
              </a:rPr>
              <a:t>，小说笔触所至，多处映射着</a:t>
            </a:r>
            <a:r>
              <a:rPr lang="zh-CN" altLang="en-US" dirty="0">
                <a:solidFill>
                  <a:srgbClr val="0070C0"/>
                </a:solidFill>
                <a:latin typeface="KaiTi" charset="-122"/>
                <a:ea typeface="KaiTi" charset="-122"/>
                <a:cs typeface="KaiTi" charset="-122"/>
              </a:rPr>
              <a:t>明代中后期</a:t>
            </a:r>
            <a:r>
              <a:rPr lang="zh-CN" altLang="en-US" dirty="0">
                <a:latin typeface="KaiTi" charset="-122"/>
                <a:ea typeface="KaiTi" charset="-122"/>
                <a:cs typeface="KaiTi" charset="-122"/>
              </a:rPr>
              <a:t>的社会现实。</a:t>
            </a:r>
          </a:p>
          <a:p>
            <a:pPr marL="0" indent="0">
              <a:lnSpc>
                <a:spcPct val="160000"/>
              </a:lnSpc>
              <a:buNone/>
            </a:pPr>
            <a:r>
              <a:rPr lang="zh-CN" altLang="en-US" dirty="0" smtClean="0">
                <a:latin typeface="KaiTi" charset="-122"/>
                <a:ea typeface="KaiTi" charset="-122"/>
                <a:cs typeface="KaiTi" charset="-122"/>
              </a:rPr>
              <a:t>（</a:t>
            </a:r>
            <a:r>
              <a:rPr lang="en-US" altLang="zh-CN" dirty="0" smtClean="0">
                <a:latin typeface="KaiTi" charset="-122"/>
                <a:ea typeface="KaiTi" charset="-122"/>
                <a:cs typeface="KaiTi" charset="-122"/>
              </a:rPr>
              <a:t>2</a:t>
            </a:r>
            <a:r>
              <a:rPr lang="zh-CN" altLang="en-US" dirty="0" smtClean="0">
                <a:latin typeface="KaiTi" charset="-122"/>
                <a:ea typeface="KaiTi" charset="-122"/>
                <a:cs typeface="KaiTi" charset="-122"/>
              </a:rPr>
              <a:t>）其次</a:t>
            </a:r>
            <a:r>
              <a:rPr lang="zh-CN" altLang="en-US" dirty="0">
                <a:latin typeface="KaiTi" charset="-122"/>
                <a:ea typeface="KaiTi" charset="-122"/>
                <a:cs typeface="KaiTi" charset="-122"/>
              </a:rPr>
              <a:t>，小说所写的神佛与妖魔的微妙关系，是中国传统社会中</a:t>
            </a:r>
            <a:r>
              <a:rPr lang="zh-CN" altLang="en-US" dirty="0">
                <a:solidFill>
                  <a:srgbClr val="0070C0"/>
                </a:solidFill>
                <a:latin typeface="KaiTi" charset="-122"/>
                <a:ea typeface="KaiTi" charset="-122"/>
                <a:cs typeface="KaiTi" charset="-122"/>
              </a:rPr>
              <a:t>统治者与社会黑暗势力</a:t>
            </a:r>
            <a:r>
              <a:rPr lang="zh-CN" altLang="en-US" dirty="0">
                <a:latin typeface="KaiTi" charset="-122"/>
                <a:ea typeface="KaiTi" charset="-122"/>
                <a:cs typeface="KaiTi" charset="-122"/>
              </a:rPr>
              <a:t>之间微妙关系的缩影。</a:t>
            </a:r>
          </a:p>
          <a:p>
            <a:pPr marL="0" indent="0">
              <a:lnSpc>
                <a:spcPct val="160000"/>
              </a:lnSpc>
              <a:buNone/>
            </a:pPr>
            <a:r>
              <a:rPr lang="zh-CN" altLang="en-US" dirty="0" smtClean="0">
                <a:latin typeface="KaiTi" charset="-122"/>
                <a:ea typeface="KaiTi" charset="-122"/>
                <a:cs typeface="KaiTi" charset="-122"/>
              </a:rPr>
              <a:t>（</a:t>
            </a:r>
            <a:r>
              <a:rPr lang="en-US" altLang="zh-CN" dirty="0" smtClean="0">
                <a:latin typeface="KaiTi" charset="-122"/>
                <a:ea typeface="KaiTi" charset="-122"/>
                <a:cs typeface="KaiTi" charset="-122"/>
              </a:rPr>
              <a:t>3</a:t>
            </a:r>
            <a:r>
              <a:rPr lang="zh-CN" altLang="en-US" dirty="0" smtClean="0">
                <a:latin typeface="KaiTi" charset="-122"/>
                <a:ea typeface="KaiTi" charset="-122"/>
                <a:cs typeface="KaiTi" charset="-122"/>
              </a:rPr>
              <a:t>）小说</a:t>
            </a:r>
            <a:r>
              <a:rPr lang="zh-CN" altLang="en-US" dirty="0">
                <a:latin typeface="KaiTi" charset="-122"/>
                <a:ea typeface="KaiTi" charset="-122"/>
                <a:cs typeface="KaiTi" charset="-122"/>
              </a:rPr>
              <a:t>所写的各色神佛，都“极似世上人情”，展现了</a:t>
            </a:r>
            <a:r>
              <a:rPr lang="zh-CN" altLang="en-US" b="1" dirty="0">
                <a:solidFill>
                  <a:srgbClr val="0070C0"/>
                </a:solidFill>
                <a:latin typeface="KaiTi" charset="-122"/>
                <a:ea typeface="KaiTi" charset="-122"/>
                <a:cs typeface="KaiTi" charset="-122"/>
              </a:rPr>
              <a:t>尘世间种种情态</a:t>
            </a:r>
            <a:r>
              <a:rPr lang="zh-CN" altLang="en-US" dirty="0">
                <a:solidFill>
                  <a:srgbClr val="0070C0"/>
                </a:solidFill>
                <a:latin typeface="KaiTi" charset="-122"/>
                <a:ea typeface="KaiTi" charset="-122"/>
                <a:cs typeface="KaiTi" charset="-122"/>
              </a:rPr>
              <a:t>。</a:t>
            </a:r>
          </a:p>
        </p:txBody>
      </p:sp>
      <p:sp>
        <p:nvSpPr>
          <p:cNvPr id="2" name="文本框 1"/>
          <p:cNvSpPr txBox="1"/>
          <p:nvPr/>
        </p:nvSpPr>
        <p:spPr>
          <a:xfrm>
            <a:off x="0" y="80010"/>
            <a:ext cx="4305300" cy="337185"/>
          </a:xfrm>
          <a:prstGeom prst="rect">
            <a:avLst/>
          </a:prstGeom>
          <a:noFill/>
        </p:spPr>
        <p:txBody>
          <a:bodyPr wrap="square" rtlCol="0">
            <a:spAutoFit/>
          </a:bodyPr>
          <a:lstStyle/>
          <a:p>
            <a:r>
              <a:rPr lang="en-US" altLang="zh-CN" sz="160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17.</a:t>
            </a:r>
            <a:r>
              <a:rPr lang="en-US" sz="160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1</a:t>
            </a:r>
            <a:r>
              <a:rPr sz="160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en-US" sz="160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2</a:t>
            </a:r>
            <a:r>
              <a:rPr sz="160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《西游记》的</a:t>
            </a:r>
            <a:r>
              <a:rPr lang="zh-CN" sz="160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内容和主旨</a:t>
            </a:r>
          </a:p>
        </p:txBody>
      </p:sp>
    </p:spTree>
    <p:extLst>
      <p:ext uri="{BB962C8B-B14F-4D97-AF65-F5344CB8AC3E}">
        <p14:creationId xmlns:p14="http://schemas.microsoft.com/office/powerpoint/2010/main" val="1943056853"/>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p:txBody>
          <a:bodyPr/>
          <a:lstStyle/>
          <a:p>
            <a:r>
              <a:rPr lang="zh-CN" altLang="en-US"/>
              <a:t>第一节  《西游记》</a:t>
            </a:r>
          </a:p>
        </p:txBody>
      </p:sp>
      <p:sp>
        <p:nvSpPr>
          <p:cNvPr id="4" name="文本占位符 3"/>
          <p:cNvSpPr>
            <a:spLocks noGrp="1"/>
          </p:cNvSpPr>
          <p:nvPr>
            <p:ph type="body" idx="4294967295"/>
          </p:nvPr>
        </p:nvSpPr>
        <p:spPr>
          <a:xfrm>
            <a:off x="838200" y="1124585"/>
            <a:ext cx="11150600" cy="4700588"/>
          </a:xfrm>
        </p:spPr>
        <p:txBody>
          <a:bodyPr/>
          <a:lstStyle/>
          <a:p>
            <a:pPr marL="0" indent="0">
              <a:lnSpc>
                <a:spcPct val="150000"/>
              </a:lnSpc>
              <a:buNone/>
            </a:pPr>
            <a:r>
              <a:rPr lang="zh-CN" altLang="en-US" sz="2400" b="1" dirty="0" smtClean="0">
                <a:solidFill>
                  <a:schemeClr val="tx1"/>
                </a:solidFill>
                <a:sym typeface="+mn-ea"/>
              </a:rPr>
              <a:t>二、</a:t>
            </a:r>
            <a:r>
              <a:rPr lang="zh-CN" altLang="zh-CN" sz="2400" b="1" dirty="0" smtClean="0">
                <a:solidFill>
                  <a:schemeClr val="tx1"/>
                </a:solidFill>
                <a:sym typeface="+mn-ea"/>
              </a:rPr>
              <a:t>《</a:t>
            </a:r>
            <a:r>
              <a:rPr lang="zh-CN" altLang="zh-CN" sz="2400" b="1" dirty="0">
                <a:solidFill>
                  <a:schemeClr val="tx1"/>
                </a:solidFill>
                <a:sym typeface="+mn-ea"/>
              </a:rPr>
              <a:t>西游记》的艺术</a:t>
            </a:r>
            <a:r>
              <a:rPr lang="zh-CN" altLang="zh-CN" sz="2400" b="1" dirty="0" smtClean="0">
                <a:solidFill>
                  <a:schemeClr val="tx1"/>
                </a:solidFill>
                <a:sym typeface="+mn-ea"/>
              </a:rPr>
              <a:t>特色</a:t>
            </a:r>
            <a:r>
              <a:rPr lang="zh-CN" altLang="en-US" sz="2400" b="1" dirty="0" smtClean="0">
                <a:solidFill>
                  <a:srgbClr val="00B050"/>
                </a:solidFill>
                <a:sym typeface="+mn-ea"/>
              </a:rPr>
              <a:t>［</a:t>
            </a:r>
            <a:r>
              <a:rPr lang="en-US" altLang="zh-CN" sz="2400" b="1" dirty="0" smtClean="0">
                <a:solidFill>
                  <a:srgbClr val="00B050"/>
                </a:solidFill>
                <a:sym typeface="+mn-ea"/>
              </a:rPr>
              <a:t>1310</a:t>
            </a:r>
            <a:r>
              <a:rPr lang="zh-CN" altLang="en-US" sz="2400" b="1" dirty="0" smtClean="0">
                <a:solidFill>
                  <a:srgbClr val="00B050"/>
                </a:solidFill>
                <a:sym typeface="+mn-ea"/>
              </a:rPr>
              <a:t>论述］</a:t>
            </a:r>
            <a:endParaRPr lang="en-US" altLang="zh-CN" sz="2400" b="1" dirty="0" smtClean="0">
              <a:solidFill>
                <a:srgbClr val="00B050"/>
              </a:solidFill>
              <a:sym typeface="+mn-ea"/>
            </a:endParaRPr>
          </a:p>
          <a:p>
            <a:pPr marL="0" indent="0">
              <a:lnSpc>
                <a:spcPct val="150000"/>
              </a:lnSpc>
              <a:buNone/>
            </a:pPr>
            <a:r>
              <a:rPr lang="en-US" altLang="zh-CN" dirty="0" smtClean="0">
                <a:sym typeface="+mn-ea"/>
              </a:rPr>
              <a:t>1</a:t>
            </a:r>
            <a:r>
              <a:rPr lang="zh-CN" altLang="zh-CN" dirty="0" smtClean="0">
                <a:sym typeface="+mn-ea"/>
              </a:rPr>
              <a:t>、</a:t>
            </a:r>
            <a:r>
              <a:rPr lang="zh-CN" altLang="zh-CN" dirty="0">
                <a:sym typeface="+mn-ea"/>
              </a:rPr>
              <a:t>最突出的艺术</a:t>
            </a:r>
            <a:r>
              <a:rPr lang="zh-CN" altLang="zh-CN" dirty="0" smtClean="0">
                <a:sym typeface="+mn-ea"/>
              </a:rPr>
              <a:t>特色</a:t>
            </a:r>
            <a:r>
              <a:rPr lang="en-US" altLang="zh-CN" dirty="0" smtClean="0">
                <a:sym typeface="+mn-ea"/>
              </a:rPr>
              <a:t>——</a:t>
            </a:r>
            <a:r>
              <a:rPr lang="zh-CN" altLang="zh-CN" dirty="0" smtClean="0">
                <a:sym typeface="+mn-ea"/>
              </a:rPr>
              <a:t>小说</a:t>
            </a:r>
            <a:r>
              <a:rPr lang="zh-CN" altLang="en-US" dirty="0" smtClean="0">
                <a:sym typeface="+mn-ea"/>
              </a:rPr>
              <a:t>具有</a:t>
            </a:r>
            <a:r>
              <a:rPr lang="zh-CN" altLang="zh-CN" dirty="0" smtClean="0">
                <a:solidFill>
                  <a:srgbClr val="C00000"/>
                </a:solidFill>
                <a:sym typeface="+mn-ea"/>
              </a:rPr>
              <a:t>奇幻色彩</a:t>
            </a:r>
            <a:r>
              <a:rPr lang="zh-CN" altLang="en-US" dirty="0" smtClean="0">
                <a:solidFill>
                  <a:srgbClr val="C00000"/>
                </a:solidFill>
                <a:sym typeface="+mn-ea"/>
              </a:rPr>
              <a:t>。</a:t>
            </a:r>
            <a:endParaRPr lang="zh-CN" altLang="en-US" dirty="0">
              <a:sym typeface="+mn-ea"/>
            </a:endParaRPr>
          </a:p>
          <a:p>
            <a:pPr marL="0" indent="0">
              <a:lnSpc>
                <a:spcPct val="150000"/>
              </a:lnSpc>
              <a:buNone/>
            </a:pPr>
            <a:r>
              <a:rPr lang="zh-CN" altLang="en-US" dirty="0">
                <a:latin typeface="KaiTi" charset="-122"/>
                <a:ea typeface="KaiTi" charset="-122"/>
                <a:cs typeface="KaiTi" charset="-122"/>
                <a:sym typeface="+mn-ea"/>
              </a:rPr>
              <a:t>     </a:t>
            </a:r>
            <a:r>
              <a:rPr lang="zh-CN" altLang="zh-CN" dirty="0" smtClean="0">
                <a:latin typeface="KaiTi" charset="-122"/>
                <a:ea typeface="KaiTi" charset="-122"/>
                <a:cs typeface="KaiTi" charset="-122"/>
                <a:sym typeface="+mn-ea"/>
              </a:rPr>
              <a:t>不按照</a:t>
            </a:r>
            <a:r>
              <a:rPr lang="zh-CN" altLang="zh-CN" dirty="0">
                <a:latin typeface="KaiTi" charset="-122"/>
                <a:ea typeface="KaiTi" charset="-122"/>
                <a:cs typeface="KaiTi" charset="-122"/>
                <a:sym typeface="+mn-ea"/>
              </a:rPr>
              <a:t>生活逻辑敷衍历史的故事，而是以</a:t>
            </a:r>
            <a:r>
              <a:rPr lang="zh-CN" altLang="zh-CN" dirty="0">
                <a:solidFill>
                  <a:srgbClr val="0070C0"/>
                </a:solidFill>
                <a:latin typeface="KaiTi" charset="-122"/>
                <a:ea typeface="KaiTi" charset="-122"/>
                <a:cs typeface="KaiTi" charset="-122"/>
                <a:sym typeface="+mn-ea"/>
              </a:rPr>
              <a:t>奇幻思维</a:t>
            </a:r>
            <a:r>
              <a:rPr lang="zh-CN" altLang="zh-CN" dirty="0">
                <a:latin typeface="KaiTi" charset="-122"/>
                <a:ea typeface="KaiTi" charset="-122"/>
                <a:cs typeface="KaiTi" charset="-122"/>
                <a:sym typeface="+mn-ea"/>
              </a:rPr>
              <a:t>展现了一个光怪陆离、五彩缤纷的神话世界。</a:t>
            </a:r>
            <a:endParaRPr lang="zh-CN" altLang="zh-CN" dirty="0" smtClean="0">
              <a:latin typeface="KaiTi" charset="-122"/>
              <a:ea typeface="KaiTi" charset="-122"/>
              <a:cs typeface="KaiTi" charset="-122"/>
              <a:sym typeface="+mn-ea"/>
            </a:endParaRPr>
          </a:p>
          <a:p>
            <a:pPr marL="0" indent="0">
              <a:lnSpc>
                <a:spcPct val="150000"/>
              </a:lnSpc>
              <a:buNone/>
            </a:pPr>
            <a:r>
              <a:rPr lang="en-US" altLang="zh-CN" dirty="0" smtClean="0">
                <a:sym typeface="+mn-ea"/>
              </a:rPr>
              <a:t>2</a:t>
            </a:r>
            <a:r>
              <a:rPr lang="zh-CN" altLang="zh-CN" dirty="0" smtClean="0">
                <a:sym typeface="+mn-ea"/>
              </a:rPr>
              <a:t>、</a:t>
            </a:r>
            <a:r>
              <a:rPr lang="zh-CN" altLang="en-US" dirty="0" smtClean="0">
                <a:sym typeface="+mn-ea"/>
              </a:rPr>
              <a:t>语言风格</a:t>
            </a:r>
            <a:r>
              <a:rPr lang="en-US" altLang="zh-CN" dirty="0" smtClean="0">
                <a:sym typeface="+mn-ea"/>
              </a:rPr>
              <a:t>——</a:t>
            </a:r>
            <a:r>
              <a:rPr lang="zh-CN" altLang="zh-CN" dirty="0" smtClean="0">
                <a:solidFill>
                  <a:srgbClr val="C00000"/>
                </a:solidFill>
                <a:sym typeface="+mn-ea"/>
              </a:rPr>
              <a:t>幽默</a:t>
            </a:r>
            <a:r>
              <a:rPr lang="zh-CN" altLang="zh-CN" dirty="0">
                <a:solidFill>
                  <a:srgbClr val="C00000"/>
                </a:solidFill>
                <a:sym typeface="+mn-ea"/>
              </a:rPr>
              <a:t>诙谐</a:t>
            </a:r>
            <a:r>
              <a:rPr lang="zh-CN" altLang="zh-CN" dirty="0">
                <a:sym typeface="+mn-ea"/>
              </a:rPr>
              <a:t>的</a:t>
            </a:r>
            <a:r>
              <a:rPr lang="zh-CN" altLang="zh-CN" dirty="0" smtClean="0">
                <a:sym typeface="+mn-ea"/>
              </a:rPr>
              <a:t>色彩</a:t>
            </a:r>
            <a:endParaRPr lang="zh-CN" altLang="zh-CN" dirty="0"/>
          </a:p>
          <a:p>
            <a:pPr indent="0">
              <a:lnSpc>
                <a:spcPct val="150000"/>
              </a:lnSpc>
              <a:buNone/>
            </a:pPr>
            <a:r>
              <a:rPr lang="zh-CN" altLang="zh-CN" dirty="0">
                <a:latin typeface="KaiTi" charset="-122"/>
                <a:ea typeface="KaiTi" charset="-122"/>
                <a:cs typeface="KaiTi" charset="-122"/>
                <a:sym typeface="+mn-ea"/>
              </a:rPr>
              <a:t>“</a:t>
            </a:r>
            <a:r>
              <a:rPr lang="zh-CN" altLang="zh-CN" dirty="0">
                <a:solidFill>
                  <a:srgbClr val="0070C0"/>
                </a:solidFill>
                <a:latin typeface="KaiTi" charset="-122"/>
                <a:ea typeface="KaiTi" charset="-122"/>
                <a:cs typeface="KaiTi" charset="-122"/>
                <a:sym typeface="+mn-ea"/>
              </a:rPr>
              <a:t>寓庄于谐</a:t>
            </a:r>
            <a:r>
              <a:rPr lang="zh-CN" altLang="zh-CN" dirty="0" smtClean="0">
                <a:latin typeface="KaiTi" charset="-122"/>
                <a:ea typeface="KaiTi" charset="-122"/>
                <a:cs typeface="KaiTi" charset="-122"/>
                <a:sym typeface="+mn-ea"/>
              </a:rPr>
              <a:t>”</a:t>
            </a:r>
            <a:r>
              <a:rPr lang="zh-CN" altLang="en-US" sz="2000" dirty="0" smtClean="0">
                <a:latin typeface="KaiTi" charset="-122"/>
                <a:ea typeface="KaiTi" charset="-122"/>
                <a:cs typeface="KaiTi" charset="-122"/>
                <a:sym typeface="+mn-ea"/>
              </a:rPr>
              <a:t>（打趣调侃故事人物）</a:t>
            </a:r>
            <a:r>
              <a:rPr lang="zh-CN" altLang="zh-CN" dirty="0" smtClean="0">
                <a:latin typeface="KaiTi" charset="-122"/>
                <a:ea typeface="KaiTi" charset="-122"/>
                <a:cs typeface="KaiTi" charset="-122"/>
                <a:sym typeface="+mn-ea"/>
              </a:rPr>
              <a:t>的</a:t>
            </a:r>
            <a:r>
              <a:rPr lang="zh-CN" altLang="zh-CN" dirty="0">
                <a:latin typeface="KaiTi" charset="-122"/>
                <a:ea typeface="KaiTi" charset="-122"/>
                <a:cs typeface="KaiTi" charset="-122"/>
                <a:sym typeface="+mn-ea"/>
              </a:rPr>
              <a:t>手法在小说中得到了淋漓尽致的发挥</a:t>
            </a:r>
            <a:r>
              <a:rPr lang="zh-CN" altLang="zh-CN" dirty="0" smtClean="0">
                <a:latin typeface="KaiTi" charset="-122"/>
                <a:ea typeface="KaiTi" charset="-122"/>
                <a:cs typeface="KaiTi" charset="-122"/>
                <a:sym typeface="+mn-ea"/>
              </a:rPr>
              <a:t>。</a:t>
            </a:r>
            <a:endParaRPr lang="en-US" altLang="zh-CN" dirty="0" smtClean="0">
              <a:latin typeface="KaiTi" charset="-122"/>
              <a:ea typeface="KaiTi" charset="-122"/>
              <a:cs typeface="KaiTi" charset="-122"/>
              <a:sym typeface="+mn-ea"/>
            </a:endParaRPr>
          </a:p>
          <a:p>
            <a:pPr indent="0">
              <a:lnSpc>
                <a:spcPct val="150000"/>
              </a:lnSpc>
              <a:buNone/>
            </a:pPr>
            <a:r>
              <a:rPr lang="zh-CN" altLang="zh-CN" dirty="0" smtClean="0">
                <a:latin typeface="KaiTi" charset="-122"/>
                <a:ea typeface="KaiTi" charset="-122"/>
                <a:cs typeface="KaiTi" charset="-122"/>
                <a:sym typeface="+mn-ea"/>
              </a:rPr>
              <a:t>书</a:t>
            </a:r>
            <a:r>
              <a:rPr lang="zh-CN" altLang="zh-CN" dirty="0">
                <a:latin typeface="KaiTi" charset="-122"/>
                <a:ea typeface="KaiTi" charset="-122"/>
                <a:cs typeface="KaiTi" charset="-122"/>
                <a:sym typeface="+mn-ea"/>
              </a:rPr>
              <a:t>中大量的</a:t>
            </a:r>
            <a:r>
              <a:rPr lang="zh-CN" altLang="zh-CN" b="1" dirty="0">
                <a:solidFill>
                  <a:srgbClr val="0070C0"/>
                </a:solidFill>
                <a:latin typeface="KaiTi" charset="-122"/>
                <a:ea typeface="KaiTi" charset="-122"/>
                <a:cs typeface="KaiTi" charset="-122"/>
                <a:sym typeface="+mn-ea"/>
              </a:rPr>
              <a:t>游戏之笔</a:t>
            </a:r>
            <a:r>
              <a:rPr lang="zh-CN" altLang="zh-CN" dirty="0">
                <a:latin typeface="KaiTi" charset="-122"/>
                <a:ea typeface="KaiTi" charset="-122"/>
                <a:cs typeface="KaiTi" charset="-122"/>
                <a:sym typeface="+mn-ea"/>
              </a:rPr>
              <a:t>用于调节气氛，增加小说的</a:t>
            </a:r>
            <a:r>
              <a:rPr lang="zh-CN" altLang="zh-CN" b="1" dirty="0" smtClean="0">
                <a:solidFill>
                  <a:srgbClr val="0070C0"/>
                </a:solidFill>
                <a:latin typeface="KaiTi" charset="-122"/>
                <a:ea typeface="KaiTi" charset="-122"/>
                <a:cs typeface="KaiTi" charset="-122"/>
                <a:sym typeface="+mn-ea"/>
              </a:rPr>
              <a:t>趣味性</a:t>
            </a:r>
            <a:r>
              <a:rPr lang="zh-CN" altLang="zh-CN" dirty="0" smtClean="0">
                <a:latin typeface="KaiTi" charset="-122"/>
                <a:ea typeface="KaiTi" charset="-122"/>
                <a:cs typeface="KaiTi" charset="-122"/>
                <a:sym typeface="+mn-ea"/>
              </a:rPr>
              <a:t>。</a:t>
            </a:r>
          </a:p>
          <a:p>
            <a:pPr marL="0" indent="0">
              <a:lnSpc>
                <a:spcPct val="150000"/>
              </a:lnSpc>
              <a:buNone/>
            </a:pPr>
            <a:endParaRPr lang="zh-CN" altLang="en-US" dirty="0"/>
          </a:p>
        </p:txBody>
      </p:sp>
      <p:graphicFrame>
        <p:nvGraphicFramePr>
          <p:cNvPr id="5" name="图示 4"/>
          <p:cNvGraphicFramePr/>
          <p:nvPr/>
        </p:nvGraphicFramePr>
        <p:xfrm>
          <a:off x="9174996" y="-116675"/>
          <a:ext cx="3017003" cy="233293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文本框 1"/>
          <p:cNvSpPr txBox="1"/>
          <p:nvPr/>
        </p:nvSpPr>
        <p:spPr>
          <a:xfrm>
            <a:off x="0" y="80010"/>
            <a:ext cx="4305300" cy="337185"/>
          </a:xfrm>
          <a:prstGeom prst="rect">
            <a:avLst/>
          </a:prstGeom>
          <a:noFill/>
        </p:spPr>
        <p:txBody>
          <a:bodyPr wrap="square" rtlCol="0">
            <a:spAutoFit/>
          </a:bodyPr>
          <a:lstStyle/>
          <a:p>
            <a:r>
              <a:rPr lang="en-US" altLang="zh-CN" sz="160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17.</a:t>
            </a:r>
            <a:r>
              <a:rPr lang="en-US" sz="160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1</a:t>
            </a:r>
            <a:r>
              <a:rPr sz="160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en-US" sz="160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3</a:t>
            </a:r>
            <a:r>
              <a:rPr sz="160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《西游记》的</a:t>
            </a:r>
            <a:r>
              <a:rPr lang="zh-CN" sz="160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艺术特色</a:t>
            </a:r>
          </a:p>
        </p:txBody>
      </p:sp>
    </p:spTree>
    <p:extLst>
      <p:ext uri="{BB962C8B-B14F-4D97-AF65-F5344CB8AC3E}">
        <p14:creationId xmlns:p14="http://schemas.microsoft.com/office/powerpoint/2010/main" val="975671216"/>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p:txBody>
          <a:bodyPr/>
          <a:lstStyle/>
          <a:p>
            <a:r>
              <a:rPr lang="zh-CN" altLang="en-US"/>
              <a:t>第一节  《西游记》</a:t>
            </a:r>
          </a:p>
        </p:txBody>
      </p:sp>
      <p:sp>
        <p:nvSpPr>
          <p:cNvPr id="4" name="文本占位符 3"/>
          <p:cNvSpPr>
            <a:spLocks noGrp="1"/>
          </p:cNvSpPr>
          <p:nvPr>
            <p:ph type="body" idx="4294967295"/>
          </p:nvPr>
        </p:nvSpPr>
        <p:spPr>
          <a:xfrm>
            <a:off x="838200" y="1124585"/>
            <a:ext cx="11061700" cy="4700588"/>
          </a:xfrm>
        </p:spPr>
        <p:txBody>
          <a:bodyPr/>
          <a:lstStyle/>
          <a:p>
            <a:pPr marL="0" indent="0">
              <a:lnSpc>
                <a:spcPct val="150000"/>
              </a:lnSpc>
              <a:buNone/>
            </a:pPr>
            <a:r>
              <a:rPr lang="zh-CN" altLang="en-US" sz="2400" b="1" dirty="0" smtClean="0">
                <a:solidFill>
                  <a:schemeClr val="tx1"/>
                </a:solidFill>
                <a:sym typeface="+mn-ea"/>
              </a:rPr>
              <a:t>二、</a:t>
            </a:r>
            <a:r>
              <a:rPr lang="zh-CN" altLang="zh-CN" sz="2400" b="1" dirty="0" smtClean="0">
                <a:solidFill>
                  <a:schemeClr val="tx1"/>
                </a:solidFill>
                <a:sym typeface="+mn-ea"/>
              </a:rPr>
              <a:t>《</a:t>
            </a:r>
            <a:r>
              <a:rPr lang="zh-CN" altLang="zh-CN" sz="2400" b="1" dirty="0">
                <a:solidFill>
                  <a:schemeClr val="tx1"/>
                </a:solidFill>
                <a:sym typeface="+mn-ea"/>
              </a:rPr>
              <a:t>西游记》的艺术</a:t>
            </a:r>
            <a:r>
              <a:rPr lang="zh-CN" altLang="zh-CN" sz="2400" b="1" dirty="0" smtClean="0">
                <a:solidFill>
                  <a:schemeClr val="tx1"/>
                </a:solidFill>
                <a:sym typeface="+mn-ea"/>
              </a:rPr>
              <a:t>特色</a:t>
            </a:r>
            <a:r>
              <a:rPr lang="zh-CN" altLang="en-US" b="1" dirty="0" smtClean="0">
                <a:solidFill>
                  <a:srgbClr val="00B050"/>
                </a:solidFill>
                <a:sym typeface="+mn-ea"/>
              </a:rPr>
              <a:t>［</a:t>
            </a:r>
            <a:r>
              <a:rPr lang="en-US" altLang="zh-CN" b="1" dirty="0" smtClean="0">
                <a:solidFill>
                  <a:srgbClr val="00B050"/>
                </a:solidFill>
                <a:sym typeface="+mn-ea"/>
              </a:rPr>
              <a:t>1310</a:t>
            </a:r>
            <a:r>
              <a:rPr lang="zh-CN" altLang="en-US" b="1" dirty="0" smtClean="0">
                <a:solidFill>
                  <a:srgbClr val="00B050"/>
                </a:solidFill>
                <a:sym typeface="+mn-ea"/>
              </a:rPr>
              <a:t>论述］</a:t>
            </a:r>
            <a:endParaRPr lang="en-US" altLang="zh-CN" sz="2400" b="1" dirty="0" smtClean="0">
              <a:solidFill>
                <a:schemeClr val="tx1"/>
              </a:solidFill>
              <a:sym typeface="+mn-ea"/>
            </a:endParaRPr>
          </a:p>
          <a:p>
            <a:pPr marL="0" indent="0">
              <a:lnSpc>
                <a:spcPct val="150000"/>
              </a:lnSpc>
              <a:buNone/>
            </a:pPr>
            <a:r>
              <a:rPr lang="en-US" altLang="zh-CN" dirty="0" smtClean="0">
                <a:sym typeface="+mn-ea"/>
              </a:rPr>
              <a:t>3</a:t>
            </a:r>
            <a:r>
              <a:rPr lang="zh-CN" altLang="zh-CN" dirty="0" smtClean="0">
                <a:sym typeface="+mn-ea"/>
              </a:rPr>
              <a:t>、</a:t>
            </a:r>
            <a:r>
              <a:rPr lang="zh-CN" altLang="zh-CN" dirty="0">
                <a:sym typeface="+mn-ea"/>
              </a:rPr>
              <a:t>艺术</a:t>
            </a:r>
            <a:r>
              <a:rPr lang="zh-CN" altLang="zh-CN" dirty="0" smtClean="0">
                <a:sym typeface="+mn-ea"/>
              </a:rPr>
              <a:t>结构</a:t>
            </a:r>
            <a:endParaRPr lang="en-US" altLang="zh-CN" dirty="0" smtClean="0">
              <a:sym typeface="+mn-ea"/>
            </a:endParaRPr>
          </a:p>
          <a:p>
            <a:pPr marL="0" indent="0">
              <a:lnSpc>
                <a:spcPct val="150000"/>
              </a:lnSpc>
              <a:buNone/>
            </a:pPr>
            <a:r>
              <a:rPr lang="zh-CN" altLang="zh-CN" dirty="0" smtClean="0">
                <a:solidFill>
                  <a:srgbClr val="0070C0"/>
                </a:solidFill>
                <a:latin typeface="KaiTi" charset="-122"/>
                <a:ea typeface="KaiTi" charset="-122"/>
                <a:cs typeface="KaiTi" charset="-122"/>
                <a:sym typeface="+mn-ea"/>
              </a:rPr>
              <a:t>单线</a:t>
            </a:r>
            <a:r>
              <a:rPr lang="zh-CN" altLang="zh-CN" dirty="0">
                <a:solidFill>
                  <a:srgbClr val="0070C0"/>
                </a:solidFill>
                <a:latin typeface="KaiTi" charset="-122"/>
                <a:ea typeface="KaiTi" charset="-122"/>
                <a:cs typeface="KaiTi" charset="-122"/>
                <a:sym typeface="+mn-ea"/>
              </a:rPr>
              <a:t>发展</a:t>
            </a:r>
            <a:r>
              <a:rPr lang="zh-CN" altLang="zh-CN" dirty="0">
                <a:latin typeface="KaiTi" charset="-122"/>
                <a:ea typeface="KaiTi" charset="-122"/>
                <a:cs typeface="KaiTi" charset="-122"/>
                <a:sym typeface="+mn-ea"/>
              </a:rPr>
              <a:t>的结构形式，每一回的故事具有</a:t>
            </a:r>
            <a:r>
              <a:rPr lang="zh-CN" altLang="zh-CN" dirty="0">
                <a:solidFill>
                  <a:srgbClr val="0070C0"/>
                </a:solidFill>
                <a:latin typeface="KaiTi" charset="-122"/>
                <a:ea typeface="KaiTi" charset="-122"/>
                <a:cs typeface="KaiTi" charset="-122"/>
                <a:sym typeface="+mn-ea"/>
              </a:rPr>
              <a:t>相对独立</a:t>
            </a:r>
            <a:r>
              <a:rPr lang="zh-CN" altLang="zh-CN" dirty="0">
                <a:latin typeface="KaiTi" charset="-122"/>
                <a:ea typeface="KaiTi" charset="-122"/>
                <a:cs typeface="KaiTi" charset="-122"/>
                <a:sym typeface="+mn-ea"/>
              </a:rPr>
              <a:t>的</a:t>
            </a:r>
            <a:r>
              <a:rPr lang="zh-CN" altLang="zh-CN" dirty="0" smtClean="0">
                <a:latin typeface="KaiTi" charset="-122"/>
                <a:ea typeface="KaiTi" charset="-122"/>
                <a:cs typeface="KaiTi" charset="-122"/>
                <a:sym typeface="+mn-ea"/>
              </a:rPr>
              <a:t>性质</a:t>
            </a:r>
            <a:r>
              <a:rPr lang="zh-CN" altLang="en-US" dirty="0" smtClean="0">
                <a:latin typeface="KaiTi" charset="-122"/>
                <a:ea typeface="KaiTi" charset="-122"/>
                <a:cs typeface="KaiTi" charset="-122"/>
                <a:sym typeface="+mn-ea"/>
              </a:rPr>
              <a:t>，与</a:t>
            </a:r>
            <a:r>
              <a:rPr lang="en-US" altLang="zh-CN" dirty="0" smtClean="0">
                <a:latin typeface="KaiTi" charset="-122"/>
                <a:ea typeface="KaiTi" charset="-122"/>
                <a:cs typeface="KaiTi" charset="-122"/>
                <a:sym typeface="+mn-ea"/>
              </a:rPr>
              <a:t>《</a:t>
            </a:r>
            <a:r>
              <a:rPr lang="zh-CN" altLang="en-US" dirty="0" smtClean="0">
                <a:latin typeface="KaiTi" charset="-122"/>
                <a:ea typeface="KaiTi" charset="-122"/>
                <a:cs typeface="KaiTi" charset="-122"/>
                <a:sym typeface="+mn-ea"/>
              </a:rPr>
              <a:t>水浒传</a:t>
            </a:r>
            <a:r>
              <a:rPr lang="en-US" altLang="zh-CN" dirty="0" smtClean="0">
                <a:latin typeface="KaiTi" charset="-122"/>
                <a:ea typeface="KaiTi" charset="-122"/>
                <a:cs typeface="KaiTi" charset="-122"/>
                <a:sym typeface="+mn-ea"/>
              </a:rPr>
              <a:t>》</a:t>
            </a:r>
            <a:r>
              <a:rPr lang="zh-CN" altLang="en-US" dirty="0" smtClean="0">
                <a:latin typeface="KaiTi" charset="-122"/>
                <a:ea typeface="KaiTi" charset="-122"/>
                <a:cs typeface="KaiTi" charset="-122"/>
                <a:sym typeface="+mn-ea"/>
              </a:rPr>
              <a:t>不同的是孙悟空贯穿了始终。</a:t>
            </a:r>
            <a:endParaRPr lang="en-US" altLang="zh-CN" dirty="0" smtClean="0">
              <a:latin typeface="KaiTi" charset="-122"/>
              <a:ea typeface="KaiTi" charset="-122"/>
              <a:cs typeface="KaiTi" charset="-122"/>
            </a:endParaRPr>
          </a:p>
          <a:p>
            <a:pPr marL="0" indent="0">
              <a:lnSpc>
                <a:spcPct val="150000"/>
              </a:lnSpc>
              <a:buNone/>
            </a:pPr>
            <a:r>
              <a:rPr lang="en-US" altLang="zh-CN" dirty="0" smtClean="0">
                <a:sym typeface="+mn-ea"/>
              </a:rPr>
              <a:t>4</a:t>
            </a:r>
            <a:r>
              <a:rPr lang="zh-CN" altLang="zh-CN" dirty="0" smtClean="0">
                <a:sym typeface="+mn-ea"/>
              </a:rPr>
              <a:t>、</a:t>
            </a:r>
            <a:r>
              <a:rPr lang="zh-CN" altLang="zh-CN" dirty="0">
                <a:sym typeface="+mn-ea"/>
              </a:rPr>
              <a:t>文学语言很有</a:t>
            </a:r>
            <a:r>
              <a:rPr lang="zh-CN" altLang="zh-CN" dirty="0" smtClean="0">
                <a:sym typeface="+mn-ea"/>
              </a:rPr>
              <a:t>特色</a:t>
            </a:r>
            <a:endParaRPr lang="zh-CN" altLang="zh-CN" dirty="0"/>
          </a:p>
          <a:p>
            <a:pPr indent="0">
              <a:lnSpc>
                <a:spcPct val="150000"/>
              </a:lnSpc>
              <a:spcBef>
                <a:spcPts val="1000"/>
              </a:spcBef>
              <a:spcAft>
                <a:spcPts val="0"/>
              </a:spcAft>
              <a:buNone/>
            </a:pPr>
            <a:r>
              <a:rPr lang="zh-CN" altLang="zh-CN" dirty="0">
                <a:latin typeface="KaiTi" charset="-122"/>
                <a:ea typeface="KaiTi" charset="-122"/>
                <a:cs typeface="KaiTi" charset="-122"/>
                <a:sym typeface="+mn-ea"/>
              </a:rPr>
              <a:t>作者善于汲取</a:t>
            </a:r>
            <a:r>
              <a:rPr lang="zh-CN" altLang="zh-CN" b="1" dirty="0">
                <a:solidFill>
                  <a:srgbClr val="0070C0"/>
                </a:solidFill>
                <a:latin typeface="KaiTi" charset="-122"/>
                <a:ea typeface="KaiTi" charset="-122"/>
                <a:cs typeface="KaiTi" charset="-122"/>
                <a:sym typeface="+mn-ea"/>
              </a:rPr>
              <a:t>民间说唱</a:t>
            </a:r>
            <a:r>
              <a:rPr lang="zh-CN" altLang="zh-CN" dirty="0">
                <a:latin typeface="KaiTi" charset="-122"/>
                <a:ea typeface="KaiTi" charset="-122"/>
                <a:cs typeface="KaiTi" charset="-122"/>
                <a:sym typeface="+mn-ea"/>
              </a:rPr>
              <a:t>和</a:t>
            </a:r>
            <a:r>
              <a:rPr lang="zh-CN" altLang="zh-CN" b="1" dirty="0">
                <a:solidFill>
                  <a:srgbClr val="0070C0"/>
                </a:solidFill>
                <a:latin typeface="KaiTi" charset="-122"/>
                <a:ea typeface="KaiTi" charset="-122"/>
                <a:cs typeface="KaiTi" charset="-122"/>
                <a:sym typeface="+mn-ea"/>
              </a:rPr>
              <a:t>方言口语</a:t>
            </a:r>
            <a:r>
              <a:rPr lang="zh-CN" altLang="zh-CN" dirty="0">
                <a:latin typeface="KaiTi" charset="-122"/>
                <a:ea typeface="KaiTi" charset="-122"/>
                <a:cs typeface="KaiTi" charset="-122"/>
                <a:sym typeface="+mn-ea"/>
              </a:rPr>
              <a:t>的</a:t>
            </a:r>
            <a:r>
              <a:rPr lang="zh-CN" altLang="zh-CN" dirty="0" smtClean="0">
                <a:latin typeface="KaiTi" charset="-122"/>
                <a:ea typeface="KaiTi" charset="-122"/>
                <a:cs typeface="KaiTi" charset="-122"/>
                <a:sym typeface="+mn-ea"/>
              </a:rPr>
              <a:t>精华</a:t>
            </a:r>
            <a:r>
              <a:rPr lang="zh-CN" altLang="en-US" dirty="0" smtClean="0">
                <a:latin typeface="KaiTi" charset="-122"/>
                <a:ea typeface="KaiTi" charset="-122"/>
                <a:cs typeface="KaiTi" charset="-122"/>
                <a:sym typeface="+mn-ea"/>
              </a:rPr>
              <a:t>。</a:t>
            </a:r>
            <a:endParaRPr lang="en-US" altLang="zh-CN" dirty="0" smtClean="0">
              <a:latin typeface="KaiTi" charset="-122"/>
              <a:ea typeface="KaiTi" charset="-122"/>
              <a:cs typeface="KaiTi" charset="-122"/>
              <a:sym typeface="+mn-ea"/>
            </a:endParaRPr>
          </a:p>
          <a:p>
            <a:pPr indent="0">
              <a:lnSpc>
                <a:spcPct val="150000"/>
              </a:lnSpc>
              <a:spcBef>
                <a:spcPts val="1000"/>
              </a:spcBef>
              <a:spcAft>
                <a:spcPts val="0"/>
              </a:spcAft>
              <a:buNone/>
            </a:pPr>
            <a:r>
              <a:rPr lang="zh-CN" altLang="zh-CN" dirty="0" smtClean="0">
                <a:latin typeface="KaiTi" charset="-122"/>
                <a:ea typeface="KaiTi" charset="-122"/>
                <a:cs typeface="KaiTi" charset="-122"/>
                <a:sym typeface="+mn-ea"/>
              </a:rPr>
              <a:t>语言风格</a:t>
            </a:r>
            <a:r>
              <a:rPr lang="zh-CN" altLang="zh-CN" b="1" dirty="0">
                <a:solidFill>
                  <a:srgbClr val="0070C0"/>
                </a:solidFill>
                <a:latin typeface="KaiTi" charset="-122"/>
                <a:ea typeface="KaiTi" charset="-122"/>
                <a:cs typeface="KaiTi" charset="-122"/>
                <a:sym typeface="+mn-ea"/>
              </a:rPr>
              <a:t>轻松活泼</a:t>
            </a:r>
            <a:r>
              <a:rPr lang="zh-CN" altLang="zh-CN" dirty="0">
                <a:latin typeface="KaiTi" charset="-122"/>
                <a:ea typeface="KaiTi" charset="-122"/>
                <a:cs typeface="KaiTi" charset="-122"/>
                <a:sym typeface="+mn-ea"/>
              </a:rPr>
              <a:t>、明快洗练，富有乐观幽默的趣味</a:t>
            </a:r>
            <a:r>
              <a:rPr lang="zh-CN" altLang="zh-CN" dirty="0" smtClean="0">
                <a:latin typeface="KaiTi" charset="-122"/>
                <a:ea typeface="KaiTi" charset="-122"/>
                <a:cs typeface="KaiTi" charset="-122"/>
                <a:sym typeface="+mn-ea"/>
              </a:rPr>
              <a:t>。</a:t>
            </a:r>
            <a:endParaRPr lang="en-US" altLang="zh-CN" dirty="0" smtClean="0">
              <a:latin typeface="KaiTi" charset="-122"/>
              <a:ea typeface="KaiTi" charset="-122"/>
              <a:cs typeface="KaiTi" charset="-122"/>
              <a:sym typeface="+mn-ea"/>
            </a:endParaRPr>
          </a:p>
          <a:p>
            <a:pPr indent="0">
              <a:lnSpc>
                <a:spcPct val="150000"/>
              </a:lnSpc>
              <a:spcBef>
                <a:spcPts val="1000"/>
              </a:spcBef>
              <a:spcAft>
                <a:spcPts val="0"/>
              </a:spcAft>
              <a:buNone/>
            </a:pPr>
            <a:r>
              <a:rPr lang="zh-CN" altLang="en-US" sz="2000" dirty="0" smtClean="0">
                <a:latin typeface="KaiTi" charset="-122"/>
                <a:ea typeface="KaiTi" charset="-122"/>
                <a:cs typeface="KaiTi" charset="-122"/>
                <a:sym typeface="+mn-ea"/>
              </a:rPr>
              <a:t>比如“一骨辣”“美不美，乡中水”</a:t>
            </a:r>
            <a:endParaRPr lang="zh-CN" altLang="zh-CN" sz="2000" dirty="0">
              <a:latin typeface="KaiTi" charset="-122"/>
              <a:ea typeface="KaiTi" charset="-122"/>
              <a:cs typeface="KaiTi" charset="-122"/>
              <a:sym typeface="+mn-ea"/>
            </a:endParaRPr>
          </a:p>
          <a:p>
            <a:pPr marL="0" indent="0">
              <a:lnSpc>
                <a:spcPct val="150000"/>
              </a:lnSpc>
              <a:buNone/>
            </a:pPr>
            <a:endParaRPr lang="zh-CN" altLang="en-US" dirty="0"/>
          </a:p>
        </p:txBody>
      </p:sp>
      <p:graphicFrame>
        <p:nvGraphicFramePr>
          <p:cNvPr id="5" name="图示 4"/>
          <p:cNvGraphicFramePr/>
          <p:nvPr/>
        </p:nvGraphicFramePr>
        <p:xfrm>
          <a:off x="9174996" y="-116675"/>
          <a:ext cx="3017003" cy="233293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文本框 1"/>
          <p:cNvSpPr txBox="1"/>
          <p:nvPr/>
        </p:nvSpPr>
        <p:spPr>
          <a:xfrm>
            <a:off x="0" y="80010"/>
            <a:ext cx="4305300" cy="337185"/>
          </a:xfrm>
          <a:prstGeom prst="rect">
            <a:avLst/>
          </a:prstGeom>
          <a:noFill/>
        </p:spPr>
        <p:txBody>
          <a:bodyPr wrap="square" rtlCol="0">
            <a:spAutoFit/>
          </a:bodyPr>
          <a:lstStyle/>
          <a:p>
            <a:r>
              <a:rPr lang="en-US" altLang="zh-CN" sz="160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17.</a:t>
            </a:r>
            <a:r>
              <a:rPr lang="en-US" sz="160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1</a:t>
            </a:r>
            <a:r>
              <a:rPr sz="160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en-US" sz="160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3</a:t>
            </a:r>
            <a:r>
              <a:rPr sz="160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《西游记》的艺术特色</a:t>
            </a:r>
          </a:p>
        </p:txBody>
      </p:sp>
    </p:spTree>
    <p:extLst>
      <p:ext uri="{BB962C8B-B14F-4D97-AF65-F5344CB8AC3E}">
        <p14:creationId xmlns:p14="http://schemas.microsoft.com/office/powerpoint/2010/main" val="1121200907"/>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30" name="文本框 18"/>
          <p:cNvSpPr txBox="1"/>
          <p:nvPr/>
        </p:nvSpPr>
        <p:spPr>
          <a:xfrm>
            <a:off x="2037080" y="645584"/>
            <a:ext cx="2153920" cy="6212416"/>
          </a:xfrm>
          <a:prstGeom prst="rect">
            <a:avLst/>
          </a:prstGeom>
          <a:noFill/>
          <a:ln w="9525">
            <a:noFill/>
          </a:ln>
        </p:spPr>
        <p:txBody>
          <a:bodyPr vert="eaVert" wrap="square">
            <a:spAutoFit/>
          </a:bodyPr>
          <a:lstStyle/>
          <a:p>
            <a:pPr algn="ctr" eaLnBrk="1" hangingPunct="1">
              <a:lnSpc>
                <a:spcPct val="150000"/>
              </a:lnSpc>
            </a:pPr>
            <a:r>
              <a:rPr lang="zh-CN" altLang="en-US" sz="4265" dirty="0" smtClean="0">
                <a:solidFill>
                  <a:srgbClr val="0070C0"/>
                </a:solidFill>
                <a:latin typeface="方正清刻本悦宋简体" panose="02000000000000000000" pitchFamily="2" charset="-122"/>
                <a:ea typeface="方正清刻本悦宋简体" panose="02000000000000000000" pitchFamily="2" charset="-122"/>
              </a:rPr>
              <a:t>第二章</a:t>
            </a:r>
            <a:endParaRPr lang="en-US" altLang="zh-CN" sz="4265" dirty="0">
              <a:solidFill>
                <a:srgbClr val="0070C0"/>
              </a:solidFill>
              <a:latin typeface="方正清刻本悦宋简体" panose="02000000000000000000" pitchFamily="2" charset="-122"/>
              <a:ea typeface="方正清刻本悦宋简体" panose="02000000000000000000" pitchFamily="2" charset="-122"/>
            </a:endParaRPr>
          </a:p>
          <a:p>
            <a:pPr algn="ctr" eaLnBrk="1" hangingPunct="1">
              <a:lnSpc>
                <a:spcPct val="150000"/>
              </a:lnSpc>
            </a:pPr>
            <a:r>
              <a:rPr lang="en-US" altLang="zh-CN" sz="4265" dirty="0" smtClean="0">
                <a:solidFill>
                  <a:srgbClr val="0070C0"/>
                </a:solidFill>
                <a:latin typeface="方正清刻本悦宋简体" panose="02000000000000000000" pitchFamily="2" charset="-122"/>
                <a:ea typeface="方正清刻本悦宋简体" panose="02000000000000000000" pitchFamily="2" charset="-122"/>
              </a:rPr>
              <a:t>《</a:t>
            </a:r>
            <a:r>
              <a:rPr lang="zh-CN" altLang="en-US" sz="4265" dirty="0">
                <a:solidFill>
                  <a:srgbClr val="0070C0"/>
                </a:solidFill>
                <a:latin typeface="方正清刻本悦宋简体" panose="02000000000000000000" pitchFamily="2" charset="-122"/>
                <a:ea typeface="方正清刻本悦宋简体" panose="02000000000000000000" pitchFamily="2" charset="-122"/>
              </a:rPr>
              <a:t>西游记</a:t>
            </a:r>
            <a:r>
              <a:rPr lang="en-US" altLang="zh-CN" sz="4265" dirty="0" smtClean="0">
                <a:solidFill>
                  <a:srgbClr val="0070C0"/>
                </a:solidFill>
                <a:latin typeface="方正清刻本悦宋简体" panose="02000000000000000000" pitchFamily="2" charset="-122"/>
                <a:ea typeface="方正清刻本悦宋简体" panose="02000000000000000000" pitchFamily="2" charset="-122"/>
              </a:rPr>
              <a:t>》</a:t>
            </a:r>
            <a:r>
              <a:rPr lang="zh-CN" altLang="en-US" sz="4265" dirty="0" smtClean="0">
                <a:solidFill>
                  <a:srgbClr val="0070C0"/>
                </a:solidFill>
                <a:latin typeface="方正清刻本悦宋简体" panose="02000000000000000000" pitchFamily="2" charset="-122"/>
                <a:ea typeface="方正清刻本悦宋简体" panose="02000000000000000000" pitchFamily="2" charset="-122"/>
              </a:rPr>
              <a:t>和</a:t>
            </a:r>
            <a:r>
              <a:rPr lang="en-US" altLang="zh-CN" sz="4265" dirty="0" smtClean="0">
                <a:solidFill>
                  <a:srgbClr val="0070C0"/>
                </a:solidFill>
                <a:latin typeface="方正清刻本悦宋简体" panose="02000000000000000000" pitchFamily="2" charset="-122"/>
                <a:ea typeface="方正清刻本悦宋简体" panose="02000000000000000000" pitchFamily="2" charset="-122"/>
              </a:rPr>
              <a:t>《</a:t>
            </a:r>
            <a:r>
              <a:rPr lang="zh-CN" altLang="en-US" sz="4265" dirty="0">
                <a:solidFill>
                  <a:srgbClr val="0070C0"/>
                </a:solidFill>
                <a:latin typeface="方正清刻本悦宋简体" panose="02000000000000000000" pitchFamily="2" charset="-122"/>
                <a:ea typeface="方正清刻本悦宋简体" panose="02000000000000000000" pitchFamily="2" charset="-122"/>
              </a:rPr>
              <a:t>金瓶 梅 </a:t>
            </a:r>
            <a:r>
              <a:rPr lang="en-US" altLang="zh-CN" sz="4265" dirty="0" smtClean="0">
                <a:solidFill>
                  <a:srgbClr val="0070C0"/>
                </a:solidFill>
                <a:latin typeface="方正清刻本悦宋简体" panose="02000000000000000000" pitchFamily="2" charset="-122"/>
                <a:ea typeface="方正清刻本悦宋简体" panose="02000000000000000000" pitchFamily="2" charset="-122"/>
              </a:rPr>
              <a:t>》</a:t>
            </a:r>
            <a:endParaRPr lang="zh-CN" altLang="en-US" sz="4265" dirty="0">
              <a:solidFill>
                <a:srgbClr val="0070C0"/>
              </a:solidFill>
              <a:latin typeface="方正清刻本悦宋简体" panose="02000000000000000000" pitchFamily="2" charset="-122"/>
              <a:ea typeface="方正清刻本悦宋简体" panose="02000000000000000000" pitchFamily="2" charset="-122"/>
            </a:endParaRPr>
          </a:p>
        </p:txBody>
      </p:sp>
      <p:grpSp>
        <p:nvGrpSpPr>
          <p:cNvPr id="52227" name="组合 3"/>
          <p:cNvGrpSpPr/>
          <p:nvPr/>
        </p:nvGrpSpPr>
        <p:grpSpPr>
          <a:xfrm>
            <a:off x="4859905" y="1348965"/>
            <a:ext cx="5532120" cy="1162049"/>
            <a:chOff x="3283581" y="1400939"/>
            <a:chExt cx="6970893" cy="1096130"/>
          </a:xfrm>
          <a:solidFill>
            <a:schemeClr val="accent1">
              <a:lumMod val="60000"/>
              <a:lumOff val="40000"/>
            </a:schemeClr>
          </a:solidFill>
        </p:grpSpPr>
        <p:sp>
          <p:nvSpPr>
            <p:cNvPr id="5" name="圆角矩形 2"/>
            <p:cNvSpPr/>
            <p:nvPr>
              <p:custDataLst>
                <p:tags r:id="rId1"/>
              </p:custDataLst>
            </p:nvPr>
          </p:nvSpPr>
          <p:spPr bwMode="auto">
            <a:xfrm rot="460042">
              <a:off x="4259762" y="1610581"/>
              <a:ext cx="4371476" cy="886488"/>
            </a:xfrm>
            <a:custGeom>
              <a:avLst/>
              <a:gdLst>
                <a:gd name="connsiteX0" fmla="*/ 0 w 6126070"/>
                <a:gd name="connsiteY0" fmla="*/ 0 h 1717168"/>
                <a:gd name="connsiteX1" fmla="*/ 5369986 w 6126070"/>
                <a:gd name="connsiteY1" fmla="*/ 0 h 1717168"/>
                <a:gd name="connsiteX2" fmla="*/ 6126070 w 6126070"/>
                <a:gd name="connsiteY2" fmla="*/ 756084 h 1717168"/>
                <a:gd name="connsiteX3" fmla="*/ 5369986 w 6126070"/>
                <a:gd name="connsiteY3" fmla="*/ 1512168 h 1717168"/>
                <a:gd name="connsiteX4" fmla="*/ 100439 w 6126070"/>
                <a:gd name="connsiteY4" fmla="*/ 1717168 h 1717168"/>
                <a:gd name="connsiteX5" fmla="*/ 0 w 6126070"/>
                <a:gd name="connsiteY5" fmla="*/ 0 h 1717168"/>
                <a:gd name="connsiteX0-1" fmla="*/ 0 w 6115521"/>
                <a:gd name="connsiteY0-2" fmla="*/ 168542 h 1717168"/>
                <a:gd name="connsiteX1-3" fmla="*/ 5359437 w 6115521"/>
                <a:gd name="connsiteY1-4" fmla="*/ 0 h 1717168"/>
                <a:gd name="connsiteX2-5" fmla="*/ 6115521 w 6115521"/>
                <a:gd name="connsiteY2-6" fmla="*/ 756084 h 1717168"/>
                <a:gd name="connsiteX3-7" fmla="*/ 5359437 w 6115521"/>
                <a:gd name="connsiteY3-8" fmla="*/ 1512168 h 1717168"/>
                <a:gd name="connsiteX4-9" fmla="*/ 89890 w 6115521"/>
                <a:gd name="connsiteY4-10" fmla="*/ 1717168 h 1717168"/>
                <a:gd name="connsiteX5-11" fmla="*/ 0 w 6115521"/>
                <a:gd name="connsiteY5-12" fmla="*/ 168542 h 1717168"/>
                <a:gd name="connsiteX0-13" fmla="*/ 0 w 6115521"/>
                <a:gd name="connsiteY0-14" fmla="*/ 168542 h 1968850"/>
                <a:gd name="connsiteX1-15" fmla="*/ 5359437 w 6115521"/>
                <a:gd name="connsiteY1-16" fmla="*/ 0 h 1968850"/>
                <a:gd name="connsiteX2-17" fmla="*/ 6115521 w 6115521"/>
                <a:gd name="connsiteY2-18" fmla="*/ 756084 h 1968850"/>
                <a:gd name="connsiteX3-19" fmla="*/ 5359437 w 6115521"/>
                <a:gd name="connsiteY3-20" fmla="*/ 1512168 h 1968850"/>
                <a:gd name="connsiteX4-21" fmla="*/ 94937 w 6115521"/>
                <a:gd name="connsiteY4-22" fmla="*/ 1968850 h 1968850"/>
                <a:gd name="connsiteX5-23" fmla="*/ 0 w 6115521"/>
                <a:gd name="connsiteY5-24" fmla="*/ 168542 h 1968850"/>
                <a:gd name="connsiteX0-25" fmla="*/ 0 w 6115521"/>
                <a:gd name="connsiteY0-26" fmla="*/ 168542 h 1968850"/>
                <a:gd name="connsiteX1-27" fmla="*/ 5359437 w 6115521"/>
                <a:gd name="connsiteY1-28" fmla="*/ 0 h 1968850"/>
                <a:gd name="connsiteX2-29" fmla="*/ 6115521 w 6115521"/>
                <a:gd name="connsiteY2-30" fmla="*/ 756084 h 1968850"/>
                <a:gd name="connsiteX3-31" fmla="*/ 5359437 w 6115521"/>
                <a:gd name="connsiteY3-32" fmla="*/ 1512168 h 1968850"/>
                <a:gd name="connsiteX4-33" fmla="*/ 94937 w 6115521"/>
                <a:gd name="connsiteY4-34" fmla="*/ 1968850 h 1968850"/>
                <a:gd name="connsiteX5-35" fmla="*/ 0 w 6115521"/>
                <a:gd name="connsiteY5-36" fmla="*/ 168542 h 1968850"/>
                <a:gd name="connsiteX0-37" fmla="*/ 0 w 6115521"/>
                <a:gd name="connsiteY0-38" fmla="*/ 168542 h 1968850"/>
                <a:gd name="connsiteX1-39" fmla="*/ 5359437 w 6115521"/>
                <a:gd name="connsiteY1-40" fmla="*/ 0 h 1968850"/>
                <a:gd name="connsiteX2-41" fmla="*/ 6115521 w 6115521"/>
                <a:gd name="connsiteY2-42" fmla="*/ 756084 h 1968850"/>
                <a:gd name="connsiteX3-43" fmla="*/ 5359437 w 6115521"/>
                <a:gd name="connsiteY3-44" fmla="*/ 1512168 h 1968850"/>
                <a:gd name="connsiteX4-45" fmla="*/ 94937 w 6115521"/>
                <a:gd name="connsiteY4-46" fmla="*/ 1968850 h 1968850"/>
                <a:gd name="connsiteX5-47" fmla="*/ 0 w 6115521"/>
                <a:gd name="connsiteY5-48" fmla="*/ 168542 h 196885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6115521" h="1968850">
                  <a:moveTo>
                    <a:pt x="0" y="168542"/>
                  </a:moveTo>
                  <a:lnTo>
                    <a:pt x="5359437" y="0"/>
                  </a:lnTo>
                  <a:cubicBezTo>
                    <a:pt x="5777011" y="0"/>
                    <a:pt x="6115521" y="338510"/>
                    <a:pt x="6115521" y="756084"/>
                  </a:cubicBezTo>
                  <a:cubicBezTo>
                    <a:pt x="6115521" y="1173658"/>
                    <a:pt x="5777011" y="1512168"/>
                    <a:pt x="5359437" y="1512168"/>
                  </a:cubicBezTo>
                  <a:cubicBezTo>
                    <a:pt x="3604604" y="1664395"/>
                    <a:pt x="2111181" y="1663756"/>
                    <a:pt x="94937" y="1968850"/>
                  </a:cubicBezTo>
                  <a:cubicBezTo>
                    <a:pt x="94937" y="1464794"/>
                    <a:pt x="0" y="672598"/>
                    <a:pt x="0" y="168542"/>
                  </a:cubicBezTo>
                  <a:close/>
                </a:path>
              </a:pathLst>
            </a:custGeom>
            <a:grpFill/>
            <a:ln w="25400" cap="flat" cmpd="sng" algn="ctr">
              <a:noFill/>
              <a:prstDash val="solid"/>
            </a:ln>
            <a:effectLst/>
          </p:spPr>
          <p:txBody>
            <a:bodyPr lIns="91440" tIns="45720" rIns="91440" bIns="4572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b="0" i="0" u="none" strike="noStrike" kern="0" cap="none" spc="0" normalizeH="0" baseline="0" noProof="0">
                <a:ln>
                  <a:noFill/>
                </a:ln>
                <a:solidFill>
                  <a:srgbClr val="FFFFFF"/>
                </a:solidFill>
                <a:effectLst/>
                <a:uLnTx/>
                <a:uFillTx/>
                <a:latin typeface="Calibri" panose="020F0502020204030204"/>
                <a:ea typeface="宋体" panose="02010600030101010101" pitchFamily="2" charset="-122"/>
                <a:cs typeface="+mn-cs"/>
              </a:endParaRPr>
            </a:p>
          </p:txBody>
        </p:sp>
        <p:sp>
          <p:nvSpPr>
            <p:cNvPr id="6" name="圆角矩形 2"/>
            <p:cNvSpPr/>
            <p:nvPr>
              <p:custDataLst>
                <p:tags r:id="rId2"/>
              </p:custDataLst>
            </p:nvPr>
          </p:nvSpPr>
          <p:spPr bwMode="auto">
            <a:xfrm>
              <a:off x="3283581" y="1456643"/>
              <a:ext cx="6970893" cy="786459"/>
            </a:xfrm>
            <a:custGeom>
              <a:avLst/>
              <a:gdLst/>
              <a:ahLst/>
              <a:cxnLst/>
              <a:rect l="l" t="t" r="r" b="b"/>
              <a:pathLst>
                <a:path w="6126070" h="1512168">
                  <a:moveTo>
                    <a:pt x="0" y="0"/>
                  </a:moveTo>
                  <a:lnTo>
                    <a:pt x="5369986" y="0"/>
                  </a:lnTo>
                  <a:cubicBezTo>
                    <a:pt x="5787560" y="0"/>
                    <a:pt x="6126070" y="338510"/>
                    <a:pt x="6126070" y="756084"/>
                  </a:cubicBezTo>
                  <a:cubicBezTo>
                    <a:pt x="6126070" y="1173658"/>
                    <a:pt x="5787560" y="1512168"/>
                    <a:pt x="5369986" y="1512168"/>
                  </a:cubicBezTo>
                  <a:lnTo>
                    <a:pt x="0" y="1512168"/>
                  </a:lnTo>
                  <a:close/>
                </a:path>
              </a:pathLst>
            </a:custGeom>
            <a:grpFill/>
            <a:ln w="57150" cap="flat" cmpd="sng" algn="ctr">
              <a:solidFill>
                <a:srgbClr val="5B9BD5">
                  <a:lumMod val="20000"/>
                  <a:lumOff val="80000"/>
                </a:srgbClr>
              </a:solidFill>
              <a:prstDash val="solid"/>
            </a:ln>
            <a:effectLst/>
          </p:spPr>
          <p:txBody>
            <a:bodyPr lIns="1248000" tIns="45720" rIns="91440" bIns="45720" anchor="ctr"/>
            <a:lstStyle/>
            <a:p>
              <a:pPr marL="0" marR="0" lvl="0" algn="l" defTabSz="914400" rtl="0" eaLnBrk="1" fontAlgn="auto" latinLnBrk="0" hangingPunct="1">
                <a:lnSpc>
                  <a:spcPct val="100000"/>
                </a:lnSpc>
                <a:spcBef>
                  <a:spcPts val="0"/>
                </a:spcBef>
                <a:spcAft>
                  <a:spcPts val="0"/>
                </a:spcAft>
                <a:buClrTx/>
                <a:buSzTx/>
                <a:buFontTx/>
                <a:buNone/>
                <a:defRPr/>
              </a:pPr>
              <a:r>
                <a:rPr lang="en-US" altLang="zh-CN" sz="2800" kern="0" dirty="0" smtClean="0">
                  <a:solidFill>
                    <a:prstClr val="white"/>
                  </a:solidFill>
                  <a:latin typeface="微软雅黑" panose="020B0503020204020204" pitchFamily="34" charset="-122"/>
                  <a:ea typeface="微软雅黑" panose="020B0503020204020204" pitchFamily="34" charset="-122"/>
                  <a:sym typeface="+mn-ea"/>
                </a:rPr>
                <a:t>《</a:t>
              </a:r>
              <a:r>
                <a:rPr lang="zh-CN" altLang="en-US" sz="2800" kern="0" dirty="0">
                  <a:solidFill>
                    <a:prstClr val="white"/>
                  </a:solidFill>
                  <a:latin typeface="微软雅黑" panose="020B0503020204020204" pitchFamily="34" charset="-122"/>
                  <a:ea typeface="微软雅黑" panose="020B0503020204020204" pitchFamily="34" charset="-122"/>
                  <a:sym typeface="+mn-ea"/>
                </a:rPr>
                <a:t>西游记</a:t>
              </a:r>
              <a:r>
                <a:rPr lang="en-US" altLang="zh-CN" sz="2800" kern="0" dirty="0" smtClean="0">
                  <a:solidFill>
                    <a:prstClr val="white"/>
                  </a:solidFill>
                  <a:latin typeface="微软雅黑" panose="020B0503020204020204" pitchFamily="34" charset="-122"/>
                  <a:ea typeface="微软雅黑" panose="020B0503020204020204" pitchFamily="34" charset="-122"/>
                  <a:sym typeface="+mn-ea"/>
                </a:rPr>
                <a:t>》</a:t>
              </a:r>
              <a:endParaRPr kumimoji="0" lang="zh-CN" altLang="en-US" sz="2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mn-ea"/>
              </a:endParaRPr>
            </a:p>
          </p:txBody>
        </p:sp>
        <p:sp>
          <p:nvSpPr>
            <p:cNvPr id="7" name="圆角矩形 9"/>
            <p:cNvSpPr/>
            <p:nvPr>
              <p:custDataLst>
                <p:tags r:id="rId3"/>
              </p:custDataLst>
            </p:nvPr>
          </p:nvSpPr>
          <p:spPr bwMode="auto">
            <a:xfrm>
              <a:off x="3793008" y="1850172"/>
              <a:ext cx="637452" cy="413296"/>
            </a:xfrm>
            <a:custGeom>
              <a:avLst/>
              <a:gdLst/>
              <a:ahLst/>
              <a:cxnLst/>
              <a:rect l="l" t="t" r="r" b="b"/>
              <a:pathLst>
                <a:path w="1224136" h="792089">
                  <a:moveTo>
                    <a:pt x="0" y="0"/>
                  </a:moveTo>
                  <a:lnTo>
                    <a:pt x="971800" y="0"/>
                  </a:lnTo>
                  <a:cubicBezTo>
                    <a:pt x="1111161" y="0"/>
                    <a:pt x="1224136" y="112975"/>
                    <a:pt x="1224136" y="252336"/>
                  </a:cubicBezTo>
                  <a:lnTo>
                    <a:pt x="1224136" y="539753"/>
                  </a:lnTo>
                  <a:cubicBezTo>
                    <a:pt x="1224136" y="679114"/>
                    <a:pt x="1111161" y="792089"/>
                    <a:pt x="971800" y="792089"/>
                  </a:cubicBezTo>
                  <a:lnTo>
                    <a:pt x="0" y="792089"/>
                  </a:lnTo>
                  <a:close/>
                </a:path>
              </a:pathLst>
            </a:custGeom>
            <a:grpFill/>
            <a:ln w="25400" cap="flat" cmpd="sng" algn="ctr">
              <a:noFill/>
              <a:prstDash val="solid"/>
            </a:ln>
            <a:effectLst/>
          </p:spPr>
          <p:txBody>
            <a:bodyPr lIns="91440" tIns="45720" rIns="91440" bIns="4572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b="0" i="0" u="none" strike="noStrike" kern="0" cap="none" spc="0" normalizeH="0" baseline="0" noProof="0">
                <a:ln>
                  <a:noFill/>
                </a:ln>
                <a:solidFill>
                  <a:srgbClr val="FFFFFF"/>
                </a:solidFill>
                <a:effectLst/>
                <a:uLnTx/>
                <a:uFillTx/>
                <a:latin typeface="Calibri" panose="020F0502020204030204"/>
                <a:ea typeface="宋体" panose="02010600030101010101" pitchFamily="2" charset="-122"/>
                <a:cs typeface="+mn-cs"/>
              </a:endParaRPr>
            </a:p>
          </p:txBody>
        </p:sp>
        <p:sp>
          <p:nvSpPr>
            <p:cNvPr id="8" name="任意多边形 7"/>
            <p:cNvSpPr/>
            <p:nvPr>
              <p:custDataLst>
                <p:tags r:id="rId4"/>
              </p:custDataLst>
            </p:nvPr>
          </p:nvSpPr>
          <p:spPr bwMode="auto">
            <a:xfrm>
              <a:off x="3283581" y="1400939"/>
              <a:ext cx="1240229" cy="786658"/>
            </a:xfrm>
            <a:custGeom>
              <a:avLst/>
              <a:gdLst>
                <a:gd name="connsiteX0" fmla="*/ 514593 w 1626717"/>
                <a:gd name="connsiteY0" fmla="*/ 0 h 1029186"/>
                <a:gd name="connsiteX1" fmla="*/ 1470265 w 1626717"/>
                <a:gd name="connsiteY1" fmla="*/ 0 h 1029186"/>
                <a:gd name="connsiteX2" fmla="*/ 1470265 w 1626717"/>
                <a:gd name="connsiteY2" fmla="*/ 377698 h 1029186"/>
                <a:gd name="connsiteX3" fmla="*/ 1626717 w 1626717"/>
                <a:gd name="connsiteY3" fmla="*/ 514593 h 1029186"/>
                <a:gd name="connsiteX4" fmla="*/ 1470265 w 1626717"/>
                <a:gd name="connsiteY4" fmla="*/ 651489 h 1029186"/>
                <a:gd name="connsiteX5" fmla="*/ 1470265 w 1626717"/>
                <a:gd name="connsiteY5" fmla="*/ 1029186 h 1029186"/>
                <a:gd name="connsiteX6" fmla="*/ 514593 w 1626717"/>
                <a:gd name="connsiteY6" fmla="*/ 1029186 h 1029186"/>
                <a:gd name="connsiteX7" fmla="*/ 0 w 1626717"/>
                <a:gd name="connsiteY7" fmla="*/ 514593 h 1029186"/>
                <a:gd name="connsiteX8" fmla="*/ 514593 w 1626717"/>
                <a:gd name="connsiteY8" fmla="*/ 0 h 1029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6717" h="1029186">
                  <a:moveTo>
                    <a:pt x="514593" y="0"/>
                  </a:moveTo>
                  <a:lnTo>
                    <a:pt x="1470265" y="0"/>
                  </a:lnTo>
                  <a:lnTo>
                    <a:pt x="1470265" y="377698"/>
                  </a:lnTo>
                  <a:lnTo>
                    <a:pt x="1626717" y="514593"/>
                  </a:lnTo>
                  <a:lnTo>
                    <a:pt x="1470265" y="651489"/>
                  </a:lnTo>
                  <a:lnTo>
                    <a:pt x="1470265" y="1029186"/>
                  </a:lnTo>
                  <a:lnTo>
                    <a:pt x="514593" y="1029186"/>
                  </a:lnTo>
                  <a:cubicBezTo>
                    <a:pt x="230391" y="1029186"/>
                    <a:pt x="0" y="798795"/>
                    <a:pt x="0" y="514593"/>
                  </a:cubicBezTo>
                  <a:cubicBezTo>
                    <a:pt x="0" y="230391"/>
                    <a:pt x="230391" y="0"/>
                    <a:pt x="514593" y="0"/>
                  </a:cubicBezTo>
                  <a:close/>
                </a:path>
              </a:pathLst>
            </a:custGeom>
            <a:grpFill/>
            <a:ln w="57150" cap="flat" cmpd="sng" algn="ctr">
              <a:solidFill>
                <a:srgbClr val="5B9BD5">
                  <a:lumMod val="20000"/>
                  <a:lumOff val="80000"/>
                </a:srgbClr>
              </a:solidFill>
              <a:prstDash val="solid"/>
            </a:ln>
            <a:effectLst/>
          </p:spPr>
          <p:txBody>
            <a:bodyPr lIns="91440" tIns="45720" rIns="91440" bIns="4572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4800" b="0" i="0" u="none" strike="noStrike" kern="0" cap="none" spc="0" normalizeH="0" baseline="0" noProof="0" dirty="0">
                  <a:ln>
                    <a:noFill/>
                  </a:ln>
                  <a:solidFill>
                    <a:srgbClr val="FFFFFF"/>
                  </a:solidFill>
                  <a:effectLst/>
                  <a:uLnTx/>
                  <a:uFillTx/>
                  <a:latin typeface="Arial" panose="020B0604020202020204" pitchFamily="34" charset="0"/>
                  <a:ea typeface="宋体" panose="02010600030101010101" pitchFamily="2" charset="-122"/>
                  <a:cs typeface="Arial" panose="020B0604020202020204" pitchFamily="34" charset="0"/>
                </a:rPr>
                <a:t>01</a:t>
              </a:r>
              <a:endParaRPr kumimoji="0" lang="zh-CN" altLang="en-US" sz="4800" b="0" i="0" u="none" strike="noStrike" kern="0" cap="none" spc="0" normalizeH="0" baseline="0" noProof="0" dirty="0">
                <a:ln>
                  <a:noFill/>
                </a:ln>
                <a:solidFill>
                  <a:srgbClr val="FFFFFF"/>
                </a:solidFill>
                <a:effectLst/>
                <a:uLnTx/>
                <a:uFillTx/>
                <a:latin typeface="Arial" panose="020B0604020202020204" pitchFamily="34" charset="0"/>
                <a:ea typeface="宋体" panose="02010600030101010101" pitchFamily="2" charset="-122"/>
                <a:cs typeface="Arial" panose="020B0604020202020204" pitchFamily="34" charset="0"/>
              </a:endParaRPr>
            </a:p>
          </p:txBody>
        </p:sp>
      </p:grpSp>
      <p:grpSp>
        <p:nvGrpSpPr>
          <p:cNvPr id="9" name="组合 8"/>
          <p:cNvGrpSpPr/>
          <p:nvPr/>
        </p:nvGrpSpPr>
        <p:grpSpPr>
          <a:xfrm>
            <a:off x="4859905" y="3984438"/>
            <a:ext cx="5532755" cy="1172845"/>
            <a:chOff x="3283581" y="1400939"/>
            <a:chExt cx="6187566" cy="1096130"/>
          </a:xfrm>
          <a:solidFill>
            <a:schemeClr val="accent1">
              <a:lumMod val="75000"/>
            </a:schemeClr>
          </a:solidFill>
        </p:grpSpPr>
        <p:sp>
          <p:nvSpPr>
            <p:cNvPr id="10" name="圆角矩形 2"/>
            <p:cNvSpPr/>
            <p:nvPr/>
          </p:nvSpPr>
          <p:spPr bwMode="auto">
            <a:xfrm rot="460042">
              <a:off x="4260006" y="1610363"/>
              <a:ext cx="4369931" cy="886706"/>
            </a:xfrm>
            <a:custGeom>
              <a:avLst/>
              <a:gdLst>
                <a:gd name="connsiteX0" fmla="*/ 0 w 6126070"/>
                <a:gd name="connsiteY0" fmla="*/ 0 h 1717168"/>
                <a:gd name="connsiteX1" fmla="*/ 5369986 w 6126070"/>
                <a:gd name="connsiteY1" fmla="*/ 0 h 1717168"/>
                <a:gd name="connsiteX2" fmla="*/ 6126070 w 6126070"/>
                <a:gd name="connsiteY2" fmla="*/ 756084 h 1717168"/>
                <a:gd name="connsiteX3" fmla="*/ 5369986 w 6126070"/>
                <a:gd name="connsiteY3" fmla="*/ 1512168 h 1717168"/>
                <a:gd name="connsiteX4" fmla="*/ 100439 w 6126070"/>
                <a:gd name="connsiteY4" fmla="*/ 1717168 h 1717168"/>
                <a:gd name="connsiteX5" fmla="*/ 0 w 6126070"/>
                <a:gd name="connsiteY5" fmla="*/ 0 h 1717168"/>
                <a:gd name="connsiteX0-1" fmla="*/ 0 w 6115521"/>
                <a:gd name="connsiteY0-2" fmla="*/ 168542 h 1717168"/>
                <a:gd name="connsiteX1-3" fmla="*/ 5359437 w 6115521"/>
                <a:gd name="connsiteY1-4" fmla="*/ 0 h 1717168"/>
                <a:gd name="connsiteX2-5" fmla="*/ 6115521 w 6115521"/>
                <a:gd name="connsiteY2-6" fmla="*/ 756084 h 1717168"/>
                <a:gd name="connsiteX3-7" fmla="*/ 5359437 w 6115521"/>
                <a:gd name="connsiteY3-8" fmla="*/ 1512168 h 1717168"/>
                <a:gd name="connsiteX4-9" fmla="*/ 89890 w 6115521"/>
                <a:gd name="connsiteY4-10" fmla="*/ 1717168 h 1717168"/>
                <a:gd name="connsiteX5-11" fmla="*/ 0 w 6115521"/>
                <a:gd name="connsiteY5-12" fmla="*/ 168542 h 1717168"/>
                <a:gd name="connsiteX0-13" fmla="*/ 0 w 6115521"/>
                <a:gd name="connsiteY0-14" fmla="*/ 168542 h 1968850"/>
                <a:gd name="connsiteX1-15" fmla="*/ 5359437 w 6115521"/>
                <a:gd name="connsiteY1-16" fmla="*/ 0 h 1968850"/>
                <a:gd name="connsiteX2-17" fmla="*/ 6115521 w 6115521"/>
                <a:gd name="connsiteY2-18" fmla="*/ 756084 h 1968850"/>
                <a:gd name="connsiteX3-19" fmla="*/ 5359437 w 6115521"/>
                <a:gd name="connsiteY3-20" fmla="*/ 1512168 h 1968850"/>
                <a:gd name="connsiteX4-21" fmla="*/ 94937 w 6115521"/>
                <a:gd name="connsiteY4-22" fmla="*/ 1968850 h 1968850"/>
                <a:gd name="connsiteX5-23" fmla="*/ 0 w 6115521"/>
                <a:gd name="connsiteY5-24" fmla="*/ 168542 h 1968850"/>
                <a:gd name="connsiteX0-25" fmla="*/ 0 w 6115521"/>
                <a:gd name="connsiteY0-26" fmla="*/ 168542 h 1968850"/>
                <a:gd name="connsiteX1-27" fmla="*/ 5359437 w 6115521"/>
                <a:gd name="connsiteY1-28" fmla="*/ 0 h 1968850"/>
                <a:gd name="connsiteX2-29" fmla="*/ 6115521 w 6115521"/>
                <a:gd name="connsiteY2-30" fmla="*/ 756084 h 1968850"/>
                <a:gd name="connsiteX3-31" fmla="*/ 5359437 w 6115521"/>
                <a:gd name="connsiteY3-32" fmla="*/ 1512168 h 1968850"/>
                <a:gd name="connsiteX4-33" fmla="*/ 94937 w 6115521"/>
                <a:gd name="connsiteY4-34" fmla="*/ 1968850 h 1968850"/>
                <a:gd name="connsiteX5-35" fmla="*/ 0 w 6115521"/>
                <a:gd name="connsiteY5-36" fmla="*/ 168542 h 1968850"/>
                <a:gd name="connsiteX0-37" fmla="*/ 0 w 6115521"/>
                <a:gd name="connsiteY0-38" fmla="*/ 168542 h 1968850"/>
                <a:gd name="connsiteX1-39" fmla="*/ 5359437 w 6115521"/>
                <a:gd name="connsiteY1-40" fmla="*/ 0 h 1968850"/>
                <a:gd name="connsiteX2-41" fmla="*/ 6115521 w 6115521"/>
                <a:gd name="connsiteY2-42" fmla="*/ 756084 h 1968850"/>
                <a:gd name="connsiteX3-43" fmla="*/ 5359437 w 6115521"/>
                <a:gd name="connsiteY3-44" fmla="*/ 1512168 h 1968850"/>
                <a:gd name="connsiteX4-45" fmla="*/ 94937 w 6115521"/>
                <a:gd name="connsiteY4-46" fmla="*/ 1968850 h 1968850"/>
                <a:gd name="connsiteX5-47" fmla="*/ 0 w 6115521"/>
                <a:gd name="connsiteY5-48" fmla="*/ 168542 h 196885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6115521" h="1968850">
                  <a:moveTo>
                    <a:pt x="0" y="168542"/>
                  </a:moveTo>
                  <a:lnTo>
                    <a:pt x="5359437" y="0"/>
                  </a:lnTo>
                  <a:cubicBezTo>
                    <a:pt x="5777011" y="0"/>
                    <a:pt x="6115521" y="338510"/>
                    <a:pt x="6115521" y="756084"/>
                  </a:cubicBezTo>
                  <a:cubicBezTo>
                    <a:pt x="6115521" y="1173658"/>
                    <a:pt x="5777011" y="1512168"/>
                    <a:pt x="5359437" y="1512168"/>
                  </a:cubicBezTo>
                  <a:cubicBezTo>
                    <a:pt x="3604604" y="1664395"/>
                    <a:pt x="2111181" y="1663756"/>
                    <a:pt x="94937" y="1968850"/>
                  </a:cubicBezTo>
                  <a:cubicBezTo>
                    <a:pt x="94937" y="1464794"/>
                    <a:pt x="0" y="672598"/>
                    <a:pt x="0" y="168542"/>
                  </a:cubicBezTo>
                  <a:close/>
                </a:path>
              </a:pathLst>
            </a:custGeom>
            <a:grpFill/>
            <a:ln w="25400" cap="flat" cmpd="sng" algn="ctr">
              <a:noFill/>
              <a:prstDash val="solid"/>
            </a:ln>
            <a:effectLst/>
          </p:spPr>
          <p:txBody>
            <a:bodyPr lIns="91440" tIns="45720" rIns="91440" bIns="4572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b="0" i="0" u="none" strike="noStrike" kern="0" cap="none" spc="0" normalizeH="0" baseline="0" noProof="0">
                <a:ln>
                  <a:noFill/>
                </a:ln>
                <a:solidFill>
                  <a:srgbClr val="FFFFFF"/>
                </a:solidFill>
                <a:effectLst/>
                <a:uLnTx/>
                <a:uFillTx/>
                <a:latin typeface="Calibri" panose="020F0502020204030204"/>
                <a:ea typeface="宋体" panose="02010600030101010101" pitchFamily="2" charset="-122"/>
                <a:cs typeface="+mn-cs"/>
              </a:endParaRPr>
            </a:p>
          </p:txBody>
        </p:sp>
        <p:sp>
          <p:nvSpPr>
            <p:cNvPr id="11" name="圆角矩形 2"/>
            <p:cNvSpPr/>
            <p:nvPr/>
          </p:nvSpPr>
          <p:spPr bwMode="auto">
            <a:xfrm>
              <a:off x="3419638" y="1475605"/>
              <a:ext cx="6051509" cy="787401"/>
            </a:xfrm>
            <a:custGeom>
              <a:avLst/>
              <a:gdLst/>
              <a:ahLst/>
              <a:cxnLst/>
              <a:rect l="l" t="t" r="r" b="b"/>
              <a:pathLst>
                <a:path w="6126070" h="1512168">
                  <a:moveTo>
                    <a:pt x="0" y="0"/>
                  </a:moveTo>
                  <a:lnTo>
                    <a:pt x="5369986" y="0"/>
                  </a:lnTo>
                  <a:cubicBezTo>
                    <a:pt x="5787560" y="0"/>
                    <a:pt x="6126070" y="338510"/>
                    <a:pt x="6126070" y="756084"/>
                  </a:cubicBezTo>
                  <a:cubicBezTo>
                    <a:pt x="6126070" y="1173658"/>
                    <a:pt x="5787560" y="1512168"/>
                    <a:pt x="5369986" y="1512168"/>
                  </a:cubicBezTo>
                  <a:lnTo>
                    <a:pt x="0" y="1512168"/>
                  </a:lnTo>
                  <a:close/>
                </a:path>
              </a:pathLst>
            </a:custGeom>
            <a:grpFill/>
            <a:ln w="57150" cap="flat" cmpd="sng" algn="ctr">
              <a:solidFill>
                <a:srgbClr val="5B9BD5">
                  <a:lumMod val="20000"/>
                  <a:lumOff val="80000"/>
                </a:srgbClr>
              </a:solidFill>
              <a:prstDash val="solid"/>
            </a:ln>
            <a:effectLst/>
          </p:spPr>
          <p:txBody>
            <a:bodyPr lIns="1248000" tIns="45720" rIns="91440" bIns="45720" anchor="ct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2800" kern="0" dirty="0" smtClean="0">
                  <a:solidFill>
                    <a:prstClr val="white"/>
                  </a:solidFill>
                  <a:latin typeface="微软雅黑" panose="020B0503020204020204" pitchFamily="34" charset="-122"/>
                  <a:ea typeface="微软雅黑" panose="020B0503020204020204" pitchFamily="34" charset="-122"/>
                </a:rPr>
                <a:t>《</a:t>
              </a:r>
              <a:r>
                <a:rPr lang="zh-CN" altLang="en-US" sz="2800" kern="0" dirty="0">
                  <a:solidFill>
                    <a:prstClr val="white"/>
                  </a:solidFill>
                  <a:latin typeface="微软雅黑" panose="020B0503020204020204" pitchFamily="34" charset="-122"/>
                  <a:ea typeface="微软雅黑" panose="020B0503020204020204" pitchFamily="34" charset="-122"/>
                </a:rPr>
                <a:t>金瓶梅</a:t>
              </a:r>
              <a:r>
                <a:rPr lang="en-US" altLang="zh-CN" sz="2800" kern="0" dirty="0" smtClean="0">
                  <a:solidFill>
                    <a:prstClr val="white"/>
                  </a:solidFill>
                  <a:latin typeface="微软雅黑" panose="020B0503020204020204" pitchFamily="34" charset="-122"/>
                  <a:ea typeface="微软雅黑" panose="020B0503020204020204" pitchFamily="34" charset="-122"/>
                </a:rPr>
                <a:t>》</a:t>
              </a:r>
              <a:endParaRPr kumimoji="0" lang="zh-CN" altLang="en-US" sz="2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12" name="圆角矩形 9"/>
            <p:cNvSpPr/>
            <p:nvPr/>
          </p:nvSpPr>
          <p:spPr bwMode="auto">
            <a:xfrm>
              <a:off x="3793632" y="1851017"/>
              <a:ext cx="636587" cy="412750"/>
            </a:xfrm>
            <a:custGeom>
              <a:avLst/>
              <a:gdLst/>
              <a:ahLst/>
              <a:cxnLst/>
              <a:rect l="l" t="t" r="r" b="b"/>
              <a:pathLst>
                <a:path w="1224136" h="792089">
                  <a:moveTo>
                    <a:pt x="0" y="0"/>
                  </a:moveTo>
                  <a:lnTo>
                    <a:pt x="971800" y="0"/>
                  </a:lnTo>
                  <a:cubicBezTo>
                    <a:pt x="1111161" y="0"/>
                    <a:pt x="1224136" y="112975"/>
                    <a:pt x="1224136" y="252336"/>
                  </a:cubicBezTo>
                  <a:lnTo>
                    <a:pt x="1224136" y="539753"/>
                  </a:lnTo>
                  <a:cubicBezTo>
                    <a:pt x="1224136" y="679114"/>
                    <a:pt x="1111161" y="792089"/>
                    <a:pt x="971800" y="792089"/>
                  </a:cubicBezTo>
                  <a:lnTo>
                    <a:pt x="0" y="792089"/>
                  </a:lnTo>
                  <a:close/>
                </a:path>
              </a:pathLst>
            </a:custGeom>
            <a:grpFill/>
            <a:ln w="25400" cap="flat" cmpd="sng" algn="ctr">
              <a:noFill/>
              <a:prstDash val="solid"/>
            </a:ln>
            <a:effectLst/>
          </p:spPr>
          <p:txBody>
            <a:bodyPr lIns="91440" tIns="45720" rIns="91440" bIns="4572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b="0" i="0" u="none" strike="noStrike" kern="0" cap="none" spc="0" normalizeH="0" baseline="0" noProof="0">
                <a:ln>
                  <a:noFill/>
                </a:ln>
                <a:solidFill>
                  <a:srgbClr val="FFFFFF"/>
                </a:solidFill>
                <a:effectLst/>
                <a:uLnTx/>
                <a:uFillTx/>
                <a:latin typeface="Calibri" panose="020F0502020204030204"/>
                <a:ea typeface="宋体" panose="02010600030101010101" pitchFamily="2" charset="-122"/>
                <a:cs typeface="+mn-cs"/>
              </a:endParaRPr>
            </a:p>
          </p:txBody>
        </p:sp>
        <p:sp>
          <p:nvSpPr>
            <p:cNvPr id="13" name="任意多边形 12"/>
            <p:cNvSpPr/>
            <p:nvPr/>
          </p:nvSpPr>
          <p:spPr bwMode="auto">
            <a:xfrm>
              <a:off x="3283581" y="1400939"/>
              <a:ext cx="1241425" cy="787400"/>
            </a:xfrm>
            <a:custGeom>
              <a:avLst/>
              <a:gdLst>
                <a:gd name="connsiteX0" fmla="*/ 514593 w 1626717"/>
                <a:gd name="connsiteY0" fmla="*/ 0 h 1029186"/>
                <a:gd name="connsiteX1" fmla="*/ 1470265 w 1626717"/>
                <a:gd name="connsiteY1" fmla="*/ 0 h 1029186"/>
                <a:gd name="connsiteX2" fmla="*/ 1470265 w 1626717"/>
                <a:gd name="connsiteY2" fmla="*/ 377698 h 1029186"/>
                <a:gd name="connsiteX3" fmla="*/ 1626717 w 1626717"/>
                <a:gd name="connsiteY3" fmla="*/ 514593 h 1029186"/>
                <a:gd name="connsiteX4" fmla="*/ 1470265 w 1626717"/>
                <a:gd name="connsiteY4" fmla="*/ 651489 h 1029186"/>
                <a:gd name="connsiteX5" fmla="*/ 1470265 w 1626717"/>
                <a:gd name="connsiteY5" fmla="*/ 1029186 h 1029186"/>
                <a:gd name="connsiteX6" fmla="*/ 514593 w 1626717"/>
                <a:gd name="connsiteY6" fmla="*/ 1029186 h 1029186"/>
                <a:gd name="connsiteX7" fmla="*/ 0 w 1626717"/>
                <a:gd name="connsiteY7" fmla="*/ 514593 h 1029186"/>
                <a:gd name="connsiteX8" fmla="*/ 514593 w 1626717"/>
                <a:gd name="connsiteY8" fmla="*/ 0 h 1029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6717" h="1029186">
                  <a:moveTo>
                    <a:pt x="514593" y="0"/>
                  </a:moveTo>
                  <a:lnTo>
                    <a:pt x="1470265" y="0"/>
                  </a:lnTo>
                  <a:lnTo>
                    <a:pt x="1470265" y="377698"/>
                  </a:lnTo>
                  <a:lnTo>
                    <a:pt x="1626717" y="514593"/>
                  </a:lnTo>
                  <a:lnTo>
                    <a:pt x="1470265" y="651489"/>
                  </a:lnTo>
                  <a:lnTo>
                    <a:pt x="1470265" y="1029186"/>
                  </a:lnTo>
                  <a:lnTo>
                    <a:pt x="514593" y="1029186"/>
                  </a:lnTo>
                  <a:cubicBezTo>
                    <a:pt x="230391" y="1029186"/>
                    <a:pt x="0" y="798795"/>
                    <a:pt x="0" y="514593"/>
                  </a:cubicBezTo>
                  <a:cubicBezTo>
                    <a:pt x="0" y="230391"/>
                    <a:pt x="230391" y="0"/>
                    <a:pt x="514593" y="0"/>
                  </a:cubicBezTo>
                  <a:close/>
                </a:path>
              </a:pathLst>
            </a:custGeom>
            <a:grpFill/>
            <a:ln w="57150" cap="flat" cmpd="sng" algn="ctr">
              <a:solidFill>
                <a:srgbClr val="5B9BD5">
                  <a:lumMod val="20000"/>
                  <a:lumOff val="80000"/>
                </a:srgbClr>
              </a:solidFill>
              <a:prstDash val="solid"/>
            </a:ln>
            <a:effectLst/>
          </p:spPr>
          <p:txBody>
            <a:bodyPr lIns="91440" tIns="45720" rIns="91440" bIns="4572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4800" b="0" i="0" u="none" strike="noStrike" kern="0" cap="none" spc="0" normalizeH="0" baseline="0" noProof="0" dirty="0">
                  <a:ln>
                    <a:noFill/>
                  </a:ln>
                  <a:solidFill>
                    <a:srgbClr val="FFFFFF"/>
                  </a:solidFill>
                  <a:effectLst/>
                  <a:uLnTx/>
                  <a:uFillTx/>
                  <a:latin typeface="Arial" panose="020B0604020202020204" pitchFamily="34" charset="0"/>
                  <a:ea typeface="宋体" panose="02010600030101010101" pitchFamily="2" charset="-122"/>
                  <a:cs typeface="Arial" panose="020B0604020202020204" pitchFamily="34" charset="0"/>
                </a:rPr>
                <a:t>02</a:t>
              </a:r>
              <a:endParaRPr kumimoji="0" lang="zh-CN" altLang="en-US" sz="4800" b="0" i="0" u="none" strike="noStrike" kern="0" cap="none" spc="0" normalizeH="0" baseline="0" noProof="0" dirty="0">
                <a:ln>
                  <a:noFill/>
                </a:ln>
                <a:solidFill>
                  <a:srgbClr val="FFFFFF"/>
                </a:solidFill>
                <a:effectLst/>
                <a:uLnTx/>
                <a:uFillTx/>
                <a:latin typeface="Arial" panose="020B0604020202020204" pitchFamily="34" charset="0"/>
                <a:ea typeface="宋体" panose="02010600030101010101" pitchFamily="2" charset="-122"/>
                <a:cs typeface="Arial" panose="020B0604020202020204" pitchFamily="34" charset="0"/>
              </a:endParaRPr>
            </a:p>
          </p:txBody>
        </p:sp>
      </p:grpSp>
      <p:sp>
        <p:nvSpPr>
          <p:cNvPr id="4" name="文本框 3"/>
          <p:cNvSpPr txBox="1"/>
          <p:nvPr/>
        </p:nvSpPr>
        <p:spPr>
          <a:xfrm>
            <a:off x="0" y="80010"/>
            <a:ext cx="4305300" cy="337185"/>
          </a:xfrm>
          <a:prstGeom prst="rect">
            <a:avLst/>
          </a:prstGeom>
          <a:noFill/>
        </p:spPr>
        <p:txBody>
          <a:bodyPr wrap="square" rtlCol="0">
            <a:spAutoFit/>
          </a:bodyPr>
          <a:lstStyle/>
          <a:p>
            <a:r>
              <a:rPr lang="en-US" altLang="zh-CN" sz="160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17.</a:t>
            </a:r>
            <a:r>
              <a:rPr lang="en-US" sz="160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2</a:t>
            </a:r>
            <a:r>
              <a:rPr sz="160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 《金瓶梅》</a:t>
            </a:r>
          </a:p>
        </p:txBody>
      </p:sp>
      <p:sp>
        <p:nvSpPr>
          <p:cNvPr id="14" name="文本框 13"/>
          <p:cNvSpPr txBox="1"/>
          <p:nvPr/>
        </p:nvSpPr>
        <p:spPr>
          <a:xfrm>
            <a:off x="0" y="252730"/>
            <a:ext cx="4305300" cy="337185"/>
          </a:xfrm>
          <a:prstGeom prst="rect">
            <a:avLst/>
          </a:prstGeom>
          <a:noFill/>
        </p:spPr>
        <p:txBody>
          <a:bodyPr wrap="square" rtlCol="0">
            <a:spAutoFit/>
          </a:bodyPr>
          <a:lstStyle/>
          <a:p>
            <a:r>
              <a:rPr lang="en-US" altLang="zh-CN" sz="160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17.</a:t>
            </a:r>
            <a:r>
              <a:rPr lang="en-US" sz="160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2</a:t>
            </a:r>
            <a:r>
              <a:rPr sz="160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en-US" sz="160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1</a:t>
            </a:r>
            <a:r>
              <a:rPr sz="160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《金瓶梅》的作年、作者和版本</a:t>
            </a:r>
          </a:p>
        </p:txBody>
      </p:sp>
    </p:spTree>
    <p:extLst>
      <p:ext uri="{BB962C8B-B14F-4D97-AF65-F5344CB8AC3E}">
        <p14:creationId xmlns:p14="http://schemas.microsoft.com/office/powerpoint/2010/main" val="476466330"/>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nvPr>
        </p:nvSpPr>
        <p:spPr/>
        <p:txBody>
          <a:bodyPr/>
          <a:lstStyle/>
          <a:p>
            <a:r>
              <a:rPr lang="zh-CN" altLang="en-US" dirty="0"/>
              <a:t>第二节  《金瓶梅》</a:t>
            </a:r>
          </a:p>
        </p:txBody>
      </p:sp>
      <p:sp>
        <p:nvSpPr>
          <p:cNvPr id="4" name="文本占位符 3"/>
          <p:cNvSpPr>
            <a:spLocks noGrp="1"/>
          </p:cNvSpPr>
          <p:nvPr>
            <p:ph type="body" idx="4294967295"/>
          </p:nvPr>
        </p:nvSpPr>
        <p:spPr>
          <a:xfrm>
            <a:off x="529390" y="1238885"/>
            <a:ext cx="11662610" cy="4017634"/>
          </a:xfrm>
        </p:spPr>
        <p:txBody>
          <a:bodyPr>
            <a:noAutofit/>
          </a:bodyPr>
          <a:lstStyle/>
          <a:p>
            <a:pPr marL="0" indent="0">
              <a:lnSpc>
                <a:spcPct val="150000"/>
              </a:lnSpc>
              <a:buNone/>
            </a:pPr>
            <a:r>
              <a:rPr lang="zh-CN" altLang="en-US" b="1" dirty="0" smtClean="0">
                <a:sym typeface="+mn-ea"/>
              </a:rPr>
              <a:t>二、</a:t>
            </a:r>
            <a:r>
              <a:rPr lang="en-US" altLang="zh-CN" b="1" dirty="0" smtClean="0">
                <a:sym typeface="+mn-ea"/>
              </a:rPr>
              <a:t>《</a:t>
            </a:r>
            <a:r>
              <a:rPr lang="en-US" altLang="zh-CN" b="1" dirty="0">
                <a:sym typeface="+mn-ea"/>
              </a:rPr>
              <a:t>金瓶梅》</a:t>
            </a:r>
            <a:r>
              <a:rPr lang="en-US" altLang="zh-CN" b="1" dirty="0" smtClean="0">
                <a:sym typeface="+mn-ea"/>
              </a:rPr>
              <a:t>的内容与社会思想意义</a:t>
            </a:r>
            <a:r>
              <a:rPr lang="zh-CN" altLang="en-US" b="1" dirty="0" smtClean="0">
                <a:solidFill>
                  <a:srgbClr val="00B050"/>
                </a:solidFill>
                <a:sym typeface="+mn-ea"/>
              </a:rPr>
              <a:t>［</a:t>
            </a:r>
            <a:r>
              <a:rPr lang="en-US" altLang="zh-CN" b="1" dirty="0" smtClean="0">
                <a:solidFill>
                  <a:srgbClr val="00B050"/>
                </a:solidFill>
                <a:sym typeface="+mn-ea"/>
              </a:rPr>
              <a:t>1710</a:t>
            </a:r>
            <a:r>
              <a:rPr lang="zh-CN" altLang="en-US" b="1" dirty="0" smtClean="0">
                <a:solidFill>
                  <a:srgbClr val="00B050"/>
                </a:solidFill>
                <a:sym typeface="+mn-ea"/>
              </a:rPr>
              <a:t>论述］</a:t>
            </a:r>
            <a:endParaRPr lang="en-US" altLang="zh-CN" b="1" dirty="0">
              <a:solidFill>
                <a:srgbClr val="00B050"/>
              </a:solidFill>
              <a:sym typeface="+mn-ea"/>
            </a:endParaRPr>
          </a:p>
          <a:p>
            <a:pPr marL="0" indent="0">
              <a:lnSpc>
                <a:spcPct val="150000"/>
              </a:lnSpc>
              <a:spcBef>
                <a:spcPts val="0"/>
              </a:spcBef>
              <a:buNone/>
            </a:pPr>
            <a:r>
              <a:rPr lang="zh-CN" altLang="en-US" dirty="0">
                <a:latin typeface="KaiTi" charset="-122"/>
                <a:ea typeface="KaiTi" charset="-122"/>
                <a:cs typeface="KaiTi" charset="-122"/>
              </a:rPr>
              <a:t>（</a:t>
            </a:r>
            <a:r>
              <a:rPr lang="en-US" altLang="zh-CN" dirty="0">
                <a:latin typeface="KaiTi" charset="-122"/>
                <a:ea typeface="KaiTi" charset="-122"/>
                <a:cs typeface="KaiTi" charset="-122"/>
              </a:rPr>
              <a:t>1</a:t>
            </a:r>
            <a:r>
              <a:rPr lang="zh-CN" altLang="en-US" dirty="0">
                <a:latin typeface="KaiTi" charset="-122"/>
                <a:ea typeface="KaiTi" charset="-122"/>
                <a:cs typeface="KaiTi" charset="-122"/>
              </a:rPr>
              <a:t>）</a:t>
            </a:r>
            <a:r>
              <a:rPr lang="zh-CN" altLang="en-US" dirty="0">
                <a:latin typeface="Microsoft YaHei" charset="-122"/>
                <a:ea typeface="Microsoft YaHei" charset="-122"/>
                <a:cs typeface="Microsoft YaHei" charset="-122"/>
              </a:rPr>
              <a:t>通过对西门庆这样一个兼</a:t>
            </a:r>
            <a:r>
              <a:rPr lang="zh-CN" altLang="en-US" dirty="0">
                <a:solidFill>
                  <a:srgbClr val="C00000"/>
                </a:solidFill>
                <a:latin typeface="Microsoft YaHei" charset="-122"/>
                <a:ea typeface="Microsoft YaHei" charset="-122"/>
                <a:cs typeface="Microsoft YaHei" charset="-122"/>
              </a:rPr>
              <a:t>富商、恶霸、官僚、淫棍</a:t>
            </a:r>
            <a:r>
              <a:rPr lang="zh-CN" altLang="en-US" dirty="0">
                <a:latin typeface="Microsoft YaHei" charset="-122"/>
                <a:ea typeface="Microsoft YaHei" charset="-122"/>
                <a:cs typeface="Microsoft YaHei" charset="-122"/>
              </a:rPr>
              <a:t>于一身的人物</a:t>
            </a:r>
            <a:r>
              <a:rPr lang="zh-CN" altLang="en-US" dirty="0">
                <a:solidFill>
                  <a:srgbClr val="C00000"/>
                </a:solidFill>
                <a:latin typeface="Microsoft YaHei" charset="-122"/>
                <a:ea typeface="Microsoft YaHei" charset="-122"/>
                <a:cs typeface="Microsoft YaHei" charset="-122"/>
              </a:rPr>
              <a:t>不动声色</a:t>
            </a:r>
            <a:r>
              <a:rPr lang="zh-CN" altLang="en-US" dirty="0">
                <a:latin typeface="Microsoft YaHei" charset="-122"/>
                <a:ea typeface="Microsoft YaHei" charset="-122"/>
                <a:cs typeface="Microsoft YaHei" charset="-122"/>
              </a:rPr>
              <a:t>的描写</a:t>
            </a:r>
            <a:r>
              <a:rPr lang="zh-CN" altLang="en-US" dirty="0">
                <a:latin typeface="KaiTi" charset="-122"/>
                <a:ea typeface="KaiTi" charset="-122"/>
                <a:cs typeface="KaiTi" charset="-122"/>
              </a:rPr>
              <a:t>，充分暴露了</a:t>
            </a:r>
            <a:r>
              <a:rPr lang="zh-CN" altLang="en-US" dirty="0">
                <a:solidFill>
                  <a:srgbClr val="C00000"/>
                </a:solidFill>
                <a:latin typeface="KaiTi" charset="-122"/>
                <a:ea typeface="KaiTi" charset="-122"/>
                <a:cs typeface="KaiTi" charset="-122"/>
              </a:rPr>
              <a:t>明代后期</a:t>
            </a:r>
            <a:r>
              <a:rPr lang="zh-CN" altLang="en-US" dirty="0">
                <a:latin typeface="KaiTi" charset="-122"/>
                <a:ea typeface="KaiTi" charset="-122"/>
                <a:cs typeface="KaiTi" charset="-122"/>
              </a:rPr>
              <a:t>社会的黑暗、</a:t>
            </a:r>
            <a:r>
              <a:rPr lang="zh-CN" altLang="en-US" dirty="0">
                <a:solidFill>
                  <a:srgbClr val="C00000"/>
                </a:solidFill>
                <a:latin typeface="KaiTi" charset="-122"/>
                <a:ea typeface="KaiTi" charset="-122"/>
                <a:cs typeface="KaiTi" charset="-122"/>
              </a:rPr>
              <a:t>吏治的腐朽</a:t>
            </a:r>
            <a:r>
              <a:rPr lang="zh-CN" altLang="en-US" dirty="0">
                <a:latin typeface="KaiTi" charset="-122"/>
                <a:ea typeface="KaiTi" charset="-122"/>
                <a:cs typeface="KaiTi" charset="-122"/>
              </a:rPr>
              <a:t>，及官商勾结、</a:t>
            </a:r>
            <a:r>
              <a:rPr lang="zh-CN" altLang="en-US" dirty="0">
                <a:solidFill>
                  <a:srgbClr val="C00000"/>
                </a:solidFill>
                <a:latin typeface="KaiTi" charset="-122"/>
                <a:ea typeface="KaiTi" charset="-122"/>
                <a:cs typeface="KaiTi" charset="-122"/>
              </a:rPr>
              <a:t>权钱交易</a:t>
            </a:r>
            <a:r>
              <a:rPr lang="zh-CN" altLang="en-US" dirty="0">
                <a:latin typeface="KaiTi" charset="-122"/>
                <a:ea typeface="KaiTi" charset="-122"/>
                <a:cs typeface="KaiTi" charset="-122"/>
              </a:rPr>
              <a:t>等社会现象。</a:t>
            </a:r>
            <a:br>
              <a:rPr lang="zh-CN" altLang="en-US" dirty="0">
                <a:latin typeface="KaiTi" charset="-122"/>
                <a:ea typeface="KaiTi" charset="-122"/>
                <a:cs typeface="KaiTi" charset="-122"/>
              </a:rPr>
            </a:br>
            <a:r>
              <a:rPr lang="zh-CN" altLang="en-US" dirty="0">
                <a:latin typeface="KaiTi" charset="-122"/>
                <a:ea typeface="KaiTi" charset="-122"/>
                <a:cs typeface="KaiTi" charset="-122"/>
              </a:rPr>
              <a:t>（</a:t>
            </a:r>
            <a:r>
              <a:rPr lang="en-US" altLang="zh-CN" dirty="0">
                <a:latin typeface="KaiTi" charset="-122"/>
                <a:ea typeface="KaiTi" charset="-122"/>
                <a:cs typeface="KaiTi" charset="-122"/>
              </a:rPr>
              <a:t>2</a:t>
            </a:r>
            <a:r>
              <a:rPr lang="zh-CN" altLang="en-US" dirty="0">
                <a:latin typeface="KaiTi" charset="-122"/>
                <a:ea typeface="KaiTi" charset="-122"/>
                <a:cs typeface="KaiTi" charset="-122"/>
              </a:rPr>
              <a:t>）</a:t>
            </a:r>
            <a:r>
              <a:rPr lang="zh-CN" altLang="en-US" dirty="0">
                <a:latin typeface="Microsoft YaHei" charset="-122"/>
                <a:ea typeface="Microsoft YaHei" charset="-122"/>
                <a:cs typeface="Microsoft YaHei" charset="-122"/>
              </a:rPr>
              <a:t>小说不仅写出了西门庆的</a:t>
            </a:r>
            <a:r>
              <a:rPr lang="zh-CN" altLang="en-US" dirty="0">
                <a:solidFill>
                  <a:srgbClr val="C00000"/>
                </a:solidFill>
                <a:latin typeface="Microsoft YaHei" charset="-122"/>
                <a:ea typeface="Microsoft YaHei" charset="-122"/>
                <a:cs typeface="Microsoft YaHei" charset="-122"/>
              </a:rPr>
              <a:t>贪婪与狠毒</a:t>
            </a:r>
            <a:r>
              <a:rPr lang="zh-CN" altLang="en-US" dirty="0">
                <a:latin typeface="Microsoft YaHei" charset="-122"/>
                <a:ea typeface="Microsoft YaHei" charset="-122"/>
                <a:cs typeface="Microsoft YaHei" charset="-122"/>
              </a:rPr>
              <a:t>，而且也写出了他的</a:t>
            </a:r>
            <a:r>
              <a:rPr lang="zh-CN" altLang="en-US" dirty="0">
                <a:solidFill>
                  <a:srgbClr val="C00000"/>
                </a:solidFill>
                <a:latin typeface="Microsoft YaHei" charset="-122"/>
                <a:ea typeface="Microsoft YaHei" charset="-122"/>
                <a:cs typeface="Microsoft YaHei" charset="-122"/>
              </a:rPr>
              <a:t>精明强干</a:t>
            </a:r>
            <a:r>
              <a:rPr lang="zh-CN" altLang="en-US" dirty="0">
                <a:latin typeface="Microsoft YaHei" charset="-122"/>
                <a:ea typeface="Microsoft YaHei" charset="-122"/>
                <a:cs typeface="Microsoft YaHei" charset="-122"/>
              </a:rPr>
              <a:t>，真实地塑造了明代后期</a:t>
            </a:r>
            <a:r>
              <a:rPr lang="zh-CN" altLang="en-US" dirty="0">
                <a:solidFill>
                  <a:srgbClr val="00B050"/>
                </a:solidFill>
                <a:latin typeface="Microsoft YaHei" charset="-122"/>
                <a:ea typeface="Microsoft YaHei" charset="-122"/>
                <a:cs typeface="Microsoft YaHei" charset="-122"/>
              </a:rPr>
              <a:t>新兴商人</a:t>
            </a:r>
            <a:r>
              <a:rPr lang="zh-CN" altLang="en-US" dirty="0">
                <a:latin typeface="Microsoft YaHei" charset="-122"/>
                <a:ea typeface="Microsoft YaHei" charset="-122"/>
                <a:cs typeface="Microsoft YaHei" charset="-122"/>
              </a:rPr>
              <a:t>形象</a:t>
            </a:r>
            <a:r>
              <a:rPr lang="zh-CN" altLang="en-US" dirty="0" smtClean="0">
                <a:latin typeface="Microsoft YaHei" charset="-122"/>
                <a:ea typeface="Microsoft YaHei" charset="-122"/>
                <a:cs typeface="Microsoft YaHei" charset="-122"/>
              </a:rPr>
              <a:t>。</a:t>
            </a:r>
            <a:r>
              <a:rPr lang="zh-CN" altLang="zh-CN" dirty="0">
                <a:latin typeface="KaiTi" charset="-122"/>
                <a:ea typeface="KaiTi" charset="-122"/>
                <a:cs typeface="KaiTi" charset="-122"/>
              </a:rPr>
              <a:t>体现了明代后期普遍的“好货”、“好色”的社会思潮对小说作者的深刻影响</a:t>
            </a:r>
            <a:r>
              <a:rPr lang="zh-CN" altLang="zh-CN" dirty="0" smtClean="0">
                <a:latin typeface="KaiTi" charset="-122"/>
                <a:ea typeface="KaiTi" charset="-122"/>
                <a:cs typeface="KaiTi" charset="-122"/>
              </a:rPr>
              <a:t>。</a:t>
            </a:r>
            <a:r>
              <a:rPr lang="zh-CN" altLang="en-US" dirty="0">
                <a:latin typeface="KaiTi" charset="-122"/>
                <a:ea typeface="KaiTi" charset="-122"/>
                <a:cs typeface="KaiTi" charset="-122"/>
              </a:rPr>
              <a:t/>
            </a:r>
            <a:br>
              <a:rPr lang="zh-CN" altLang="en-US" dirty="0">
                <a:latin typeface="KaiTi" charset="-122"/>
                <a:ea typeface="KaiTi" charset="-122"/>
                <a:cs typeface="KaiTi" charset="-122"/>
              </a:rPr>
            </a:br>
            <a:r>
              <a:rPr lang="zh-CN" altLang="en-US" dirty="0">
                <a:latin typeface="KaiTi" charset="-122"/>
                <a:ea typeface="KaiTi" charset="-122"/>
                <a:cs typeface="KaiTi" charset="-122"/>
              </a:rPr>
              <a:t>（</a:t>
            </a:r>
            <a:r>
              <a:rPr lang="en-US" altLang="zh-CN" dirty="0">
                <a:latin typeface="KaiTi" charset="-122"/>
                <a:ea typeface="KaiTi" charset="-122"/>
                <a:cs typeface="KaiTi" charset="-122"/>
              </a:rPr>
              <a:t>3</a:t>
            </a:r>
            <a:r>
              <a:rPr lang="zh-CN" altLang="en-US" dirty="0">
                <a:latin typeface="KaiTi" charset="-122"/>
                <a:ea typeface="KaiTi" charset="-122"/>
                <a:cs typeface="KaiTi" charset="-122"/>
              </a:rPr>
              <a:t>）</a:t>
            </a:r>
            <a:r>
              <a:rPr lang="zh-CN" altLang="en-US" dirty="0">
                <a:latin typeface="Microsoft YaHei" charset="-122"/>
                <a:ea typeface="Microsoft YaHei" charset="-122"/>
                <a:cs typeface="Microsoft YaHei" charset="-122"/>
              </a:rPr>
              <a:t>小说通过一个</a:t>
            </a:r>
            <a:r>
              <a:rPr lang="zh-CN" altLang="en-US" dirty="0">
                <a:solidFill>
                  <a:srgbClr val="C00000"/>
                </a:solidFill>
                <a:latin typeface="Microsoft YaHei" charset="-122"/>
                <a:ea typeface="Microsoft YaHei" charset="-122"/>
                <a:cs typeface="Microsoft YaHei" charset="-122"/>
              </a:rPr>
              <a:t>家庭兴衰</a:t>
            </a:r>
            <a:r>
              <a:rPr lang="zh-CN" altLang="en-US" dirty="0">
                <a:latin typeface="Microsoft YaHei" charset="-122"/>
                <a:ea typeface="Microsoft YaHei" charset="-122"/>
                <a:cs typeface="Microsoft YaHei" charset="-122"/>
              </a:rPr>
              <a:t>的故事，</a:t>
            </a:r>
            <a:r>
              <a:rPr lang="zh-CN" altLang="en-US" dirty="0">
                <a:latin typeface="KaiTi" charset="-122"/>
                <a:ea typeface="KaiTi" charset="-122"/>
                <a:cs typeface="KaiTi" charset="-122"/>
              </a:rPr>
              <a:t>表现了对于</a:t>
            </a:r>
            <a:r>
              <a:rPr lang="zh-CN" altLang="en-US" dirty="0">
                <a:solidFill>
                  <a:srgbClr val="C00000"/>
                </a:solidFill>
                <a:latin typeface="KaiTi" charset="-122"/>
                <a:ea typeface="KaiTi" charset="-122"/>
                <a:cs typeface="KaiTi" charset="-122"/>
              </a:rPr>
              <a:t>人性</a:t>
            </a:r>
            <a:r>
              <a:rPr lang="zh-CN" altLang="en-US" dirty="0">
                <a:latin typeface="KaiTi" charset="-122"/>
                <a:ea typeface="KaiTi" charset="-122"/>
                <a:cs typeface="KaiTi" charset="-122"/>
              </a:rPr>
              <a:t>的更为深刻的思考</a:t>
            </a:r>
            <a:r>
              <a:rPr lang="zh-CN" altLang="en-US" dirty="0" smtClean="0">
                <a:latin typeface="KaiTi" charset="-122"/>
                <a:ea typeface="KaiTi" charset="-122"/>
                <a:cs typeface="KaiTi" charset="-122"/>
              </a:rPr>
              <a:t>。</a:t>
            </a:r>
            <a:endParaRPr lang="zh-CN" altLang="zh-CN" dirty="0">
              <a:latin typeface="KaiTi" charset="-122"/>
              <a:ea typeface="KaiTi" charset="-122"/>
              <a:cs typeface="KaiTi" charset="-122"/>
              <a:sym typeface="+mn-ea"/>
            </a:endParaRPr>
          </a:p>
        </p:txBody>
      </p:sp>
      <p:sp>
        <p:nvSpPr>
          <p:cNvPr id="2" name="文本框 1"/>
          <p:cNvSpPr txBox="1"/>
          <p:nvPr/>
        </p:nvSpPr>
        <p:spPr>
          <a:xfrm>
            <a:off x="0" y="80010"/>
            <a:ext cx="4305300" cy="337185"/>
          </a:xfrm>
          <a:prstGeom prst="rect">
            <a:avLst/>
          </a:prstGeom>
          <a:noFill/>
        </p:spPr>
        <p:txBody>
          <a:bodyPr wrap="square" rtlCol="0">
            <a:spAutoFit/>
          </a:bodyPr>
          <a:lstStyle/>
          <a:p>
            <a:r>
              <a:rPr lang="en-US" altLang="zh-CN" sz="160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17.</a:t>
            </a:r>
            <a:r>
              <a:rPr lang="en-US" sz="160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2</a:t>
            </a:r>
            <a:r>
              <a:rPr sz="160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en-US" sz="160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2</a:t>
            </a:r>
            <a:r>
              <a:rPr sz="160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《金瓶梅》的</a:t>
            </a:r>
            <a:r>
              <a:rPr lang="zh-CN" sz="160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内容与时代特征</a:t>
            </a:r>
          </a:p>
        </p:txBody>
      </p:sp>
      <p:pic>
        <p:nvPicPr>
          <p:cNvPr id="3" name="图片 2"/>
          <p:cNvPicPr>
            <a:picLocks noChangeAspect="1"/>
          </p:cNvPicPr>
          <p:nvPr/>
        </p:nvPicPr>
        <p:blipFill>
          <a:blip r:embed="rId3"/>
          <a:stretch>
            <a:fillRect/>
          </a:stretch>
        </p:blipFill>
        <p:spPr>
          <a:xfrm>
            <a:off x="9677400" y="13336"/>
            <a:ext cx="2514599" cy="1594402"/>
          </a:xfrm>
          <a:prstGeom prst="rect">
            <a:avLst/>
          </a:prstGeom>
        </p:spPr>
      </p:pic>
    </p:spTree>
    <p:extLst>
      <p:ext uri="{BB962C8B-B14F-4D97-AF65-F5344CB8AC3E}">
        <p14:creationId xmlns:p14="http://schemas.microsoft.com/office/powerpoint/2010/main" val="1338685298"/>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p:txBody>
          <a:bodyPr/>
          <a:lstStyle/>
          <a:p>
            <a:r>
              <a:rPr lang="zh-CN" altLang="en-US"/>
              <a:t>第二节  《金瓶梅》</a:t>
            </a:r>
          </a:p>
        </p:txBody>
      </p:sp>
      <p:sp>
        <p:nvSpPr>
          <p:cNvPr id="4" name="文本占位符 3"/>
          <p:cNvSpPr>
            <a:spLocks noGrp="1"/>
          </p:cNvSpPr>
          <p:nvPr>
            <p:ph type="body" idx="4294967295"/>
          </p:nvPr>
        </p:nvSpPr>
        <p:spPr>
          <a:xfrm>
            <a:off x="838200" y="1124585"/>
            <a:ext cx="11353800" cy="4700587"/>
          </a:xfrm>
        </p:spPr>
        <p:txBody>
          <a:bodyPr>
            <a:noAutofit/>
          </a:bodyPr>
          <a:lstStyle/>
          <a:p>
            <a:pPr marL="0" indent="0">
              <a:lnSpc>
                <a:spcPct val="130000"/>
              </a:lnSpc>
              <a:buNone/>
            </a:pPr>
            <a:r>
              <a:rPr lang="zh-CN" altLang="en-US" b="1" dirty="0" smtClean="0">
                <a:solidFill>
                  <a:schemeClr val="tx1"/>
                </a:solidFill>
                <a:sym typeface="+mn-ea"/>
              </a:rPr>
              <a:t>三、</a:t>
            </a:r>
            <a:r>
              <a:rPr lang="zh-CN" altLang="zh-CN" b="1" dirty="0" smtClean="0">
                <a:solidFill>
                  <a:schemeClr val="tx1"/>
                </a:solidFill>
                <a:sym typeface="+mn-ea"/>
              </a:rPr>
              <a:t>《</a:t>
            </a:r>
            <a:r>
              <a:rPr lang="zh-CN" altLang="zh-CN" b="1" dirty="0">
                <a:solidFill>
                  <a:schemeClr val="tx1"/>
                </a:solidFill>
                <a:sym typeface="+mn-ea"/>
              </a:rPr>
              <a:t>金瓶梅》的艺术成就及其对中国小说发展的</a:t>
            </a:r>
            <a:r>
              <a:rPr lang="zh-CN" altLang="zh-CN" b="1" dirty="0" smtClean="0">
                <a:solidFill>
                  <a:schemeClr val="tx1"/>
                </a:solidFill>
                <a:sym typeface="+mn-ea"/>
              </a:rPr>
              <a:t>贡献</a:t>
            </a:r>
            <a:r>
              <a:rPr lang="zh-CN" altLang="en-US" b="1" dirty="0" smtClean="0">
                <a:solidFill>
                  <a:srgbClr val="00B050"/>
                </a:solidFill>
                <a:sym typeface="+mn-ea"/>
              </a:rPr>
              <a:t>［</a:t>
            </a:r>
            <a:r>
              <a:rPr lang="en-US" altLang="zh-CN" b="1" dirty="0" smtClean="0">
                <a:solidFill>
                  <a:srgbClr val="00B050"/>
                </a:solidFill>
                <a:sym typeface="+mn-ea"/>
              </a:rPr>
              <a:t>1301</a:t>
            </a:r>
            <a:r>
              <a:rPr lang="zh-CN" altLang="en-US" b="1" dirty="0" smtClean="0">
                <a:solidFill>
                  <a:srgbClr val="00B050"/>
                </a:solidFill>
                <a:sym typeface="+mn-ea"/>
              </a:rPr>
              <a:t>论述］</a:t>
            </a:r>
            <a:endParaRPr lang="zh-CN" altLang="zh-CN" b="1" dirty="0">
              <a:solidFill>
                <a:srgbClr val="00B050"/>
              </a:solidFill>
              <a:sym typeface="+mn-ea"/>
            </a:endParaRPr>
          </a:p>
          <a:p>
            <a:pPr marL="0" indent="0">
              <a:lnSpc>
                <a:spcPct val="130000"/>
              </a:lnSpc>
              <a:buNone/>
            </a:pPr>
            <a:r>
              <a:rPr lang="en-US" altLang="zh-CN" b="1" dirty="0">
                <a:solidFill>
                  <a:srgbClr val="FF0000"/>
                </a:solidFill>
                <a:sym typeface="+mn-ea"/>
              </a:rPr>
              <a:t>1</a:t>
            </a:r>
            <a:r>
              <a:rPr lang="zh-CN" altLang="zh-CN" b="1" dirty="0">
                <a:solidFill>
                  <a:srgbClr val="FF0000"/>
                </a:solidFill>
                <a:sym typeface="+mn-ea"/>
              </a:rPr>
              <a:t>、所写的题材和人物都</a:t>
            </a:r>
            <a:r>
              <a:rPr lang="zh-CN" altLang="zh-CN" b="1" dirty="0" smtClean="0">
                <a:solidFill>
                  <a:srgbClr val="FF0000"/>
                </a:solidFill>
                <a:sym typeface="+mn-ea"/>
              </a:rPr>
              <a:t>有所不同</a:t>
            </a:r>
            <a:endParaRPr lang="en-US" altLang="zh-CN" b="1" dirty="0">
              <a:solidFill>
                <a:srgbClr val="FF0000"/>
              </a:solidFill>
              <a:sym typeface="+mn-ea"/>
            </a:endParaRPr>
          </a:p>
          <a:p>
            <a:pPr marL="0" indent="0">
              <a:lnSpc>
                <a:spcPct val="160000"/>
              </a:lnSpc>
              <a:buNone/>
            </a:pPr>
            <a:r>
              <a:rPr lang="zh-CN" altLang="zh-CN" sz="2000" dirty="0" smtClean="0">
                <a:latin typeface="KaiTi" charset="-122"/>
                <a:ea typeface="KaiTi" charset="-122"/>
                <a:cs typeface="KaiTi" charset="-122"/>
                <a:sym typeface="+mn-ea"/>
              </a:rPr>
              <a:t>描写</a:t>
            </a:r>
            <a:r>
              <a:rPr lang="zh-CN" altLang="zh-CN" sz="2000" b="1" dirty="0" smtClean="0">
                <a:solidFill>
                  <a:srgbClr val="0070C0"/>
                </a:solidFill>
                <a:latin typeface="KaiTi" charset="-122"/>
                <a:ea typeface="KaiTi" charset="-122"/>
                <a:cs typeface="KaiTi" charset="-122"/>
                <a:sym typeface="+mn-ea"/>
              </a:rPr>
              <a:t>琐屑</a:t>
            </a:r>
            <a:r>
              <a:rPr lang="zh-CN" altLang="zh-CN" sz="2000" b="1" dirty="0">
                <a:solidFill>
                  <a:srgbClr val="0070C0"/>
                </a:solidFill>
                <a:latin typeface="KaiTi" charset="-122"/>
                <a:ea typeface="KaiTi" charset="-122"/>
                <a:cs typeface="KaiTi" charset="-122"/>
                <a:sym typeface="+mn-ea"/>
              </a:rPr>
              <a:t>的家庭生活世俗情态</a:t>
            </a:r>
            <a:r>
              <a:rPr lang="zh-CN" altLang="zh-CN" sz="2000" dirty="0">
                <a:latin typeface="KaiTi" charset="-122"/>
                <a:ea typeface="KaiTi" charset="-122"/>
                <a:cs typeface="KaiTi" charset="-122"/>
                <a:sym typeface="+mn-ea"/>
              </a:rPr>
              <a:t>，处处以</a:t>
            </a:r>
            <a:r>
              <a:rPr lang="zh-CN" altLang="zh-CN" sz="2000" b="1" dirty="0">
                <a:solidFill>
                  <a:srgbClr val="0070C0"/>
                </a:solidFill>
                <a:latin typeface="KaiTi" charset="-122"/>
                <a:ea typeface="KaiTi" charset="-122"/>
                <a:cs typeface="KaiTi" charset="-122"/>
                <a:sym typeface="+mn-ea"/>
              </a:rPr>
              <a:t>平淡无奇</a:t>
            </a:r>
            <a:r>
              <a:rPr lang="zh-CN" altLang="zh-CN" sz="2000" dirty="0">
                <a:solidFill>
                  <a:srgbClr val="0070C0"/>
                </a:solidFill>
                <a:latin typeface="KaiTi" charset="-122"/>
                <a:ea typeface="KaiTi" charset="-122"/>
                <a:cs typeface="KaiTi" charset="-122"/>
                <a:sym typeface="+mn-ea"/>
              </a:rPr>
              <a:t>的手法</a:t>
            </a:r>
            <a:r>
              <a:rPr lang="zh-CN" altLang="zh-CN" sz="2000" dirty="0">
                <a:latin typeface="KaiTi" charset="-122"/>
                <a:ea typeface="KaiTi" charset="-122"/>
                <a:cs typeface="KaiTi" charset="-122"/>
                <a:sym typeface="+mn-ea"/>
              </a:rPr>
              <a:t>如实写</a:t>
            </a:r>
            <a:r>
              <a:rPr lang="zh-CN" altLang="zh-CN" sz="2000" dirty="0" smtClean="0">
                <a:latin typeface="KaiTi" charset="-122"/>
                <a:ea typeface="KaiTi" charset="-122"/>
                <a:cs typeface="KaiTi" charset="-122"/>
                <a:sym typeface="+mn-ea"/>
              </a:rPr>
              <a:t>来</a:t>
            </a:r>
            <a:r>
              <a:rPr lang="zh-CN" altLang="en-US" sz="2000" dirty="0" smtClean="0">
                <a:latin typeface="KaiTi" charset="-122"/>
                <a:ea typeface="KaiTi" charset="-122"/>
                <a:cs typeface="KaiTi" charset="-122"/>
                <a:sym typeface="+mn-ea"/>
              </a:rPr>
              <a:t>。</a:t>
            </a:r>
            <a:endParaRPr lang="en-US" altLang="zh-CN" sz="2000" dirty="0" smtClean="0">
              <a:latin typeface="KaiTi" charset="-122"/>
              <a:ea typeface="KaiTi" charset="-122"/>
              <a:cs typeface="KaiTi" charset="-122"/>
              <a:sym typeface="+mn-ea"/>
            </a:endParaRPr>
          </a:p>
          <a:p>
            <a:pPr marL="0" indent="0">
              <a:lnSpc>
                <a:spcPct val="160000"/>
              </a:lnSpc>
              <a:buNone/>
            </a:pPr>
            <a:r>
              <a:rPr lang="zh-CN" altLang="zh-CN" sz="2000" dirty="0" smtClean="0">
                <a:latin typeface="KaiTi" charset="-122"/>
                <a:ea typeface="KaiTi" charset="-122"/>
                <a:cs typeface="KaiTi" charset="-122"/>
                <a:sym typeface="+mn-ea"/>
              </a:rPr>
              <a:t>虽然</a:t>
            </a:r>
            <a:r>
              <a:rPr lang="zh-CN" altLang="zh-CN" sz="2000" dirty="0">
                <a:latin typeface="KaiTi" charset="-122"/>
                <a:ea typeface="KaiTi" charset="-122"/>
                <a:cs typeface="KaiTi" charset="-122"/>
                <a:sym typeface="+mn-ea"/>
              </a:rPr>
              <a:t>节奏</a:t>
            </a:r>
            <a:r>
              <a:rPr lang="zh-CN" altLang="zh-CN" sz="2000" b="1" dirty="0">
                <a:latin typeface="KaiTi" charset="-122"/>
                <a:ea typeface="KaiTi" charset="-122"/>
                <a:cs typeface="KaiTi" charset="-122"/>
                <a:sym typeface="+mn-ea"/>
              </a:rPr>
              <a:t>缓慢</a:t>
            </a:r>
            <a:r>
              <a:rPr lang="zh-CN" altLang="zh-CN" sz="2000" dirty="0">
                <a:latin typeface="KaiTi" charset="-122"/>
                <a:ea typeface="KaiTi" charset="-122"/>
                <a:cs typeface="KaiTi" charset="-122"/>
                <a:sym typeface="+mn-ea"/>
              </a:rPr>
              <a:t>，却能够把各色人物写得</a:t>
            </a:r>
            <a:r>
              <a:rPr lang="zh-CN" altLang="zh-CN" sz="2000" b="1" dirty="0">
                <a:solidFill>
                  <a:srgbClr val="0070C0"/>
                </a:solidFill>
                <a:latin typeface="KaiTi" charset="-122"/>
                <a:ea typeface="KaiTi" charset="-122"/>
                <a:cs typeface="KaiTi" charset="-122"/>
                <a:sym typeface="+mn-ea"/>
              </a:rPr>
              <a:t>活灵活现</a:t>
            </a:r>
            <a:r>
              <a:rPr lang="zh-CN" altLang="zh-CN" sz="2000" dirty="0">
                <a:latin typeface="KaiTi" charset="-122"/>
                <a:ea typeface="KaiTi" charset="-122"/>
                <a:cs typeface="KaiTi" charset="-122"/>
                <a:sym typeface="+mn-ea"/>
              </a:rPr>
              <a:t>，标志着中国小说的</a:t>
            </a:r>
            <a:r>
              <a:rPr lang="zh-CN" altLang="zh-CN" sz="2000" b="1" dirty="0">
                <a:latin typeface="KaiTi" charset="-122"/>
                <a:ea typeface="KaiTi" charset="-122"/>
                <a:cs typeface="KaiTi" charset="-122"/>
                <a:sym typeface="+mn-ea"/>
              </a:rPr>
              <a:t>描写对象的转换</a:t>
            </a:r>
            <a:r>
              <a:rPr lang="zh-CN" altLang="zh-CN" sz="2000" dirty="0">
                <a:latin typeface="KaiTi" charset="-122"/>
                <a:ea typeface="KaiTi" charset="-122"/>
                <a:cs typeface="KaiTi" charset="-122"/>
                <a:sym typeface="+mn-ea"/>
              </a:rPr>
              <a:t>，</a:t>
            </a:r>
            <a:r>
              <a:rPr lang="zh-CN" altLang="zh-CN" sz="2000" dirty="0">
                <a:solidFill>
                  <a:srgbClr val="0070C0"/>
                </a:solidFill>
                <a:latin typeface="KaiTi" charset="-122"/>
                <a:ea typeface="KaiTi" charset="-122"/>
                <a:cs typeface="KaiTi" charset="-122"/>
                <a:sym typeface="+mn-ea"/>
              </a:rPr>
              <a:t>为</a:t>
            </a:r>
            <a:r>
              <a:rPr lang="zh-CN" altLang="zh-CN" sz="2000" b="1" dirty="0">
                <a:solidFill>
                  <a:srgbClr val="0070C0"/>
                </a:solidFill>
                <a:latin typeface="KaiTi" charset="-122"/>
                <a:ea typeface="KaiTi" charset="-122"/>
                <a:cs typeface="KaiTi" charset="-122"/>
                <a:sym typeface="+mn-ea"/>
              </a:rPr>
              <a:t>世情小说</a:t>
            </a:r>
            <a:r>
              <a:rPr lang="zh-CN" altLang="zh-CN" sz="2000" dirty="0">
                <a:latin typeface="KaiTi" charset="-122"/>
                <a:ea typeface="KaiTi" charset="-122"/>
                <a:cs typeface="KaiTi" charset="-122"/>
                <a:sym typeface="+mn-ea"/>
              </a:rPr>
              <a:t>的规模涌现打出了一面自张一军的旗帜。</a:t>
            </a:r>
            <a:endParaRPr lang="en-US" altLang="zh-CN" sz="2000" dirty="0">
              <a:latin typeface="KaiTi" charset="-122"/>
              <a:ea typeface="KaiTi" charset="-122"/>
              <a:cs typeface="KaiTi" charset="-122"/>
            </a:endParaRPr>
          </a:p>
          <a:p>
            <a:pPr marL="0" indent="0">
              <a:lnSpc>
                <a:spcPct val="130000"/>
              </a:lnSpc>
              <a:buNone/>
            </a:pPr>
            <a:r>
              <a:rPr lang="en-US" altLang="zh-CN" b="1" dirty="0">
                <a:solidFill>
                  <a:srgbClr val="FF0000"/>
                </a:solidFill>
                <a:sym typeface="+mn-ea"/>
              </a:rPr>
              <a:t>2、</a:t>
            </a:r>
            <a:r>
              <a:rPr lang="en-US" altLang="zh-CN" b="1" dirty="0" smtClean="0">
                <a:solidFill>
                  <a:srgbClr val="FF0000"/>
                </a:solidFill>
                <a:sym typeface="+mn-ea"/>
              </a:rPr>
              <a:t>人物塑造</a:t>
            </a:r>
          </a:p>
          <a:p>
            <a:pPr marL="0" indent="0">
              <a:lnSpc>
                <a:spcPct val="130000"/>
              </a:lnSpc>
              <a:buNone/>
            </a:pPr>
            <a:r>
              <a:rPr lang="zh-CN" altLang="zh-CN" dirty="0" smtClean="0">
                <a:latin typeface="SimHei" charset="-122"/>
                <a:ea typeface="SimHei" charset="-122"/>
                <a:cs typeface="SimHei" charset="-122"/>
                <a:sym typeface="+mn-ea"/>
              </a:rPr>
              <a:t>《</a:t>
            </a:r>
            <a:r>
              <a:rPr lang="zh-CN" altLang="zh-CN" dirty="0">
                <a:latin typeface="SimHei" charset="-122"/>
                <a:ea typeface="SimHei" charset="-122"/>
                <a:cs typeface="SimHei" charset="-122"/>
                <a:sym typeface="+mn-ea"/>
              </a:rPr>
              <a:t>金瓶梅》塑造人物，摆脱了以往小说</a:t>
            </a:r>
            <a:r>
              <a:rPr lang="zh-CN" altLang="zh-CN" b="1" dirty="0">
                <a:solidFill>
                  <a:srgbClr val="0070C0"/>
                </a:solidFill>
                <a:latin typeface="SimHei" charset="-122"/>
                <a:ea typeface="SimHei" charset="-122"/>
                <a:cs typeface="SimHei" charset="-122"/>
                <a:sym typeface="+mn-ea"/>
              </a:rPr>
              <a:t>人物类型化</a:t>
            </a:r>
            <a:r>
              <a:rPr lang="zh-CN" altLang="zh-CN" dirty="0">
                <a:latin typeface="SimHei" charset="-122"/>
                <a:ea typeface="SimHei" charset="-122"/>
                <a:cs typeface="SimHei" charset="-122"/>
                <a:sym typeface="+mn-ea"/>
              </a:rPr>
              <a:t>的</a:t>
            </a:r>
            <a:r>
              <a:rPr lang="zh-CN" altLang="zh-CN" dirty="0" smtClean="0">
                <a:latin typeface="SimHei" charset="-122"/>
                <a:ea typeface="SimHei" charset="-122"/>
                <a:cs typeface="SimHei" charset="-122"/>
                <a:sym typeface="+mn-ea"/>
              </a:rPr>
              <a:t>缺陷</a:t>
            </a:r>
            <a:r>
              <a:rPr lang="zh-CN" altLang="en-US" dirty="0">
                <a:latin typeface="SimHei" charset="-122"/>
                <a:ea typeface="SimHei" charset="-122"/>
                <a:cs typeface="SimHei" charset="-122"/>
                <a:sym typeface="+mn-ea"/>
              </a:rPr>
              <a:t>。</a:t>
            </a:r>
            <a:endParaRPr lang="en-US" altLang="zh-CN" dirty="0" smtClean="0">
              <a:latin typeface="SimHei" charset="-122"/>
              <a:ea typeface="SimHei" charset="-122"/>
              <a:cs typeface="SimHei" charset="-122"/>
            </a:endParaRPr>
          </a:p>
          <a:p>
            <a:pPr indent="0">
              <a:lnSpc>
                <a:spcPct val="130000"/>
              </a:lnSpc>
              <a:buNone/>
            </a:pPr>
            <a:r>
              <a:rPr lang="zh-CN" altLang="zh-CN" sz="2000" dirty="0" smtClean="0">
                <a:latin typeface="KaiTi" charset="-122"/>
                <a:ea typeface="KaiTi" charset="-122"/>
                <a:cs typeface="KaiTi" charset="-122"/>
                <a:sym typeface="+mn-ea"/>
              </a:rPr>
              <a:t>既</a:t>
            </a:r>
            <a:r>
              <a:rPr lang="zh-CN" altLang="zh-CN" sz="2000" dirty="0">
                <a:latin typeface="KaiTi" charset="-122"/>
                <a:ea typeface="KaiTi" charset="-122"/>
                <a:cs typeface="KaiTi" charset="-122"/>
                <a:sym typeface="+mn-ea"/>
              </a:rPr>
              <a:t>能突出</a:t>
            </a:r>
            <a:r>
              <a:rPr lang="zh-CN" altLang="zh-CN" sz="2000" b="1" dirty="0">
                <a:latin typeface="KaiTi" charset="-122"/>
                <a:ea typeface="KaiTi" charset="-122"/>
                <a:cs typeface="KaiTi" charset="-122"/>
                <a:sym typeface="+mn-ea"/>
              </a:rPr>
              <a:t>人物性格</a:t>
            </a:r>
            <a:r>
              <a:rPr lang="zh-CN" altLang="zh-CN" sz="2000" dirty="0">
                <a:latin typeface="KaiTi" charset="-122"/>
                <a:ea typeface="KaiTi" charset="-122"/>
                <a:cs typeface="KaiTi" charset="-122"/>
                <a:sym typeface="+mn-ea"/>
              </a:rPr>
              <a:t>的主要的方面，又能在生活和复杂的</a:t>
            </a:r>
            <a:r>
              <a:rPr lang="zh-CN" altLang="zh-CN" sz="2000" b="1" dirty="0">
                <a:latin typeface="KaiTi" charset="-122"/>
                <a:ea typeface="KaiTi" charset="-122"/>
                <a:cs typeface="KaiTi" charset="-122"/>
                <a:sym typeface="+mn-ea"/>
              </a:rPr>
              <a:t>人际关系</a:t>
            </a:r>
            <a:r>
              <a:rPr lang="zh-CN" altLang="zh-CN" sz="2000" dirty="0">
                <a:latin typeface="KaiTi" charset="-122"/>
                <a:ea typeface="KaiTi" charset="-122"/>
                <a:cs typeface="KaiTi" charset="-122"/>
                <a:sym typeface="+mn-ea"/>
              </a:rPr>
              <a:t>中表现出人物性格的变化，并且能够写出人物性格的</a:t>
            </a:r>
            <a:r>
              <a:rPr lang="zh-CN" altLang="zh-CN" sz="2000" b="1" dirty="0">
                <a:latin typeface="KaiTi" charset="-122"/>
                <a:ea typeface="KaiTi" charset="-122"/>
                <a:cs typeface="KaiTi" charset="-122"/>
                <a:sym typeface="+mn-ea"/>
              </a:rPr>
              <a:t>复杂性</a:t>
            </a:r>
            <a:r>
              <a:rPr lang="zh-CN" altLang="zh-CN" sz="2000" dirty="0" smtClean="0">
                <a:latin typeface="KaiTi" charset="-122"/>
                <a:ea typeface="KaiTi" charset="-122"/>
                <a:cs typeface="KaiTi" charset="-122"/>
                <a:sym typeface="+mn-ea"/>
              </a:rPr>
              <a:t>。</a:t>
            </a:r>
            <a:r>
              <a:rPr lang="zh-CN" altLang="en-US" sz="2000" dirty="0" smtClean="0">
                <a:latin typeface="KaiTi" charset="-122"/>
                <a:ea typeface="KaiTi" charset="-122"/>
                <a:cs typeface="KaiTi" charset="-122"/>
                <a:sym typeface="+mn-ea"/>
              </a:rPr>
              <a:t>比如“西门庆的主要性格是恶淫贪，但李瓶儿死时他是伤心欲绝。”</a:t>
            </a:r>
            <a:endParaRPr lang="zh-CN" altLang="zh-CN" sz="2000" dirty="0">
              <a:latin typeface="KaiTi" charset="-122"/>
              <a:ea typeface="KaiTi" charset="-122"/>
              <a:cs typeface="KaiTi" charset="-122"/>
            </a:endParaRPr>
          </a:p>
          <a:p>
            <a:pPr marL="0" indent="0">
              <a:buNone/>
            </a:pPr>
            <a:endParaRPr lang="zh-CN" altLang="en-US" sz="2000" dirty="0"/>
          </a:p>
        </p:txBody>
      </p:sp>
      <p:sp>
        <p:nvSpPr>
          <p:cNvPr id="2" name="文本框 1"/>
          <p:cNvSpPr txBox="1"/>
          <p:nvPr/>
        </p:nvSpPr>
        <p:spPr>
          <a:xfrm>
            <a:off x="0" y="80010"/>
            <a:ext cx="6642100" cy="337185"/>
          </a:xfrm>
          <a:prstGeom prst="rect">
            <a:avLst/>
          </a:prstGeom>
          <a:noFill/>
        </p:spPr>
        <p:txBody>
          <a:bodyPr wrap="square" rtlCol="0">
            <a:spAutoFit/>
          </a:bodyPr>
          <a:lstStyle/>
          <a:p>
            <a:r>
              <a:rPr lang="en-US" altLang="zh-CN" sz="160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17.</a:t>
            </a:r>
            <a:r>
              <a:rPr lang="en-US" sz="160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2</a:t>
            </a:r>
            <a:r>
              <a:rPr sz="160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en-US" sz="160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3</a:t>
            </a:r>
            <a:r>
              <a:rPr sz="160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《金瓶梅》的</a:t>
            </a:r>
            <a:r>
              <a:rPr lang="zh-CN" sz="160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艺术成就及其对中国小说发展的贡献</a:t>
            </a:r>
          </a:p>
        </p:txBody>
      </p:sp>
      <p:pic>
        <p:nvPicPr>
          <p:cNvPr id="3" name="图片 2"/>
          <p:cNvPicPr>
            <a:picLocks noChangeAspect="1"/>
          </p:cNvPicPr>
          <p:nvPr/>
        </p:nvPicPr>
        <p:blipFill>
          <a:blip r:embed="rId3"/>
          <a:stretch>
            <a:fillRect/>
          </a:stretch>
        </p:blipFill>
        <p:spPr>
          <a:xfrm>
            <a:off x="9969500" y="0"/>
            <a:ext cx="2222500" cy="1356491"/>
          </a:xfrm>
          <a:prstGeom prst="rect">
            <a:avLst/>
          </a:prstGeom>
        </p:spPr>
      </p:pic>
    </p:spTree>
    <p:extLst>
      <p:ext uri="{BB962C8B-B14F-4D97-AF65-F5344CB8AC3E}">
        <p14:creationId xmlns:p14="http://schemas.microsoft.com/office/powerpoint/2010/main" val="1960747209"/>
      </p:ext>
    </p:extLst>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p:txBody>
          <a:bodyPr/>
          <a:lstStyle/>
          <a:p>
            <a:r>
              <a:rPr lang="zh-CN" altLang="en-US"/>
              <a:t>第二节  《金瓶梅》</a:t>
            </a:r>
          </a:p>
        </p:txBody>
      </p:sp>
      <p:sp>
        <p:nvSpPr>
          <p:cNvPr id="4" name="文本占位符 3"/>
          <p:cNvSpPr>
            <a:spLocks noGrp="1"/>
          </p:cNvSpPr>
          <p:nvPr>
            <p:ph type="body" idx="4294967295"/>
          </p:nvPr>
        </p:nvSpPr>
        <p:spPr>
          <a:xfrm>
            <a:off x="838200" y="1124585"/>
            <a:ext cx="11353800" cy="4700587"/>
          </a:xfrm>
        </p:spPr>
        <p:txBody>
          <a:bodyPr>
            <a:normAutofit/>
          </a:bodyPr>
          <a:lstStyle/>
          <a:p>
            <a:pPr marL="0" indent="0">
              <a:lnSpc>
                <a:spcPct val="130000"/>
              </a:lnSpc>
              <a:buNone/>
            </a:pPr>
            <a:r>
              <a:rPr lang="zh-CN" altLang="en-US" sz="2400" b="1" dirty="0" smtClean="0">
                <a:solidFill>
                  <a:schemeClr val="tx1"/>
                </a:solidFill>
                <a:sym typeface="+mn-ea"/>
              </a:rPr>
              <a:t>三、</a:t>
            </a:r>
            <a:r>
              <a:rPr lang="zh-CN" altLang="zh-CN" sz="2400" b="1" dirty="0" smtClean="0">
                <a:solidFill>
                  <a:schemeClr val="tx1"/>
                </a:solidFill>
                <a:sym typeface="+mn-ea"/>
              </a:rPr>
              <a:t>《</a:t>
            </a:r>
            <a:r>
              <a:rPr lang="zh-CN" altLang="zh-CN" sz="2400" b="1" dirty="0">
                <a:solidFill>
                  <a:schemeClr val="tx1"/>
                </a:solidFill>
                <a:sym typeface="+mn-ea"/>
              </a:rPr>
              <a:t>金瓶梅》的艺术成就及其对中国小说发展的</a:t>
            </a:r>
            <a:r>
              <a:rPr lang="zh-CN" altLang="zh-CN" sz="2400" b="1" dirty="0" smtClean="0">
                <a:solidFill>
                  <a:schemeClr val="tx1"/>
                </a:solidFill>
                <a:sym typeface="+mn-ea"/>
              </a:rPr>
              <a:t>贡献</a:t>
            </a:r>
            <a:r>
              <a:rPr lang="zh-CN" altLang="en-US" sz="2400" b="1" dirty="0" smtClean="0">
                <a:solidFill>
                  <a:srgbClr val="00B050"/>
                </a:solidFill>
                <a:sym typeface="+mn-ea"/>
              </a:rPr>
              <a:t>［</a:t>
            </a:r>
            <a:r>
              <a:rPr lang="en-US" altLang="zh-CN" sz="2400" b="1" dirty="0" smtClean="0">
                <a:solidFill>
                  <a:srgbClr val="00B050"/>
                </a:solidFill>
                <a:sym typeface="+mn-ea"/>
              </a:rPr>
              <a:t>1301</a:t>
            </a:r>
            <a:r>
              <a:rPr lang="zh-CN" altLang="en-US" sz="2400" b="1" dirty="0" smtClean="0">
                <a:solidFill>
                  <a:srgbClr val="00B050"/>
                </a:solidFill>
                <a:sym typeface="+mn-ea"/>
              </a:rPr>
              <a:t>论述］</a:t>
            </a:r>
            <a:endParaRPr lang="zh-CN" altLang="zh-CN" sz="2400" b="1" dirty="0">
              <a:solidFill>
                <a:srgbClr val="00B050"/>
              </a:solidFill>
              <a:sym typeface="+mn-ea"/>
            </a:endParaRPr>
          </a:p>
          <a:p>
            <a:pPr marL="0" indent="0">
              <a:lnSpc>
                <a:spcPct val="130000"/>
              </a:lnSpc>
              <a:buNone/>
            </a:pPr>
            <a:r>
              <a:rPr lang="en-US" altLang="zh-CN" b="1" dirty="0">
                <a:solidFill>
                  <a:srgbClr val="C00000"/>
                </a:solidFill>
                <a:sym typeface="+mn-ea"/>
              </a:rPr>
              <a:t>3</a:t>
            </a:r>
            <a:r>
              <a:rPr lang="zh-CN" altLang="zh-CN" b="1" dirty="0">
                <a:solidFill>
                  <a:srgbClr val="C00000"/>
                </a:solidFill>
                <a:sym typeface="+mn-ea"/>
              </a:rPr>
              <a:t>、艺术手法：</a:t>
            </a:r>
            <a:r>
              <a:rPr lang="zh-CN" altLang="zh-CN" dirty="0">
                <a:latin typeface="KaiTi" charset="-122"/>
                <a:ea typeface="KaiTi" charset="-122"/>
                <a:cs typeface="KaiTi" charset="-122"/>
                <a:sym typeface="+mn-ea"/>
              </a:rPr>
              <a:t>用不加夸张和雕饰的</a:t>
            </a:r>
            <a:r>
              <a:rPr lang="zh-CN" altLang="zh-CN" b="1" dirty="0">
                <a:solidFill>
                  <a:srgbClr val="C00000"/>
                </a:solidFill>
                <a:latin typeface="KaiTi" charset="-122"/>
                <a:ea typeface="KaiTi" charset="-122"/>
                <a:cs typeface="KaiTi" charset="-122"/>
                <a:sym typeface="+mn-ea"/>
              </a:rPr>
              <a:t>白描手法</a:t>
            </a:r>
            <a:r>
              <a:rPr lang="zh-CN" altLang="zh-CN" dirty="0">
                <a:latin typeface="KaiTi" charset="-122"/>
                <a:ea typeface="KaiTi" charset="-122"/>
                <a:cs typeface="KaiTi" charset="-122"/>
                <a:sym typeface="+mn-ea"/>
              </a:rPr>
              <a:t>写世俗人情，</a:t>
            </a:r>
            <a:r>
              <a:rPr lang="zh-CN" altLang="zh-CN" b="1" dirty="0">
                <a:solidFill>
                  <a:srgbClr val="C00000"/>
                </a:solidFill>
                <a:latin typeface="KaiTi" charset="-122"/>
                <a:ea typeface="KaiTi" charset="-122"/>
                <a:cs typeface="KaiTi" charset="-122"/>
                <a:sym typeface="+mn-ea"/>
              </a:rPr>
              <a:t>直书其事</a:t>
            </a:r>
            <a:r>
              <a:rPr lang="zh-CN" altLang="zh-CN" dirty="0">
                <a:latin typeface="KaiTi" charset="-122"/>
                <a:ea typeface="KaiTi" charset="-122"/>
                <a:cs typeface="KaiTi" charset="-122"/>
                <a:sym typeface="+mn-ea"/>
              </a:rPr>
              <a:t>，不加任何评论，而是非美丑自见，特别善于运用</a:t>
            </a:r>
            <a:r>
              <a:rPr lang="zh-CN" altLang="zh-CN" b="1" dirty="0">
                <a:solidFill>
                  <a:srgbClr val="C00000"/>
                </a:solidFill>
                <a:latin typeface="KaiTi" charset="-122"/>
                <a:ea typeface="KaiTi" charset="-122"/>
                <a:cs typeface="KaiTi" charset="-122"/>
                <a:sym typeface="+mn-ea"/>
              </a:rPr>
              <a:t>对比和讽刺</a:t>
            </a:r>
            <a:r>
              <a:rPr lang="zh-CN" altLang="zh-CN" dirty="0">
                <a:latin typeface="KaiTi" charset="-122"/>
                <a:ea typeface="KaiTi" charset="-122"/>
                <a:cs typeface="KaiTi" charset="-122"/>
                <a:sym typeface="+mn-ea"/>
              </a:rPr>
              <a:t>手法。</a:t>
            </a:r>
            <a:endParaRPr lang="zh-CN" altLang="zh-CN" dirty="0">
              <a:latin typeface="KaiTi" charset="-122"/>
              <a:ea typeface="KaiTi" charset="-122"/>
              <a:cs typeface="KaiTi" charset="-122"/>
            </a:endParaRPr>
          </a:p>
          <a:p>
            <a:pPr marL="0" indent="0">
              <a:lnSpc>
                <a:spcPct val="130000"/>
              </a:lnSpc>
              <a:buNone/>
            </a:pPr>
            <a:r>
              <a:rPr lang="en-US" altLang="zh-CN" b="1" dirty="0">
                <a:solidFill>
                  <a:srgbClr val="C00000"/>
                </a:solidFill>
                <a:sym typeface="+mn-ea"/>
              </a:rPr>
              <a:t>4、艺术结构：</a:t>
            </a:r>
            <a:r>
              <a:rPr lang="zh-CN" altLang="zh-CN" dirty="0">
                <a:latin typeface="KaiTi" charset="-122"/>
                <a:ea typeface="KaiTi" charset="-122"/>
                <a:cs typeface="KaiTi" charset="-122"/>
                <a:sym typeface="+mn-ea"/>
              </a:rPr>
              <a:t>将各色人物交织在一起加以描写，不再注重</a:t>
            </a:r>
            <a:r>
              <a:rPr lang="zh-CN" altLang="zh-CN" b="1" dirty="0">
                <a:solidFill>
                  <a:srgbClr val="C00000"/>
                </a:solidFill>
                <a:latin typeface="KaiTi" charset="-122"/>
                <a:ea typeface="KaiTi" charset="-122"/>
                <a:cs typeface="KaiTi" charset="-122"/>
                <a:sym typeface="+mn-ea"/>
              </a:rPr>
              <a:t>情节的曲折</a:t>
            </a:r>
            <a:r>
              <a:rPr lang="zh-CN" altLang="zh-CN" dirty="0">
                <a:latin typeface="KaiTi" charset="-122"/>
                <a:ea typeface="KaiTi" charset="-122"/>
                <a:cs typeface="KaiTi" charset="-122"/>
                <a:sym typeface="+mn-ea"/>
              </a:rPr>
              <a:t>，而是突出人物之间的</a:t>
            </a:r>
            <a:r>
              <a:rPr lang="zh-CN" altLang="zh-CN" b="1" dirty="0">
                <a:solidFill>
                  <a:srgbClr val="C00000"/>
                </a:solidFill>
                <a:latin typeface="KaiTi" charset="-122"/>
                <a:ea typeface="KaiTi" charset="-122"/>
                <a:cs typeface="KaiTi" charset="-122"/>
                <a:sym typeface="+mn-ea"/>
              </a:rPr>
              <a:t>相互关系</a:t>
            </a:r>
            <a:r>
              <a:rPr lang="zh-CN" altLang="zh-CN" dirty="0">
                <a:latin typeface="KaiTi" charset="-122"/>
                <a:ea typeface="KaiTi" charset="-122"/>
                <a:cs typeface="KaiTi" charset="-122"/>
                <a:sym typeface="+mn-ea"/>
              </a:rPr>
              <a:t>和相互作用，形成了一种</a:t>
            </a:r>
            <a:r>
              <a:rPr lang="zh-CN" altLang="zh-CN" b="1" dirty="0">
                <a:solidFill>
                  <a:srgbClr val="C00000"/>
                </a:solidFill>
                <a:latin typeface="KaiTi" charset="-122"/>
                <a:ea typeface="KaiTi" charset="-122"/>
                <a:cs typeface="KaiTi" charset="-122"/>
                <a:sym typeface="+mn-ea"/>
              </a:rPr>
              <a:t>网状</a:t>
            </a:r>
            <a:r>
              <a:rPr lang="zh-CN" altLang="zh-CN" dirty="0">
                <a:latin typeface="KaiTi" charset="-122"/>
                <a:ea typeface="KaiTi" charset="-122"/>
                <a:cs typeface="KaiTi" charset="-122"/>
                <a:sym typeface="+mn-ea"/>
              </a:rPr>
              <a:t>的艺术结构。</a:t>
            </a:r>
            <a:endParaRPr lang="en-US" altLang="zh-CN" dirty="0">
              <a:latin typeface="KaiTi" charset="-122"/>
              <a:ea typeface="KaiTi" charset="-122"/>
              <a:cs typeface="KaiTi" charset="-122"/>
            </a:endParaRPr>
          </a:p>
          <a:p>
            <a:pPr marL="0" indent="0">
              <a:lnSpc>
                <a:spcPct val="130000"/>
              </a:lnSpc>
              <a:buNone/>
            </a:pPr>
            <a:r>
              <a:rPr lang="en-US" altLang="zh-CN" b="1" dirty="0">
                <a:solidFill>
                  <a:srgbClr val="C00000"/>
                </a:solidFill>
                <a:latin typeface="Microsoft YaHei" charset="-122"/>
                <a:ea typeface="Microsoft YaHei" charset="-122"/>
                <a:cs typeface="Microsoft YaHei" charset="-122"/>
                <a:sym typeface="+mn-ea"/>
              </a:rPr>
              <a:t>5、语言特色：</a:t>
            </a:r>
            <a:r>
              <a:rPr lang="zh-CN" altLang="zh-CN" dirty="0">
                <a:latin typeface="Microsoft YaHei" charset="-122"/>
                <a:ea typeface="Microsoft YaHei" charset="-122"/>
                <a:cs typeface="Microsoft YaHei" charset="-122"/>
                <a:sym typeface="+mn-ea"/>
              </a:rPr>
              <a:t>更加</a:t>
            </a:r>
            <a:r>
              <a:rPr lang="zh-CN" altLang="zh-CN" dirty="0">
                <a:solidFill>
                  <a:srgbClr val="C00000"/>
                </a:solidFill>
                <a:latin typeface="Microsoft YaHei" charset="-122"/>
                <a:ea typeface="Microsoft YaHei" charset="-122"/>
                <a:cs typeface="Microsoft YaHei" charset="-122"/>
                <a:sym typeface="+mn-ea"/>
              </a:rPr>
              <a:t>口语化、通俗化</a:t>
            </a:r>
            <a:r>
              <a:rPr lang="zh-CN" altLang="zh-CN" dirty="0">
                <a:latin typeface="Microsoft YaHei" charset="-122"/>
                <a:ea typeface="Microsoft YaHei" charset="-122"/>
                <a:cs typeface="Microsoft YaHei" charset="-122"/>
                <a:sym typeface="+mn-ea"/>
              </a:rPr>
              <a:t>。</a:t>
            </a:r>
            <a:endParaRPr lang="en-US" altLang="zh-CN" dirty="0">
              <a:latin typeface="Microsoft YaHei" charset="-122"/>
              <a:ea typeface="Microsoft YaHei" charset="-122"/>
              <a:cs typeface="Microsoft YaHei" charset="-122"/>
            </a:endParaRPr>
          </a:p>
          <a:p>
            <a:pPr indent="0">
              <a:lnSpc>
                <a:spcPct val="130000"/>
              </a:lnSpc>
              <a:buNone/>
            </a:pPr>
            <a:r>
              <a:rPr lang="zh-CN" altLang="zh-CN" dirty="0">
                <a:latin typeface="KaiTi" charset="-122"/>
                <a:ea typeface="KaiTi" charset="-122"/>
                <a:cs typeface="KaiTi" charset="-122"/>
                <a:sym typeface="+mn-ea"/>
              </a:rPr>
              <a:t>它运用北方尤其是</a:t>
            </a:r>
            <a:r>
              <a:rPr lang="zh-CN" altLang="zh-CN" b="1" dirty="0">
                <a:solidFill>
                  <a:srgbClr val="C00000"/>
                </a:solidFill>
                <a:latin typeface="KaiTi" charset="-122"/>
                <a:ea typeface="KaiTi" charset="-122"/>
                <a:cs typeface="KaiTi" charset="-122"/>
                <a:sym typeface="+mn-ea"/>
              </a:rPr>
              <a:t>山东地区</a:t>
            </a:r>
            <a:r>
              <a:rPr lang="zh-CN" altLang="zh-CN" dirty="0">
                <a:latin typeface="KaiTi" charset="-122"/>
                <a:ea typeface="KaiTi" charset="-122"/>
                <a:cs typeface="KaiTi" charset="-122"/>
                <a:sym typeface="+mn-ea"/>
              </a:rPr>
              <a:t>的方言俗语，经过加工提炼为富有</a:t>
            </a:r>
            <a:r>
              <a:rPr lang="zh-CN" altLang="zh-CN" b="1" dirty="0">
                <a:solidFill>
                  <a:srgbClr val="C00000"/>
                </a:solidFill>
                <a:latin typeface="KaiTi" charset="-122"/>
                <a:ea typeface="KaiTi" charset="-122"/>
                <a:cs typeface="KaiTi" charset="-122"/>
                <a:sym typeface="+mn-ea"/>
              </a:rPr>
              <a:t>表现力的文学语言</a:t>
            </a:r>
            <a:r>
              <a:rPr lang="zh-CN" altLang="zh-CN" dirty="0">
                <a:latin typeface="KaiTi" charset="-122"/>
                <a:ea typeface="KaiTi" charset="-122"/>
                <a:cs typeface="KaiTi" charset="-122"/>
                <a:sym typeface="+mn-ea"/>
              </a:rPr>
              <a:t>，又大量吸取</a:t>
            </a:r>
            <a:r>
              <a:rPr lang="zh-CN" altLang="zh-CN" b="1" dirty="0">
                <a:solidFill>
                  <a:srgbClr val="C00000"/>
                </a:solidFill>
                <a:latin typeface="KaiTi" charset="-122"/>
                <a:ea typeface="KaiTi" charset="-122"/>
                <a:cs typeface="KaiTi" charset="-122"/>
                <a:sym typeface="+mn-ea"/>
              </a:rPr>
              <a:t>市民中流行</a:t>
            </a:r>
            <a:r>
              <a:rPr lang="zh-CN" altLang="zh-CN" dirty="0">
                <a:latin typeface="KaiTi" charset="-122"/>
                <a:ea typeface="KaiTi" charset="-122"/>
                <a:cs typeface="KaiTi" charset="-122"/>
                <a:sym typeface="+mn-ea"/>
              </a:rPr>
              <a:t>的方言、行活、谚语、歇后语、俏皮话等。</a:t>
            </a:r>
            <a:endParaRPr lang="zh-CN" altLang="zh-CN" dirty="0">
              <a:latin typeface="KaiTi" charset="-122"/>
              <a:ea typeface="KaiTi" charset="-122"/>
              <a:cs typeface="KaiTi" charset="-122"/>
            </a:endParaRPr>
          </a:p>
          <a:p>
            <a:pPr marL="0" indent="0">
              <a:buNone/>
            </a:pPr>
            <a:endParaRPr lang="zh-CN" altLang="en-US" dirty="0"/>
          </a:p>
        </p:txBody>
      </p:sp>
      <p:sp>
        <p:nvSpPr>
          <p:cNvPr id="2" name="文本框 1"/>
          <p:cNvSpPr txBox="1"/>
          <p:nvPr/>
        </p:nvSpPr>
        <p:spPr>
          <a:xfrm>
            <a:off x="0" y="80010"/>
            <a:ext cx="6642100" cy="337185"/>
          </a:xfrm>
          <a:prstGeom prst="rect">
            <a:avLst/>
          </a:prstGeom>
          <a:noFill/>
        </p:spPr>
        <p:txBody>
          <a:bodyPr wrap="square" rtlCol="0">
            <a:spAutoFit/>
          </a:bodyPr>
          <a:lstStyle/>
          <a:p>
            <a:r>
              <a:rPr lang="en-US" altLang="zh-CN" sz="160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17.</a:t>
            </a:r>
            <a:r>
              <a:rPr lang="en-US" sz="160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2</a:t>
            </a:r>
            <a:r>
              <a:rPr sz="160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en-US" sz="160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3</a:t>
            </a:r>
            <a:r>
              <a:rPr sz="160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《金瓶梅》的</a:t>
            </a:r>
            <a:r>
              <a:rPr lang="zh-CN" sz="160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艺术成就及其对中国小说发展的贡献</a:t>
            </a:r>
          </a:p>
        </p:txBody>
      </p:sp>
      <p:pic>
        <p:nvPicPr>
          <p:cNvPr id="3" name="图片 2"/>
          <p:cNvPicPr>
            <a:picLocks noChangeAspect="1"/>
          </p:cNvPicPr>
          <p:nvPr/>
        </p:nvPicPr>
        <p:blipFill>
          <a:blip r:embed="rId3"/>
          <a:stretch>
            <a:fillRect/>
          </a:stretch>
        </p:blipFill>
        <p:spPr>
          <a:xfrm>
            <a:off x="9969500" y="0"/>
            <a:ext cx="2222500" cy="1356491"/>
          </a:xfrm>
          <a:prstGeom prst="rect">
            <a:avLst/>
          </a:prstGeom>
        </p:spPr>
      </p:pic>
    </p:spTree>
    <p:extLst>
      <p:ext uri="{BB962C8B-B14F-4D97-AF65-F5344CB8AC3E}">
        <p14:creationId xmlns:p14="http://schemas.microsoft.com/office/powerpoint/2010/main" val="210398959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编号占位符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09A97C3-AF9F-524B-BCB6-7987EEDA47D3}" type="slidenum">
              <a:rPr kumimoji="1" lang="zh-CN" altLang="en-US" sz="1200" b="0" i="0" u="none" strike="noStrike" kern="1200" cap="none" spc="0" normalizeH="0" baseline="0" noProof="0" smtClean="0">
                <a:ln>
                  <a:noFill/>
                </a:ln>
                <a:solidFill>
                  <a:schemeClr val="tx1">
                    <a:tint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16</a:t>
            </a:fld>
            <a:endParaRPr kumimoji="1" lang="zh-CN" altLang="en-US" sz="1200" b="0" i="0" u="none" strike="noStrike" kern="1200" cap="none" spc="0" normalizeH="0" baseline="0" noProof="0">
              <a:ln>
                <a:noFill/>
              </a:ln>
              <a:solidFill>
                <a:schemeClr val="tx1">
                  <a:tint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 name="矩形 2"/>
          <p:cNvSpPr/>
          <p:nvPr/>
        </p:nvSpPr>
        <p:spPr>
          <a:xfrm>
            <a:off x="1004046" y="969911"/>
            <a:ext cx="10506635" cy="3250185"/>
          </a:xfrm>
          <a:prstGeom prst="rect">
            <a:avLst/>
          </a:prstGeom>
        </p:spPr>
        <p:txBody>
          <a:bodyPr wrap="square">
            <a:spAutoFit/>
          </a:bodyPr>
          <a:lstStyle/>
          <a:p>
            <a:pPr fontAlgn="t">
              <a:lnSpc>
                <a:spcPct val="150000"/>
              </a:lnSpc>
            </a:pPr>
            <a:r>
              <a:rPr lang="zh-CN" altLang="en-US" sz="2800" dirty="0"/>
              <a:t>刘辰翁</a:t>
            </a:r>
            <a:r>
              <a:rPr lang="en-US" altLang="zh-CN" sz="2800" dirty="0"/>
              <a:t>《</a:t>
            </a:r>
            <a:r>
              <a:rPr lang="zh-CN" altLang="en-US" sz="2800" dirty="0"/>
              <a:t>须溪集</a:t>
            </a:r>
            <a:r>
              <a:rPr lang="en-US" altLang="zh-CN" sz="2800" dirty="0"/>
              <a:t>》</a:t>
            </a:r>
            <a:r>
              <a:rPr lang="zh-CN" altLang="en-US" sz="2800" dirty="0"/>
              <a:t>收词三百五十余首，所作时段大半为（ ）</a:t>
            </a:r>
          </a:p>
          <a:p>
            <a:pPr>
              <a:lnSpc>
                <a:spcPct val="150000"/>
              </a:lnSpc>
            </a:pPr>
            <a:r>
              <a:rPr lang="en-US" altLang="zh-CN" sz="2800" dirty="0" smtClean="0"/>
              <a:t>A</a:t>
            </a:r>
            <a:r>
              <a:rPr lang="en-US" altLang="zh-CN" sz="2800" dirty="0"/>
              <a:t>:</a:t>
            </a:r>
            <a:r>
              <a:rPr lang="zh-CN" altLang="en-US" sz="2800" dirty="0"/>
              <a:t>南宋后期</a:t>
            </a:r>
          </a:p>
          <a:p>
            <a:pPr>
              <a:lnSpc>
                <a:spcPct val="150000"/>
              </a:lnSpc>
            </a:pPr>
            <a:r>
              <a:rPr lang="en-US" altLang="zh-CN" sz="2800" dirty="0"/>
              <a:t>B:</a:t>
            </a:r>
            <a:r>
              <a:rPr lang="zh-CN" altLang="en-US" sz="2800" dirty="0"/>
              <a:t>南宋中期</a:t>
            </a:r>
          </a:p>
          <a:p>
            <a:pPr>
              <a:lnSpc>
                <a:spcPct val="150000"/>
              </a:lnSpc>
            </a:pPr>
            <a:r>
              <a:rPr lang="en-US" altLang="zh-CN" sz="2800" dirty="0"/>
              <a:t>C:</a:t>
            </a:r>
            <a:r>
              <a:rPr lang="zh-CN" altLang="en-US" sz="2800" dirty="0"/>
              <a:t>南宋中后期</a:t>
            </a:r>
          </a:p>
          <a:p>
            <a:pPr>
              <a:lnSpc>
                <a:spcPct val="150000"/>
              </a:lnSpc>
            </a:pPr>
            <a:r>
              <a:rPr lang="en-US" altLang="zh-CN" sz="2800" dirty="0"/>
              <a:t>D:</a:t>
            </a:r>
            <a:r>
              <a:rPr lang="zh-CN" altLang="en-US" sz="2800" dirty="0"/>
              <a:t>南宋初期</a:t>
            </a:r>
          </a:p>
        </p:txBody>
      </p:sp>
    </p:spTree>
    <p:extLst>
      <p:ext uri="{BB962C8B-B14F-4D97-AF65-F5344CB8AC3E}">
        <p14:creationId xmlns:p14="http://schemas.microsoft.com/office/powerpoint/2010/main" val="1233034251"/>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29564"/>
            <a:ext cx="10515600" cy="4475517"/>
          </a:xfrm>
        </p:spPr>
        <p:txBody>
          <a:bodyPr/>
          <a:lstStyle/>
          <a:p>
            <a:pPr fontAlgn="t">
              <a:lnSpc>
                <a:spcPct val="150000"/>
              </a:lnSpc>
            </a:pPr>
            <a:r>
              <a:rPr lang="en-US" altLang="zh-CN" b="0" dirty="0"/>
              <a:t>《</a:t>
            </a:r>
            <a:r>
              <a:rPr lang="zh-CN" altLang="en-US" b="0" dirty="0"/>
              <a:t>封神演义</a:t>
            </a:r>
            <a:r>
              <a:rPr lang="en-US" altLang="zh-CN" b="0" dirty="0"/>
              <a:t>》</a:t>
            </a:r>
            <a:r>
              <a:rPr lang="zh-CN" altLang="en-US" b="0" dirty="0"/>
              <a:t>在类型上属于（ </a:t>
            </a:r>
            <a:r>
              <a:rPr lang="zh-CN" altLang="en-US" b="0" dirty="0" smtClean="0"/>
              <a:t>）</a:t>
            </a:r>
            <a:r>
              <a:rPr lang="zh-CN" altLang="en-US" b="0" dirty="0"/>
              <a:t/>
            </a:r>
            <a:br>
              <a:rPr lang="zh-CN" altLang="en-US" b="0" dirty="0"/>
            </a:br>
            <a:r>
              <a:rPr lang="en-US" altLang="zh-CN" b="0" dirty="0"/>
              <a:t>A:</a:t>
            </a:r>
            <a:r>
              <a:rPr lang="zh-CN" altLang="en-US" b="0" dirty="0"/>
              <a:t>历史演义小说</a:t>
            </a:r>
            <a:br>
              <a:rPr lang="zh-CN" altLang="en-US" b="0" dirty="0"/>
            </a:br>
            <a:r>
              <a:rPr lang="en-US" altLang="zh-CN" b="0" dirty="0"/>
              <a:t>B:</a:t>
            </a:r>
            <a:r>
              <a:rPr lang="zh-CN" altLang="en-US" b="0" dirty="0"/>
              <a:t>英雄传奇小说</a:t>
            </a:r>
            <a:br>
              <a:rPr lang="zh-CN" altLang="en-US" b="0" dirty="0"/>
            </a:br>
            <a:r>
              <a:rPr lang="en-US" altLang="zh-CN" b="0" dirty="0"/>
              <a:t>C:</a:t>
            </a:r>
            <a:r>
              <a:rPr lang="zh-CN" altLang="en-US" b="0" dirty="0"/>
              <a:t>神魔小说</a:t>
            </a:r>
            <a:br>
              <a:rPr lang="zh-CN" altLang="en-US" b="0" dirty="0"/>
            </a:br>
            <a:r>
              <a:rPr lang="en-US" altLang="zh-CN" b="0" dirty="0">
                <a:latin typeface="Microsoft YaHei" charset="-122"/>
                <a:ea typeface="Microsoft YaHei" charset="-122"/>
                <a:cs typeface="Microsoft YaHei" charset="-122"/>
              </a:rPr>
              <a:t>D:</a:t>
            </a:r>
            <a:r>
              <a:rPr lang="zh-CN" altLang="en-US" b="0" dirty="0">
                <a:latin typeface="Microsoft YaHei" charset="-122"/>
                <a:ea typeface="Microsoft YaHei" charset="-122"/>
                <a:cs typeface="Microsoft YaHei" charset="-122"/>
              </a:rPr>
              <a:t>拟话</a:t>
            </a:r>
            <a:r>
              <a:rPr lang="zh-CN" altLang="en-US" b="0" dirty="0"/>
              <a:t>本小说</a:t>
            </a:r>
            <a:br>
              <a:rPr lang="zh-CN" altLang="en-US" b="0" dirty="0"/>
            </a:br>
            <a:endParaRPr kumimoji="1" lang="zh-CN" altLang="en-US" dirty="0"/>
          </a:p>
        </p:txBody>
      </p:sp>
      <p:sp>
        <p:nvSpPr>
          <p:cNvPr id="3" name="幻灯片编号占位符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09A97C3-AF9F-524B-BCB6-7987EEDA47D3}" type="slidenum">
              <a:rPr kumimoji="1" lang="zh-CN" altLang="en-US" sz="1200" b="0" i="0" u="none" strike="noStrike" kern="1200" cap="none" spc="0" normalizeH="0" baseline="0" noProof="0" smtClean="0">
                <a:ln>
                  <a:noFill/>
                </a:ln>
                <a:solidFill>
                  <a:schemeClr val="tx1">
                    <a:tint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160</a:t>
            </a:fld>
            <a:endParaRPr kumimoji="1" lang="zh-CN" altLang="en-US" sz="1200" b="0" i="0" u="none" strike="noStrike" kern="1200" cap="none" spc="0" normalizeH="0" baseline="0" noProof="0">
              <a:ln>
                <a:noFill/>
              </a:ln>
              <a:solidFill>
                <a:schemeClr val="tx1">
                  <a:tint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Tree>
    <p:extLst>
      <p:ext uri="{BB962C8B-B14F-4D97-AF65-F5344CB8AC3E}">
        <p14:creationId xmlns:p14="http://schemas.microsoft.com/office/powerpoint/2010/main" val="158563383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29564"/>
            <a:ext cx="10515600" cy="4475517"/>
          </a:xfrm>
        </p:spPr>
        <p:txBody>
          <a:bodyPr/>
          <a:lstStyle/>
          <a:p>
            <a:pPr fontAlgn="t">
              <a:lnSpc>
                <a:spcPct val="150000"/>
              </a:lnSpc>
            </a:pPr>
            <a:r>
              <a:rPr lang="en-US" altLang="zh-CN" b="0" dirty="0"/>
              <a:t>《</a:t>
            </a:r>
            <a:r>
              <a:rPr lang="zh-CN" altLang="en-US" b="0" dirty="0"/>
              <a:t>封神演义</a:t>
            </a:r>
            <a:r>
              <a:rPr lang="en-US" altLang="zh-CN" b="0" dirty="0"/>
              <a:t>》</a:t>
            </a:r>
            <a:r>
              <a:rPr lang="zh-CN" altLang="en-US" b="0" dirty="0"/>
              <a:t>在类型上属于（ </a:t>
            </a:r>
            <a:r>
              <a:rPr lang="zh-CN" altLang="en-US" b="0" dirty="0" smtClean="0"/>
              <a:t>）</a:t>
            </a:r>
            <a:r>
              <a:rPr lang="zh-CN" altLang="en-US" b="0" dirty="0"/>
              <a:t/>
            </a:r>
            <a:br>
              <a:rPr lang="zh-CN" altLang="en-US" b="0" dirty="0"/>
            </a:br>
            <a:r>
              <a:rPr lang="en-US" altLang="zh-CN" b="0" dirty="0"/>
              <a:t>A:</a:t>
            </a:r>
            <a:r>
              <a:rPr lang="zh-CN" altLang="en-US" b="0" dirty="0"/>
              <a:t>历史演义小说</a:t>
            </a:r>
            <a:br>
              <a:rPr lang="zh-CN" altLang="en-US" b="0" dirty="0"/>
            </a:br>
            <a:r>
              <a:rPr lang="en-US" altLang="zh-CN" b="0" dirty="0"/>
              <a:t>B:</a:t>
            </a:r>
            <a:r>
              <a:rPr lang="zh-CN" altLang="en-US" b="0" dirty="0"/>
              <a:t>英雄传奇小说</a:t>
            </a:r>
            <a:br>
              <a:rPr lang="zh-CN" altLang="en-US" b="0" dirty="0"/>
            </a:br>
            <a:r>
              <a:rPr lang="en-US" altLang="zh-CN" b="0" dirty="0">
                <a:solidFill>
                  <a:srgbClr val="C00000"/>
                </a:solidFill>
              </a:rPr>
              <a:t>C:</a:t>
            </a:r>
            <a:r>
              <a:rPr lang="zh-CN" altLang="en-US" b="0" dirty="0">
                <a:solidFill>
                  <a:srgbClr val="C00000"/>
                </a:solidFill>
              </a:rPr>
              <a:t>神魔小说</a:t>
            </a:r>
            <a:r>
              <a:rPr lang="zh-CN" altLang="en-US" b="0" dirty="0"/>
              <a:t/>
            </a:r>
            <a:br>
              <a:rPr lang="zh-CN" altLang="en-US" b="0" dirty="0"/>
            </a:br>
            <a:r>
              <a:rPr lang="en-US" altLang="zh-CN" b="0" dirty="0">
                <a:latin typeface="Microsoft YaHei" charset="-122"/>
                <a:ea typeface="Microsoft YaHei" charset="-122"/>
                <a:cs typeface="Microsoft YaHei" charset="-122"/>
              </a:rPr>
              <a:t>D:</a:t>
            </a:r>
            <a:r>
              <a:rPr lang="zh-CN" altLang="en-US" b="0" dirty="0">
                <a:latin typeface="Microsoft YaHei" charset="-122"/>
                <a:ea typeface="Microsoft YaHei" charset="-122"/>
                <a:cs typeface="Microsoft YaHei" charset="-122"/>
              </a:rPr>
              <a:t>拟话</a:t>
            </a:r>
            <a:r>
              <a:rPr lang="zh-CN" altLang="en-US" b="0" dirty="0"/>
              <a:t>本小说</a:t>
            </a:r>
            <a:br>
              <a:rPr lang="zh-CN" altLang="en-US" b="0" dirty="0"/>
            </a:br>
            <a:endParaRPr kumimoji="1" lang="zh-CN" altLang="en-US" dirty="0"/>
          </a:p>
        </p:txBody>
      </p:sp>
      <p:sp>
        <p:nvSpPr>
          <p:cNvPr id="3" name="幻灯片编号占位符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09A97C3-AF9F-524B-BCB6-7987EEDA47D3}" type="slidenum">
              <a:rPr kumimoji="1" lang="zh-CN" altLang="en-US" sz="1200" b="0" i="0" u="none" strike="noStrike" kern="1200" cap="none" spc="0" normalizeH="0" baseline="0" noProof="0" smtClean="0">
                <a:ln>
                  <a:noFill/>
                </a:ln>
                <a:solidFill>
                  <a:schemeClr val="tx1">
                    <a:tint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161</a:t>
            </a:fld>
            <a:endParaRPr kumimoji="1" lang="zh-CN" altLang="en-US" sz="1200" b="0" i="0" u="none" strike="noStrike" kern="1200" cap="none" spc="0" normalizeH="0" baseline="0" noProof="0">
              <a:ln>
                <a:noFill/>
              </a:ln>
              <a:solidFill>
                <a:schemeClr val="tx1">
                  <a:tint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Tree>
    <p:extLst>
      <p:ext uri="{BB962C8B-B14F-4D97-AF65-F5344CB8AC3E}">
        <p14:creationId xmlns:p14="http://schemas.microsoft.com/office/powerpoint/2010/main" val="97360725"/>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903305"/>
            <a:ext cx="10515600" cy="4475517"/>
          </a:xfrm>
        </p:spPr>
        <p:txBody>
          <a:bodyPr/>
          <a:lstStyle/>
          <a:p>
            <a:pPr fontAlgn="t">
              <a:lnSpc>
                <a:spcPct val="150000"/>
              </a:lnSpc>
            </a:pPr>
            <a:r>
              <a:rPr lang="en-US" altLang="zh-CN" b="0" dirty="0"/>
              <a:t>《</a:t>
            </a:r>
            <a:r>
              <a:rPr lang="zh-CN" altLang="en-US" b="0" dirty="0"/>
              <a:t>金瓶梅</a:t>
            </a:r>
            <a:r>
              <a:rPr lang="en-US" altLang="zh-CN" b="0" dirty="0"/>
              <a:t>》</a:t>
            </a:r>
            <a:r>
              <a:rPr lang="zh-CN" altLang="en-US" b="0" dirty="0"/>
              <a:t>词话本指的是（ </a:t>
            </a:r>
            <a:r>
              <a:rPr lang="zh-CN" altLang="en-US" b="0" dirty="0" smtClean="0"/>
              <a:t>）</a:t>
            </a:r>
            <a:r>
              <a:rPr lang="zh-CN" altLang="en-US" b="0" dirty="0"/>
              <a:t/>
            </a:r>
            <a:br>
              <a:rPr lang="zh-CN" altLang="en-US" b="0" dirty="0"/>
            </a:br>
            <a:r>
              <a:rPr lang="en-US" altLang="zh-CN" b="0" dirty="0"/>
              <a:t>A:</a:t>
            </a:r>
            <a:r>
              <a:rPr lang="zh-CN" altLang="en-US" b="0" dirty="0"/>
              <a:t>万历刻本</a:t>
            </a:r>
            <a:br>
              <a:rPr lang="zh-CN" altLang="en-US" b="0" dirty="0"/>
            </a:br>
            <a:r>
              <a:rPr lang="en-US" altLang="zh-CN" b="0" dirty="0"/>
              <a:t>B:</a:t>
            </a:r>
            <a:r>
              <a:rPr lang="zh-CN" altLang="en-US" b="0" dirty="0"/>
              <a:t>崇祯刻本</a:t>
            </a:r>
            <a:br>
              <a:rPr lang="zh-CN" altLang="en-US" b="0" dirty="0"/>
            </a:br>
            <a:r>
              <a:rPr lang="en-US" altLang="zh-CN" b="0" dirty="0"/>
              <a:t>C:</a:t>
            </a:r>
            <a:r>
              <a:rPr lang="zh-CN" altLang="en-US" b="0" dirty="0"/>
              <a:t>张竹坡评本 </a:t>
            </a:r>
            <a:br>
              <a:rPr lang="zh-CN" altLang="en-US" b="0" dirty="0"/>
            </a:br>
            <a:r>
              <a:rPr lang="en-US" altLang="zh-CN" b="0" dirty="0"/>
              <a:t>D:</a:t>
            </a:r>
            <a:r>
              <a:rPr lang="zh-CN" altLang="en-US" b="0" dirty="0"/>
              <a:t>说散本</a:t>
            </a:r>
            <a:br>
              <a:rPr lang="zh-CN" altLang="en-US" b="0" dirty="0"/>
            </a:br>
            <a:r>
              <a:rPr lang="zh-CN" altLang="en-US" b="0" dirty="0"/>
              <a:t/>
            </a:r>
            <a:br>
              <a:rPr lang="zh-CN" altLang="en-US" b="0" dirty="0"/>
            </a:br>
            <a:endParaRPr kumimoji="1" lang="zh-CN" altLang="en-US" dirty="0"/>
          </a:p>
        </p:txBody>
      </p:sp>
      <p:sp>
        <p:nvSpPr>
          <p:cNvPr id="3" name="幻灯片编号占位符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09A97C3-AF9F-524B-BCB6-7987EEDA47D3}" type="slidenum">
              <a:rPr kumimoji="1" lang="zh-CN" altLang="en-US" sz="1200" b="0" i="0" u="none" strike="noStrike" kern="1200" cap="none" spc="0" normalizeH="0" baseline="0" noProof="0" smtClean="0">
                <a:ln>
                  <a:noFill/>
                </a:ln>
                <a:solidFill>
                  <a:schemeClr val="tx1">
                    <a:tint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162</a:t>
            </a:fld>
            <a:endParaRPr kumimoji="1" lang="zh-CN" altLang="en-US" sz="1200" b="0" i="0" u="none" strike="noStrike" kern="1200" cap="none" spc="0" normalizeH="0" baseline="0" noProof="0">
              <a:ln>
                <a:noFill/>
              </a:ln>
              <a:solidFill>
                <a:schemeClr val="tx1">
                  <a:tint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Tree>
    <p:extLst>
      <p:ext uri="{BB962C8B-B14F-4D97-AF65-F5344CB8AC3E}">
        <p14:creationId xmlns:p14="http://schemas.microsoft.com/office/powerpoint/2010/main" val="2106649708"/>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903305"/>
            <a:ext cx="10515600" cy="4475517"/>
          </a:xfrm>
        </p:spPr>
        <p:txBody>
          <a:bodyPr/>
          <a:lstStyle/>
          <a:p>
            <a:pPr fontAlgn="t">
              <a:lnSpc>
                <a:spcPct val="150000"/>
              </a:lnSpc>
            </a:pPr>
            <a:r>
              <a:rPr lang="en-US" altLang="zh-CN" b="0" dirty="0"/>
              <a:t>《</a:t>
            </a:r>
            <a:r>
              <a:rPr lang="zh-CN" altLang="en-US" b="0" dirty="0"/>
              <a:t>金瓶梅</a:t>
            </a:r>
            <a:r>
              <a:rPr lang="en-US" altLang="zh-CN" b="0" dirty="0"/>
              <a:t>》</a:t>
            </a:r>
            <a:r>
              <a:rPr lang="zh-CN" altLang="en-US" b="0" dirty="0"/>
              <a:t>词话本指的是（ </a:t>
            </a:r>
            <a:r>
              <a:rPr lang="zh-CN" altLang="en-US" b="0" dirty="0" smtClean="0"/>
              <a:t>）</a:t>
            </a:r>
            <a:r>
              <a:rPr lang="zh-CN" altLang="en-US" b="0" dirty="0"/>
              <a:t/>
            </a:r>
            <a:br>
              <a:rPr lang="zh-CN" altLang="en-US" b="0" dirty="0"/>
            </a:br>
            <a:r>
              <a:rPr lang="en-US" altLang="zh-CN" b="0" dirty="0">
                <a:solidFill>
                  <a:srgbClr val="C00000"/>
                </a:solidFill>
              </a:rPr>
              <a:t>A:</a:t>
            </a:r>
            <a:r>
              <a:rPr lang="zh-CN" altLang="en-US" b="0" dirty="0">
                <a:solidFill>
                  <a:srgbClr val="C00000"/>
                </a:solidFill>
              </a:rPr>
              <a:t>万历刻本</a:t>
            </a:r>
            <a:r>
              <a:rPr lang="zh-CN" altLang="en-US" b="0" dirty="0"/>
              <a:t/>
            </a:r>
            <a:br>
              <a:rPr lang="zh-CN" altLang="en-US" b="0" dirty="0"/>
            </a:br>
            <a:r>
              <a:rPr lang="en-US" altLang="zh-CN" b="0" dirty="0"/>
              <a:t>B:</a:t>
            </a:r>
            <a:r>
              <a:rPr lang="zh-CN" altLang="en-US" b="0" dirty="0"/>
              <a:t>崇祯刻本</a:t>
            </a:r>
            <a:br>
              <a:rPr lang="zh-CN" altLang="en-US" b="0" dirty="0"/>
            </a:br>
            <a:r>
              <a:rPr lang="en-US" altLang="zh-CN" b="0" dirty="0"/>
              <a:t>C:</a:t>
            </a:r>
            <a:r>
              <a:rPr lang="zh-CN" altLang="en-US" b="0" dirty="0"/>
              <a:t>张竹坡评本 </a:t>
            </a:r>
            <a:br>
              <a:rPr lang="zh-CN" altLang="en-US" b="0" dirty="0"/>
            </a:br>
            <a:r>
              <a:rPr lang="en-US" altLang="zh-CN" b="0" dirty="0"/>
              <a:t>D:</a:t>
            </a:r>
            <a:r>
              <a:rPr lang="zh-CN" altLang="en-US" b="0" dirty="0"/>
              <a:t>说散本</a:t>
            </a:r>
            <a:br>
              <a:rPr lang="zh-CN" altLang="en-US" b="0" dirty="0"/>
            </a:br>
            <a:r>
              <a:rPr lang="zh-CN" altLang="en-US" b="0" dirty="0"/>
              <a:t/>
            </a:r>
            <a:br>
              <a:rPr lang="zh-CN" altLang="en-US" b="0" dirty="0"/>
            </a:br>
            <a:endParaRPr kumimoji="1" lang="zh-CN" altLang="en-US" dirty="0"/>
          </a:p>
        </p:txBody>
      </p:sp>
      <p:sp>
        <p:nvSpPr>
          <p:cNvPr id="3" name="幻灯片编号占位符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09A97C3-AF9F-524B-BCB6-7987EEDA47D3}" type="slidenum">
              <a:rPr kumimoji="1" lang="zh-CN" altLang="en-US" sz="1200" b="0" i="0" u="none" strike="noStrike" kern="1200" cap="none" spc="0" normalizeH="0" baseline="0" noProof="0" smtClean="0">
                <a:ln>
                  <a:noFill/>
                </a:ln>
                <a:solidFill>
                  <a:schemeClr val="tx1">
                    <a:tint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163</a:t>
            </a:fld>
            <a:endParaRPr kumimoji="1" lang="zh-CN" altLang="en-US" sz="1200" b="0" i="0" u="none" strike="noStrike" kern="1200" cap="none" spc="0" normalizeH="0" baseline="0" noProof="0">
              <a:ln>
                <a:noFill/>
              </a:ln>
              <a:solidFill>
                <a:schemeClr val="tx1">
                  <a:tint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Tree>
    <p:extLst>
      <p:ext uri="{BB962C8B-B14F-4D97-AF65-F5344CB8AC3E}">
        <p14:creationId xmlns:p14="http://schemas.microsoft.com/office/powerpoint/2010/main" val="651587120"/>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a:t>第三编  明代文学  </a:t>
            </a:r>
          </a:p>
        </p:txBody>
      </p:sp>
      <p:sp>
        <p:nvSpPr>
          <p:cNvPr id="5" name="object 2"/>
          <p:cNvSpPr/>
          <p:nvPr/>
        </p:nvSpPr>
        <p:spPr>
          <a:xfrm>
            <a:off x="1072676" y="4998066"/>
            <a:ext cx="10309375" cy="925080"/>
          </a:xfrm>
          <a:custGeom>
            <a:avLst/>
            <a:gdLst/>
            <a:ahLst/>
            <a:cxnLst/>
            <a:rect l="l" t="t" r="r" b="b"/>
            <a:pathLst>
              <a:path w="9580245" h="925195">
                <a:moveTo>
                  <a:pt x="9425686" y="0"/>
                </a:moveTo>
                <a:lnTo>
                  <a:pt x="154178" y="0"/>
                </a:lnTo>
                <a:lnTo>
                  <a:pt x="105468" y="7865"/>
                </a:lnTo>
                <a:lnTo>
                  <a:pt x="63148" y="29764"/>
                </a:lnTo>
                <a:lnTo>
                  <a:pt x="29764" y="63148"/>
                </a:lnTo>
                <a:lnTo>
                  <a:pt x="7865" y="105468"/>
                </a:lnTo>
                <a:lnTo>
                  <a:pt x="0" y="154177"/>
                </a:lnTo>
                <a:lnTo>
                  <a:pt x="0" y="770889"/>
                </a:lnTo>
                <a:lnTo>
                  <a:pt x="7865" y="819599"/>
                </a:lnTo>
                <a:lnTo>
                  <a:pt x="29764" y="861919"/>
                </a:lnTo>
                <a:lnTo>
                  <a:pt x="63148" y="895303"/>
                </a:lnTo>
                <a:lnTo>
                  <a:pt x="105468" y="917202"/>
                </a:lnTo>
                <a:lnTo>
                  <a:pt x="154178" y="925067"/>
                </a:lnTo>
                <a:lnTo>
                  <a:pt x="9425686" y="925067"/>
                </a:lnTo>
                <a:lnTo>
                  <a:pt x="9474395" y="917202"/>
                </a:lnTo>
                <a:lnTo>
                  <a:pt x="9516715" y="895303"/>
                </a:lnTo>
                <a:lnTo>
                  <a:pt x="9550099" y="861919"/>
                </a:lnTo>
                <a:lnTo>
                  <a:pt x="9571998" y="819599"/>
                </a:lnTo>
                <a:lnTo>
                  <a:pt x="9579864" y="770889"/>
                </a:lnTo>
                <a:lnTo>
                  <a:pt x="9579864" y="154177"/>
                </a:lnTo>
                <a:lnTo>
                  <a:pt x="9571998" y="105468"/>
                </a:lnTo>
                <a:lnTo>
                  <a:pt x="9550099" y="63148"/>
                </a:lnTo>
                <a:lnTo>
                  <a:pt x="9516715" y="29764"/>
                </a:lnTo>
                <a:lnTo>
                  <a:pt x="9474395" y="7865"/>
                </a:lnTo>
                <a:lnTo>
                  <a:pt x="9425686" y="0"/>
                </a:lnTo>
                <a:close/>
              </a:path>
            </a:pathLst>
          </a:custGeom>
          <a:solidFill>
            <a:srgbClr val="ECECEC"/>
          </a:solidFill>
        </p:spPr>
        <p:txBody>
          <a:bodyPr wrap="square" lIns="0" tIns="0" rIns="0" bIns="0" rtlCol="0"/>
          <a:lstStyle/>
          <a:p>
            <a:endParaRPr sz="135">
              <a:latin typeface="微软雅黑" panose="020B0503020204020204" pitchFamily="34" charset="-122"/>
              <a:ea typeface="微软雅黑" panose="020B0503020204020204" pitchFamily="34" charset="-122"/>
              <a:cs typeface="微软雅黑" panose="020B0503020204020204" pitchFamily="34" charset="-122"/>
            </a:endParaRPr>
          </a:p>
        </p:txBody>
      </p:sp>
      <p:graphicFrame>
        <p:nvGraphicFramePr>
          <p:cNvPr id="6" name="object 4"/>
          <p:cNvGraphicFramePr>
            <a:graphicFrameLocks noGrp="1"/>
          </p:cNvGraphicFramePr>
          <p:nvPr/>
        </p:nvGraphicFramePr>
        <p:xfrm>
          <a:off x="1199375" y="5205812"/>
          <a:ext cx="10055860" cy="508635"/>
        </p:xfrm>
        <a:graphic>
          <a:graphicData uri="http://schemas.openxmlformats.org/drawingml/2006/table">
            <a:tbl>
              <a:tblPr firstRow="1" bandRow="1">
                <a:tableStyleId>{2D5ABB26-0587-4C30-8999-92F81FD0307C}</a:tableStyleId>
              </a:tblPr>
              <a:tblGrid>
                <a:gridCol w="1906270"/>
                <a:gridCol w="2207260"/>
                <a:gridCol w="2033270"/>
                <a:gridCol w="2002155"/>
                <a:gridCol w="1906905"/>
              </a:tblGrid>
              <a:tr h="508635">
                <a:tc>
                  <a:txBody>
                    <a:bodyPr/>
                    <a:lstStyle/>
                    <a:p>
                      <a:pPr marL="127000">
                        <a:lnSpc>
                          <a:spcPct val="100000"/>
                        </a:lnSpc>
                        <a:spcBef>
                          <a:spcPts val="710"/>
                        </a:spcBef>
                      </a:pPr>
                      <a:r>
                        <a:rPr sz="2200" dirty="0" err="1">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第一编</a:t>
                      </a:r>
                      <a:r>
                        <a:rPr sz="2200" spc="-85" dirty="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200" spc="0" dirty="0" smtClean="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宋代</a:t>
                      </a:r>
                      <a:endParaRPr sz="2200" dirty="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nchor="ctr">
                    <a:lnR w="12700" cap="flat" cmpd="sng" algn="ctr">
                      <a:solidFill>
                        <a:schemeClr val="tx1"/>
                      </a:solidFill>
                      <a:prstDash val="solid"/>
                      <a:round/>
                      <a:headEnd type="none" w="med" len="med"/>
                      <a:tailEnd type="none" w="med" len="med"/>
                    </a:lnR>
                    <a:solidFill>
                      <a:srgbClr val="ECECEC"/>
                    </a:solidFill>
                  </a:tcPr>
                </a:tc>
                <a:tc>
                  <a:txBody>
                    <a:bodyPr/>
                    <a:lstStyle/>
                    <a:p>
                      <a:pPr marL="229870">
                        <a:lnSpc>
                          <a:spcPct val="100000"/>
                        </a:lnSpc>
                        <a:spcBef>
                          <a:spcPts val="710"/>
                        </a:spcBef>
                      </a:pPr>
                      <a:r>
                        <a:rPr sz="2200" dirty="0" err="1">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第二编</a:t>
                      </a:r>
                      <a:r>
                        <a:rPr sz="2200" spc="-85" dirty="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200" spc="0" dirty="0" smtClean="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辽金元</a:t>
                      </a:r>
                      <a:endParaRPr sz="2200" dirty="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ECECEC"/>
                    </a:solidFill>
                  </a:tcPr>
                </a:tc>
                <a:tc>
                  <a:txBody>
                    <a:bodyPr/>
                    <a:lstStyle/>
                    <a:p>
                      <a:pPr marL="283845">
                        <a:lnSpc>
                          <a:spcPct val="100000"/>
                        </a:lnSpc>
                        <a:spcBef>
                          <a:spcPts val="710"/>
                        </a:spcBef>
                      </a:pPr>
                      <a:r>
                        <a:rPr sz="2200" dirty="0" err="1">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第三编</a:t>
                      </a:r>
                      <a:r>
                        <a:rPr sz="2200" spc="-75"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200" spc="-75" dirty="0" smtClean="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明代</a:t>
                      </a:r>
                      <a:endParaRPr sz="22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ECECEC"/>
                    </a:solidFill>
                  </a:tcPr>
                </a:tc>
                <a:tc>
                  <a:txBody>
                    <a:bodyPr/>
                    <a:lstStyle/>
                    <a:p>
                      <a:pPr marL="288925">
                        <a:lnSpc>
                          <a:spcPct val="100000"/>
                        </a:lnSpc>
                        <a:spcBef>
                          <a:spcPts val="710"/>
                        </a:spcBef>
                      </a:pPr>
                      <a:r>
                        <a:rPr sz="2200" dirty="0" err="1">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第四编</a:t>
                      </a:r>
                      <a:r>
                        <a:rPr sz="2200" spc="-95" dirty="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200" spc="-95" dirty="0" smtClean="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清代</a:t>
                      </a:r>
                      <a:endParaRPr sz="2200" dirty="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ECECEC"/>
                    </a:solidFill>
                  </a:tcPr>
                </a:tc>
                <a:tc>
                  <a:txBody>
                    <a:bodyPr/>
                    <a:lstStyle/>
                    <a:p>
                      <a:pPr marL="288925" marR="0" indent="0" algn="l" defTabSz="914400" rtl="0" eaLnBrk="1" fontAlgn="auto" latinLnBrk="0" hangingPunct="1">
                        <a:lnSpc>
                          <a:spcPct val="100000"/>
                        </a:lnSpc>
                        <a:spcBef>
                          <a:spcPts val="710"/>
                        </a:spcBef>
                        <a:spcAft>
                          <a:spcPts val="0"/>
                        </a:spcAft>
                        <a:buClrTx/>
                        <a:buSzTx/>
                        <a:buFontTx/>
                        <a:buNone/>
                        <a:defRPr/>
                      </a:pPr>
                      <a:r>
                        <a:rPr lang="zh-CN" altLang="en-US" sz="2200" spc="-95" dirty="0" smtClean="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第五编 近代</a:t>
                      </a:r>
                      <a:endParaRPr lang="zh-CN" altLang="en-US" sz="2200" dirty="0" smtClean="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nchor="ctr">
                    <a:lnL w="12700" cap="flat" cmpd="sng" algn="ctr">
                      <a:solidFill>
                        <a:schemeClr val="tx1"/>
                      </a:solidFill>
                      <a:prstDash val="solid"/>
                      <a:round/>
                      <a:headEnd type="none" w="med" len="med"/>
                      <a:tailEnd type="none" w="med" len="med"/>
                    </a:lnL>
                    <a:solidFill>
                      <a:srgbClr val="ECECEC"/>
                    </a:solidFill>
                  </a:tcPr>
                </a:tc>
              </a:tr>
            </a:tbl>
          </a:graphicData>
        </a:graphic>
      </p:graphicFrame>
      <p:sp>
        <p:nvSpPr>
          <p:cNvPr id="7" name="object 5"/>
          <p:cNvSpPr txBox="1"/>
          <p:nvPr/>
        </p:nvSpPr>
        <p:spPr>
          <a:xfrm>
            <a:off x="4778081" y="1922937"/>
            <a:ext cx="4570469" cy="2400300"/>
          </a:xfrm>
          <a:prstGeom prst="rect">
            <a:avLst/>
          </a:prstGeom>
        </p:spPr>
        <p:txBody>
          <a:bodyPr vert="horz" wrap="square" lIns="0" tIns="0" rIns="0" bIns="0" rtlCol="0">
            <a:spAutoFit/>
          </a:bodyPr>
          <a:lstStyle/>
          <a:p>
            <a:pPr>
              <a:lnSpc>
                <a:spcPct val="130000"/>
              </a:lnSpc>
            </a:pPr>
            <a:r>
              <a:rPr sz="2000" dirty="0" err="1">
                <a:solidFill>
                  <a:schemeClr val="bg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第一章</a:t>
            </a:r>
            <a:r>
              <a:rPr sz="2000" dirty="0">
                <a:solidFill>
                  <a:schemeClr val="bg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 </a:t>
            </a:r>
            <a:r>
              <a:rPr lang="en-US" sz="2000" dirty="0" smtClean="0">
                <a:solidFill>
                  <a:schemeClr val="bg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 </a:t>
            </a:r>
            <a:r>
              <a:rPr lang="en-US" altLang="zh-CN" sz="2000" dirty="0" smtClean="0">
                <a:solidFill>
                  <a:schemeClr val="bg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000" dirty="0" smtClean="0">
                <a:solidFill>
                  <a:schemeClr val="bg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三国演义</a:t>
            </a:r>
            <a:r>
              <a:rPr lang="en-US" altLang="zh-CN" sz="2000" dirty="0" smtClean="0">
                <a:solidFill>
                  <a:schemeClr val="bg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000" dirty="0" smtClean="0">
                <a:solidFill>
                  <a:schemeClr val="bg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和</a:t>
            </a:r>
            <a:r>
              <a:rPr lang="en-US" altLang="zh-CN" sz="2000" dirty="0" smtClean="0">
                <a:solidFill>
                  <a:schemeClr val="bg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000" dirty="0" smtClean="0">
                <a:solidFill>
                  <a:schemeClr val="bg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水浒传</a:t>
            </a:r>
            <a:r>
              <a:rPr lang="en-US" altLang="zh-CN" sz="2000" dirty="0" smtClean="0">
                <a:solidFill>
                  <a:schemeClr val="bg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a:t>
            </a:r>
          </a:p>
          <a:p>
            <a:pPr>
              <a:lnSpc>
                <a:spcPct val="130000"/>
              </a:lnSpc>
            </a:pPr>
            <a:r>
              <a:rPr sz="2000" dirty="0" err="1" smtClean="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第二章</a:t>
            </a:r>
            <a:r>
              <a:rPr lang="en-US" sz="2000" dirty="0" smtClean="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  </a:t>
            </a:r>
            <a:r>
              <a:rPr lang="en-US" altLang="zh-CN" sz="2000" dirty="0" smtClean="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000" dirty="0" smtClean="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西游记</a:t>
            </a:r>
            <a:r>
              <a:rPr lang="en-US" altLang="zh-CN" sz="2000" dirty="0" smtClean="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000" dirty="0" smtClean="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和</a:t>
            </a:r>
            <a:r>
              <a:rPr lang="en-US" altLang="zh-CN" sz="2000" dirty="0" smtClean="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000" dirty="0" smtClean="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金瓶梅</a:t>
            </a:r>
            <a:r>
              <a:rPr lang="en-US" altLang="zh-CN" sz="2000" dirty="0" smtClean="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a:t>
            </a:r>
            <a:endParaRPr lang="en-US" sz="2000" dirty="0" smtClean="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30000"/>
              </a:lnSpc>
            </a:pPr>
            <a:r>
              <a:rPr sz="2000" b="1" dirty="0" err="1">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第三章</a:t>
            </a:r>
            <a:r>
              <a:rPr sz="20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 </a:t>
            </a:r>
            <a:r>
              <a:rPr lang="en-US" sz="20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0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明代白话短篇小说</a:t>
            </a:r>
            <a:endParaRPr sz="20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30000"/>
              </a:lnSpc>
            </a:pPr>
            <a:r>
              <a:rPr sz="2000" dirty="0" err="1" smtClean="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第四章</a:t>
            </a:r>
            <a:r>
              <a:rPr lang="en-US" sz="2000" dirty="0" smtClean="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000" dirty="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汤显</a:t>
            </a:r>
            <a:r>
              <a:rPr lang="zh-CN" altLang="en-US" sz="2000" dirty="0" smtClean="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祖与明代戏剧</a:t>
            </a:r>
            <a:endParaRPr lang="en-US" altLang="zh-CN" sz="2000" dirty="0" smtClean="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30000"/>
              </a:lnSpc>
            </a:pPr>
            <a:r>
              <a:rPr lang="zh-CN" altLang="en-US" sz="2000" dirty="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第五</a:t>
            </a:r>
            <a:r>
              <a:rPr lang="zh-CN" altLang="en-US" sz="2000" dirty="0" smtClean="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章  明代散文</a:t>
            </a:r>
            <a:endParaRPr lang="en-US" altLang="zh-CN" sz="2000" dirty="0" smtClean="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30000"/>
              </a:lnSpc>
            </a:pPr>
            <a:r>
              <a:rPr lang="zh-CN" altLang="en-US" sz="2000" dirty="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第六</a:t>
            </a:r>
            <a:r>
              <a:rPr lang="zh-CN" altLang="en-US" sz="2000" dirty="0" smtClean="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章  明代诗歌</a:t>
            </a:r>
            <a:endParaRPr lang="en-US" altLang="zh-CN" sz="2000" dirty="0" smtClean="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8" name="object 6"/>
          <p:cNvSpPr/>
          <p:nvPr/>
        </p:nvSpPr>
        <p:spPr>
          <a:xfrm>
            <a:off x="6216087" y="4711525"/>
            <a:ext cx="294604" cy="215239"/>
          </a:xfrm>
          <a:custGeom>
            <a:avLst/>
            <a:gdLst/>
            <a:ahLst/>
            <a:cxnLst/>
            <a:rect l="l" t="t" r="r" b="b"/>
            <a:pathLst>
              <a:path w="294639" h="215264">
                <a:moveTo>
                  <a:pt x="294131" y="0"/>
                </a:moveTo>
                <a:lnTo>
                  <a:pt x="0" y="0"/>
                </a:lnTo>
                <a:lnTo>
                  <a:pt x="147066" y="214883"/>
                </a:lnTo>
                <a:lnTo>
                  <a:pt x="294131" y="0"/>
                </a:lnTo>
                <a:close/>
              </a:path>
            </a:pathLst>
          </a:custGeom>
          <a:solidFill>
            <a:srgbClr val="C00000"/>
          </a:solidFill>
        </p:spPr>
        <p:txBody>
          <a:bodyPr wrap="square" lIns="0" tIns="0" rIns="0" bIns="0" rtlCol="0"/>
          <a:lstStyle/>
          <a:p>
            <a:endParaRPr sz="135">
              <a:latin typeface="微软雅黑" panose="020B0503020204020204" pitchFamily="34" charset="-122"/>
              <a:ea typeface="微软雅黑" panose="020B0503020204020204" pitchFamily="34" charset="-122"/>
              <a:cs typeface="微软雅黑" panose="020B0503020204020204" pitchFamily="34" charset="-122"/>
            </a:endParaRPr>
          </a:p>
        </p:txBody>
      </p:sp>
    </p:spTree>
    <p:extLst>
      <p:ext uri="{BB962C8B-B14F-4D97-AF65-F5344CB8AC3E}">
        <p14:creationId xmlns:p14="http://schemas.microsoft.com/office/powerpoint/2010/main" val="1412687598"/>
      </p:ext>
    </p:extLst>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30" name="文本框 18"/>
          <p:cNvSpPr txBox="1"/>
          <p:nvPr/>
        </p:nvSpPr>
        <p:spPr>
          <a:xfrm>
            <a:off x="2037334" y="645584"/>
            <a:ext cx="2153666" cy="6212416"/>
          </a:xfrm>
          <a:prstGeom prst="rect">
            <a:avLst/>
          </a:prstGeom>
          <a:noFill/>
          <a:ln w="9525">
            <a:noFill/>
          </a:ln>
        </p:spPr>
        <p:txBody>
          <a:bodyPr vert="eaVert" wrap="square">
            <a:spAutoFit/>
          </a:bodyPr>
          <a:lstStyle/>
          <a:p>
            <a:pPr algn="ctr" eaLnBrk="1" hangingPunct="1">
              <a:lnSpc>
                <a:spcPct val="150000"/>
              </a:lnSpc>
            </a:pPr>
            <a:r>
              <a:rPr lang="zh-CN" altLang="en-US" sz="4265" dirty="0" smtClean="0">
                <a:solidFill>
                  <a:srgbClr val="0070C0"/>
                </a:solidFill>
                <a:latin typeface="方正清刻本悦宋简体" panose="02000000000000000000" pitchFamily="2" charset="-122"/>
                <a:ea typeface="方正清刻本悦宋简体" panose="02000000000000000000" pitchFamily="2" charset="-122"/>
              </a:rPr>
              <a:t>第</a:t>
            </a:r>
            <a:r>
              <a:rPr lang="zh-CN" altLang="en-US" sz="4265" dirty="0">
                <a:solidFill>
                  <a:srgbClr val="0070C0"/>
                </a:solidFill>
                <a:latin typeface="方正清刻本悦宋简体" panose="02000000000000000000" pitchFamily="2" charset="-122"/>
                <a:ea typeface="方正清刻本悦宋简体" panose="02000000000000000000" pitchFamily="2" charset="-122"/>
              </a:rPr>
              <a:t>三</a:t>
            </a:r>
            <a:r>
              <a:rPr lang="zh-CN" altLang="en-US" sz="4265" dirty="0" smtClean="0">
                <a:solidFill>
                  <a:srgbClr val="0070C0"/>
                </a:solidFill>
                <a:latin typeface="方正清刻本悦宋简体" panose="02000000000000000000" pitchFamily="2" charset="-122"/>
                <a:ea typeface="方正清刻本悦宋简体" panose="02000000000000000000" pitchFamily="2" charset="-122"/>
              </a:rPr>
              <a:t>章</a:t>
            </a:r>
            <a:endParaRPr lang="en-US" altLang="zh-CN" sz="4265" dirty="0">
              <a:solidFill>
                <a:srgbClr val="0070C0"/>
              </a:solidFill>
              <a:latin typeface="方正清刻本悦宋简体" panose="02000000000000000000" pitchFamily="2" charset="-122"/>
              <a:ea typeface="方正清刻本悦宋简体" panose="02000000000000000000" pitchFamily="2" charset="-122"/>
            </a:endParaRPr>
          </a:p>
          <a:p>
            <a:pPr algn="ctr" eaLnBrk="1" hangingPunct="1">
              <a:lnSpc>
                <a:spcPct val="150000"/>
              </a:lnSpc>
            </a:pPr>
            <a:r>
              <a:rPr lang="zh-CN" altLang="en-US" sz="4265" dirty="0" smtClean="0">
                <a:solidFill>
                  <a:srgbClr val="0070C0"/>
                </a:solidFill>
                <a:latin typeface="方正清刻本悦宋简体" panose="02000000000000000000" pitchFamily="2" charset="-122"/>
                <a:ea typeface="方正清刻本悦宋简体" panose="02000000000000000000" pitchFamily="2" charset="-122"/>
              </a:rPr>
              <a:t>明代白话短篇小说</a:t>
            </a:r>
            <a:endParaRPr lang="zh-CN" altLang="en-US" sz="4265" dirty="0">
              <a:solidFill>
                <a:srgbClr val="0070C0"/>
              </a:solidFill>
              <a:latin typeface="方正清刻本悦宋简体" panose="02000000000000000000" pitchFamily="2" charset="-122"/>
              <a:ea typeface="方正清刻本悦宋简体" panose="02000000000000000000" pitchFamily="2" charset="-122"/>
            </a:endParaRPr>
          </a:p>
        </p:txBody>
      </p:sp>
      <p:grpSp>
        <p:nvGrpSpPr>
          <p:cNvPr id="52227" name="组合 3"/>
          <p:cNvGrpSpPr/>
          <p:nvPr/>
        </p:nvGrpSpPr>
        <p:grpSpPr>
          <a:xfrm>
            <a:off x="4799617" y="1020882"/>
            <a:ext cx="5532120" cy="1162049"/>
            <a:chOff x="3283581" y="1400939"/>
            <a:chExt cx="6970893" cy="1096130"/>
          </a:xfrm>
          <a:solidFill>
            <a:schemeClr val="accent1">
              <a:lumMod val="75000"/>
            </a:schemeClr>
          </a:solidFill>
        </p:grpSpPr>
        <p:sp>
          <p:nvSpPr>
            <p:cNvPr id="5" name="圆角矩形 2"/>
            <p:cNvSpPr/>
            <p:nvPr>
              <p:custDataLst>
                <p:tags r:id="rId5"/>
              </p:custDataLst>
            </p:nvPr>
          </p:nvSpPr>
          <p:spPr bwMode="auto">
            <a:xfrm rot="460042">
              <a:off x="4259762" y="1610581"/>
              <a:ext cx="4371476" cy="886488"/>
            </a:xfrm>
            <a:custGeom>
              <a:avLst/>
              <a:gdLst>
                <a:gd name="connsiteX0" fmla="*/ 0 w 6126070"/>
                <a:gd name="connsiteY0" fmla="*/ 0 h 1717168"/>
                <a:gd name="connsiteX1" fmla="*/ 5369986 w 6126070"/>
                <a:gd name="connsiteY1" fmla="*/ 0 h 1717168"/>
                <a:gd name="connsiteX2" fmla="*/ 6126070 w 6126070"/>
                <a:gd name="connsiteY2" fmla="*/ 756084 h 1717168"/>
                <a:gd name="connsiteX3" fmla="*/ 5369986 w 6126070"/>
                <a:gd name="connsiteY3" fmla="*/ 1512168 h 1717168"/>
                <a:gd name="connsiteX4" fmla="*/ 100439 w 6126070"/>
                <a:gd name="connsiteY4" fmla="*/ 1717168 h 1717168"/>
                <a:gd name="connsiteX5" fmla="*/ 0 w 6126070"/>
                <a:gd name="connsiteY5" fmla="*/ 0 h 1717168"/>
                <a:gd name="connsiteX0-1" fmla="*/ 0 w 6115521"/>
                <a:gd name="connsiteY0-2" fmla="*/ 168542 h 1717168"/>
                <a:gd name="connsiteX1-3" fmla="*/ 5359437 w 6115521"/>
                <a:gd name="connsiteY1-4" fmla="*/ 0 h 1717168"/>
                <a:gd name="connsiteX2-5" fmla="*/ 6115521 w 6115521"/>
                <a:gd name="connsiteY2-6" fmla="*/ 756084 h 1717168"/>
                <a:gd name="connsiteX3-7" fmla="*/ 5359437 w 6115521"/>
                <a:gd name="connsiteY3-8" fmla="*/ 1512168 h 1717168"/>
                <a:gd name="connsiteX4-9" fmla="*/ 89890 w 6115521"/>
                <a:gd name="connsiteY4-10" fmla="*/ 1717168 h 1717168"/>
                <a:gd name="connsiteX5-11" fmla="*/ 0 w 6115521"/>
                <a:gd name="connsiteY5-12" fmla="*/ 168542 h 1717168"/>
                <a:gd name="connsiteX0-13" fmla="*/ 0 w 6115521"/>
                <a:gd name="connsiteY0-14" fmla="*/ 168542 h 1968850"/>
                <a:gd name="connsiteX1-15" fmla="*/ 5359437 w 6115521"/>
                <a:gd name="connsiteY1-16" fmla="*/ 0 h 1968850"/>
                <a:gd name="connsiteX2-17" fmla="*/ 6115521 w 6115521"/>
                <a:gd name="connsiteY2-18" fmla="*/ 756084 h 1968850"/>
                <a:gd name="connsiteX3-19" fmla="*/ 5359437 w 6115521"/>
                <a:gd name="connsiteY3-20" fmla="*/ 1512168 h 1968850"/>
                <a:gd name="connsiteX4-21" fmla="*/ 94937 w 6115521"/>
                <a:gd name="connsiteY4-22" fmla="*/ 1968850 h 1968850"/>
                <a:gd name="connsiteX5-23" fmla="*/ 0 w 6115521"/>
                <a:gd name="connsiteY5-24" fmla="*/ 168542 h 1968850"/>
                <a:gd name="connsiteX0-25" fmla="*/ 0 w 6115521"/>
                <a:gd name="connsiteY0-26" fmla="*/ 168542 h 1968850"/>
                <a:gd name="connsiteX1-27" fmla="*/ 5359437 w 6115521"/>
                <a:gd name="connsiteY1-28" fmla="*/ 0 h 1968850"/>
                <a:gd name="connsiteX2-29" fmla="*/ 6115521 w 6115521"/>
                <a:gd name="connsiteY2-30" fmla="*/ 756084 h 1968850"/>
                <a:gd name="connsiteX3-31" fmla="*/ 5359437 w 6115521"/>
                <a:gd name="connsiteY3-32" fmla="*/ 1512168 h 1968850"/>
                <a:gd name="connsiteX4-33" fmla="*/ 94937 w 6115521"/>
                <a:gd name="connsiteY4-34" fmla="*/ 1968850 h 1968850"/>
                <a:gd name="connsiteX5-35" fmla="*/ 0 w 6115521"/>
                <a:gd name="connsiteY5-36" fmla="*/ 168542 h 1968850"/>
                <a:gd name="connsiteX0-37" fmla="*/ 0 w 6115521"/>
                <a:gd name="connsiteY0-38" fmla="*/ 168542 h 1968850"/>
                <a:gd name="connsiteX1-39" fmla="*/ 5359437 w 6115521"/>
                <a:gd name="connsiteY1-40" fmla="*/ 0 h 1968850"/>
                <a:gd name="connsiteX2-41" fmla="*/ 6115521 w 6115521"/>
                <a:gd name="connsiteY2-42" fmla="*/ 756084 h 1968850"/>
                <a:gd name="connsiteX3-43" fmla="*/ 5359437 w 6115521"/>
                <a:gd name="connsiteY3-44" fmla="*/ 1512168 h 1968850"/>
                <a:gd name="connsiteX4-45" fmla="*/ 94937 w 6115521"/>
                <a:gd name="connsiteY4-46" fmla="*/ 1968850 h 1968850"/>
                <a:gd name="connsiteX5-47" fmla="*/ 0 w 6115521"/>
                <a:gd name="connsiteY5-48" fmla="*/ 168542 h 196885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6115521" h="1968850">
                  <a:moveTo>
                    <a:pt x="0" y="168542"/>
                  </a:moveTo>
                  <a:lnTo>
                    <a:pt x="5359437" y="0"/>
                  </a:lnTo>
                  <a:cubicBezTo>
                    <a:pt x="5777011" y="0"/>
                    <a:pt x="6115521" y="338510"/>
                    <a:pt x="6115521" y="756084"/>
                  </a:cubicBezTo>
                  <a:cubicBezTo>
                    <a:pt x="6115521" y="1173658"/>
                    <a:pt x="5777011" y="1512168"/>
                    <a:pt x="5359437" y="1512168"/>
                  </a:cubicBezTo>
                  <a:cubicBezTo>
                    <a:pt x="3604604" y="1664395"/>
                    <a:pt x="2111181" y="1663756"/>
                    <a:pt x="94937" y="1968850"/>
                  </a:cubicBezTo>
                  <a:cubicBezTo>
                    <a:pt x="94937" y="1464794"/>
                    <a:pt x="0" y="672598"/>
                    <a:pt x="0" y="168542"/>
                  </a:cubicBezTo>
                  <a:close/>
                </a:path>
              </a:pathLst>
            </a:custGeom>
            <a:grpFill/>
            <a:ln w="25400" cap="flat" cmpd="sng" algn="ctr">
              <a:noFill/>
              <a:prstDash val="solid"/>
            </a:ln>
            <a:effectLst/>
          </p:spPr>
          <p:txBody>
            <a:bodyPr lIns="91440" tIns="45720" rIns="91440" bIns="4572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b="0" i="0" u="none" strike="noStrike" kern="0" cap="none" spc="0" normalizeH="0" baseline="0" noProof="0">
                <a:ln>
                  <a:noFill/>
                </a:ln>
                <a:solidFill>
                  <a:srgbClr val="FFFFFF"/>
                </a:solidFill>
                <a:effectLst/>
                <a:uLnTx/>
                <a:uFillTx/>
                <a:latin typeface="Calibri" panose="020F0502020204030204"/>
                <a:ea typeface="宋体" panose="02010600030101010101" pitchFamily="2" charset="-122"/>
                <a:cs typeface="+mn-cs"/>
              </a:endParaRPr>
            </a:p>
          </p:txBody>
        </p:sp>
        <p:sp>
          <p:nvSpPr>
            <p:cNvPr id="6" name="圆角矩形 2"/>
            <p:cNvSpPr/>
            <p:nvPr>
              <p:custDataLst>
                <p:tags r:id="rId6"/>
              </p:custDataLst>
            </p:nvPr>
          </p:nvSpPr>
          <p:spPr bwMode="auto">
            <a:xfrm>
              <a:off x="3283581" y="1456643"/>
              <a:ext cx="6970893" cy="786459"/>
            </a:xfrm>
            <a:custGeom>
              <a:avLst/>
              <a:gdLst/>
              <a:ahLst/>
              <a:cxnLst/>
              <a:rect l="l" t="t" r="r" b="b"/>
              <a:pathLst>
                <a:path w="6126070" h="1512168">
                  <a:moveTo>
                    <a:pt x="0" y="0"/>
                  </a:moveTo>
                  <a:lnTo>
                    <a:pt x="5369986" y="0"/>
                  </a:lnTo>
                  <a:cubicBezTo>
                    <a:pt x="5787560" y="0"/>
                    <a:pt x="6126070" y="338510"/>
                    <a:pt x="6126070" y="756084"/>
                  </a:cubicBezTo>
                  <a:cubicBezTo>
                    <a:pt x="6126070" y="1173658"/>
                    <a:pt x="5787560" y="1512168"/>
                    <a:pt x="5369986" y="1512168"/>
                  </a:cubicBezTo>
                  <a:lnTo>
                    <a:pt x="0" y="1512168"/>
                  </a:lnTo>
                  <a:close/>
                </a:path>
              </a:pathLst>
            </a:custGeom>
            <a:grpFill/>
            <a:ln w="57150" cap="flat" cmpd="sng" algn="ctr">
              <a:solidFill>
                <a:srgbClr val="5B9BD5">
                  <a:lumMod val="20000"/>
                  <a:lumOff val="80000"/>
                </a:srgbClr>
              </a:solidFill>
              <a:prstDash val="solid"/>
            </a:ln>
            <a:effectLst/>
          </p:spPr>
          <p:txBody>
            <a:bodyPr lIns="1248000" tIns="45720" rIns="91440" bIns="45720" anchor="ctr"/>
            <a:lstStyle/>
            <a:p>
              <a:pPr marL="0" marR="0" lvl="0" algn="l" defTabSz="914400" rtl="0" eaLnBrk="1" fontAlgn="auto" latinLnBrk="0" hangingPunct="1">
                <a:lnSpc>
                  <a:spcPct val="100000"/>
                </a:lnSpc>
                <a:spcBef>
                  <a:spcPts val="0"/>
                </a:spcBef>
                <a:spcAft>
                  <a:spcPts val="0"/>
                </a:spcAft>
                <a:buClrTx/>
                <a:buSzTx/>
                <a:buFontTx/>
                <a:buNone/>
                <a:defRPr/>
              </a:pPr>
              <a:r>
                <a:rPr lang="zh-CN" altLang="en-US" sz="2800" kern="0" noProof="0" dirty="0" smtClean="0">
                  <a:solidFill>
                    <a:prstClr val="white"/>
                  </a:solidFill>
                  <a:latin typeface="微软雅黑" panose="020B0503020204020204" pitchFamily="34" charset="-122"/>
                  <a:ea typeface="微软雅黑" panose="020B0503020204020204" pitchFamily="34" charset="-122"/>
                  <a:sym typeface="+mn-ea"/>
                </a:rPr>
                <a:t>冯梦龙的“三言”</a:t>
              </a:r>
              <a:endParaRPr kumimoji="0" lang="zh-CN" altLang="en-US" sz="2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mn-ea"/>
              </a:endParaRPr>
            </a:p>
          </p:txBody>
        </p:sp>
        <p:sp>
          <p:nvSpPr>
            <p:cNvPr id="7" name="圆角矩形 9"/>
            <p:cNvSpPr/>
            <p:nvPr>
              <p:custDataLst>
                <p:tags r:id="rId7"/>
              </p:custDataLst>
            </p:nvPr>
          </p:nvSpPr>
          <p:spPr bwMode="auto">
            <a:xfrm>
              <a:off x="3793008" y="1850172"/>
              <a:ext cx="637452" cy="413296"/>
            </a:xfrm>
            <a:custGeom>
              <a:avLst/>
              <a:gdLst/>
              <a:ahLst/>
              <a:cxnLst/>
              <a:rect l="l" t="t" r="r" b="b"/>
              <a:pathLst>
                <a:path w="1224136" h="792089">
                  <a:moveTo>
                    <a:pt x="0" y="0"/>
                  </a:moveTo>
                  <a:lnTo>
                    <a:pt x="971800" y="0"/>
                  </a:lnTo>
                  <a:cubicBezTo>
                    <a:pt x="1111161" y="0"/>
                    <a:pt x="1224136" y="112975"/>
                    <a:pt x="1224136" y="252336"/>
                  </a:cubicBezTo>
                  <a:lnTo>
                    <a:pt x="1224136" y="539753"/>
                  </a:lnTo>
                  <a:cubicBezTo>
                    <a:pt x="1224136" y="679114"/>
                    <a:pt x="1111161" y="792089"/>
                    <a:pt x="971800" y="792089"/>
                  </a:cubicBezTo>
                  <a:lnTo>
                    <a:pt x="0" y="792089"/>
                  </a:lnTo>
                  <a:close/>
                </a:path>
              </a:pathLst>
            </a:custGeom>
            <a:grpFill/>
            <a:ln w="25400" cap="flat" cmpd="sng" algn="ctr">
              <a:noFill/>
              <a:prstDash val="solid"/>
            </a:ln>
            <a:effectLst/>
          </p:spPr>
          <p:txBody>
            <a:bodyPr lIns="91440" tIns="45720" rIns="91440" bIns="4572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b="0" i="0" u="none" strike="noStrike" kern="0" cap="none" spc="0" normalizeH="0" baseline="0" noProof="0">
                <a:ln>
                  <a:noFill/>
                </a:ln>
                <a:solidFill>
                  <a:srgbClr val="FFFFFF"/>
                </a:solidFill>
                <a:effectLst/>
                <a:uLnTx/>
                <a:uFillTx/>
                <a:latin typeface="Calibri" panose="020F0502020204030204"/>
                <a:ea typeface="宋体" panose="02010600030101010101" pitchFamily="2" charset="-122"/>
                <a:cs typeface="+mn-cs"/>
              </a:endParaRPr>
            </a:p>
          </p:txBody>
        </p:sp>
        <p:sp>
          <p:nvSpPr>
            <p:cNvPr id="8" name="任意多边形 7"/>
            <p:cNvSpPr/>
            <p:nvPr>
              <p:custDataLst>
                <p:tags r:id="rId8"/>
              </p:custDataLst>
            </p:nvPr>
          </p:nvSpPr>
          <p:spPr bwMode="auto">
            <a:xfrm>
              <a:off x="3283581" y="1400939"/>
              <a:ext cx="1240229" cy="786658"/>
            </a:xfrm>
            <a:custGeom>
              <a:avLst/>
              <a:gdLst>
                <a:gd name="connsiteX0" fmla="*/ 514593 w 1626717"/>
                <a:gd name="connsiteY0" fmla="*/ 0 h 1029186"/>
                <a:gd name="connsiteX1" fmla="*/ 1470265 w 1626717"/>
                <a:gd name="connsiteY1" fmla="*/ 0 h 1029186"/>
                <a:gd name="connsiteX2" fmla="*/ 1470265 w 1626717"/>
                <a:gd name="connsiteY2" fmla="*/ 377698 h 1029186"/>
                <a:gd name="connsiteX3" fmla="*/ 1626717 w 1626717"/>
                <a:gd name="connsiteY3" fmla="*/ 514593 h 1029186"/>
                <a:gd name="connsiteX4" fmla="*/ 1470265 w 1626717"/>
                <a:gd name="connsiteY4" fmla="*/ 651489 h 1029186"/>
                <a:gd name="connsiteX5" fmla="*/ 1470265 w 1626717"/>
                <a:gd name="connsiteY5" fmla="*/ 1029186 h 1029186"/>
                <a:gd name="connsiteX6" fmla="*/ 514593 w 1626717"/>
                <a:gd name="connsiteY6" fmla="*/ 1029186 h 1029186"/>
                <a:gd name="connsiteX7" fmla="*/ 0 w 1626717"/>
                <a:gd name="connsiteY7" fmla="*/ 514593 h 1029186"/>
                <a:gd name="connsiteX8" fmla="*/ 514593 w 1626717"/>
                <a:gd name="connsiteY8" fmla="*/ 0 h 1029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6717" h="1029186">
                  <a:moveTo>
                    <a:pt x="514593" y="0"/>
                  </a:moveTo>
                  <a:lnTo>
                    <a:pt x="1470265" y="0"/>
                  </a:lnTo>
                  <a:lnTo>
                    <a:pt x="1470265" y="377698"/>
                  </a:lnTo>
                  <a:lnTo>
                    <a:pt x="1626717" y="514593"/>
                  </a:lnTo>
                  <a:lnTo>
                    <a:pt x="1470265" y="651489"/>
                  </a:lnTo>
                  <a:lnTo>
                    <a:pt x="1470265" y="1029186"/>
                  </a:lnTo>
                  <a:lnTo>
                    <a:pt x="514593" y="1029186"/>
                  </a:lnTo>
                  <a:cubicBezTo>
                    <a:pt x="230391" y="1029186"/>
                    <a:pt x="0" y="798795"/>
                    <a:pt x="0" y="514593"/>
                  </a:cubicBezTo>
                  <a:cubicBezTo>
                    <a:pt x="0" y="230391"/>
                    <a:pt x="230391" y="0"/>
                    <a:pt x="514593" y="0"/>
                  </a:cubicBezTo>
                  <a:close/>
                </a:path>
              </a:pathLst>
            </a:custGeom>
            <a:grpFill/>
            <a:ln w="57150" cap="flat" cmpd="sng" algn="ctr">
              <a:solidFill>
                <a:srgbClr val="5B9BD5">
                  <a:lumMod val="20000"/>
                  <a:lumOff val="80000"/>
                </a:srgbClr>
              </a:solidFill>
              <a:prstDash val="solid"/>
            </a:ln>
            <a:effectLst/>
          </p:spPr>
          <p:txBody>
            <a:bodyPr lIns="91440" tIns="45720" rIns="91440" bIns="4572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4800" b="0" i="0" u="none" strike="noStrike" kern="0" cap="none" spc="0" normalizeH="0" baseline="0" noProof="0" dirty="0">
                  <a:ln>
                    <a:noFill/>
                  </a:ln>
                  <a:solidFill>
                    <a:srgbClr val="FFFFFF"/>
                  </a:solidFill>
                  <a:effectLst/>
                  <a:uLnTx/>
                  <a:uFillTx/>
                  <a:latin typeface="Arial" panose="020B0604020202020204" pitchFamily="34" charset="0"/>
                  <a:ea typeface="宋体" panose="02010600030101010101" pitchFamily="2" charset="-122"/>
                  <a:cs typeface="Arial" panose="020B0604020202020204" pitchFamily="34" charset="0"/>
                </a:rPr>
                <a:t>01</a:t>
              </a:r>
              <a:endParaRPr kumimoji="0" lang="zh-CN" altLang="en-US" sz="4800" b="0" i="0" u="none" strike="noStrike" kern="0" cap="none" spc="0" normalizeH="0" baseline="0" noProof="0" dirty="0">
                <a:ln>
                  <a:noFill/>
                </a:ln>
                <a:solidFill>
                  <a:srgbClr val="FFFFFF"/>
                </a:solidFill>
                <a:effectLst/>
                <a:uLnTx/>
                <a:uFillTx/>
                <a:latin typeface="Arial" panose="020B0604020202020204" pitchFamily="34" charset="0"/>
                <a:ea typeface="宋体" panose="02010600030101010101" pitchFamily="2" charset="-122"/>
                <a:cs typeface="Arial" panose="020B0604020202020204" pitchFamily="34" charset="0"/>
              </a:endParaRPr>
            </a:p>
          </p:txBody>
        </p:sp>
      </p:grpSp>
      <p:grpSp>
        <p:nvGrpSpPr>
          <p:cNvPr id="14" name="组合 3"/>
          <p:cNvGrpSpPr/>
          <p:nvPr/>
        </p:nvGrpSpPr>
        <p:grpSpPr>
          <a:xfrm>
            <a:off x="4799617" y="3751792"/>
            <a:ext cx="5532120" cy="1162049"/>
            <a:chOff x="3283581" y="1400939"/>
            <a:chExt cx="6970893" cy="1096130"/>
          </a:xfrm>
          <a:solidFill>
            <a:srgbClr val="0070C0"/>
          </a:solidFill>
        </p:grpSpPr>
        <p:sp>
          <p:nvSpPr>
            <p:cNvPr id="15" name="圆角矩形 2"/>
            <p:cNvSpPr/>
            <p:nvPr>
              <p:custDataLst>
                <p:tags r:id="rId1"/>
              </p:custDataLst>
            </p:nvPr>
          </p:nvSpPr>
          <p:spPr bwMode="auto">
            <a:xfrm rot="460042">
              <a:off x="4259762" y="1610581"/>
              <a:ext cx="4371476" cy="886488"/>
            </a:xfrm>
            <a:custGeom>
              <a:avLst/>
              <a:gdLst>
                <a:gd name="connsiteX0" fmla="*/ 0 w 6126070"/>
                <a:gd name="connsiteY0" fmla="*/ 0 h 1717168"/>
                <a:gd name="connsiteX1" fmla="*/ 5369986 w 6126070"/>
                <a:gd name="connsiteY1" fmla="*/ 0 h 1717168"/>
                <a:gd name="connsiteX2" fmla="*/ 6126070 w 6126070"/>
                <a:gd name="connsiteY2" fmla="*/ 756084 h 1717168"/>
                <a:gd name="connsiteX3" fmla="*/ 5369986 w 6126070"/>
                <a:gd name="connsiteY3" fmla="*/ 1512168 h 1717168"/>
                <a:gd name="connsiteX4" fmla="*/ 100439 w 6126070"/>
                <a:gd name="connsiteY4" fmla="*/ 1717168 h 1717168"/>
                <a:gd name="connsiteX5" fmla="*/ 0 w 6126070"/>
                <a:gd name="connsiteY5" fmla="*/ 0 h 1717168"/>
                <a:gd name="connsiteX0-1" fmla="*/ 0 w 6115521"/>
                <a:gd name="connsiteY0-2" fmla="*/ 168542 h 1717168"/>
                <a:gd name="connsiteX1-3" fmla="*/ 5359437 w 6115521"/>
                <a:gd name="connsiteY1-4" fmla="*/ 0 h 1717168"/>
                <a:gd name="connsiteX2-5" fmla="*/ 6115521 w 6115521"/>
                <a:gd name="connsiteY2-6" fmla="*/ 756084 h 1717168"/>
                <a:gd name="connsiteX3-7" fmla="*/ 5359437 w 6115521"/>
                <a:gd name="connsiteY3-8" fmla="*/ 1512168 h 1717168"/>
                <a:gd name="connsiteX4-9" fmla="*/ 89890 w 6115521"/>
                <a:gd name="connsiteY4-10" fmla="*/ 1717168 h 1717168"/>
                <a:gd name="connsiteX5-11" fmla="*/ 0 w 6115521"/>
                <a:gd name="connsiteY5-12" fmla="*/ 168542 h 1717168"/>
                <a:gd name="connsiteX0-13" fmla="*/ 0 w 6115521"/>
                <a:gd name="connsiteY0-14" fmla="*/ 168542 h 1968850"/>
                <a:gd name="connsiteX1-15" fmla="*/ 5359437 w 6115521"/>
                <a:gd name="connsiteY1-16" fmla="*/ 0 h 1968850"/>
                <a:gd name="connsiteX2-17" fmla="*/ 6115521 w 6115521"/>
                <a:gd name="connsiteY2-18" fmla="*/ 756084 h 1968850"/>
                <a:gd name="connsiteX3-19" fmla="*/ 5359437 w 6115521"/>
                <a:gd name="connsiteY3-20" fmla="*/ 1512168 h 1968850"/>
                <a:gd name="connsiteX4-21" fmla="*/ 94937 w 6115521"/>
                <a:gd name="connsiteY4-22" fmla="*/ 1968850 h 1968850"/>
                <a:gd name="connsiteX5-23" fmla="*/ 0 w 6115521"/>
                <a:gd name="connsiteY5-24" fmla="*/ 168542 h 1968850"/>
                <a:gd name="connsiteX0-25" fmla="*/ 0 w 6115521"/>
                <a:gd name="connsiteY0-26" fmla="*/ 168542 h 1968850"/>
                <a:gd name="connsiteX1-27" fmla="*/ 5359437 w 6115521"/>
                <a:gd name="connsiteY1-28" fmla="*/ 0 h 1968850"/>
                <a:gd name="connsiteX2-29" fmla="*/ 6115521 w 6115521"/>
                <a:gd name="connsiteY2-30" fmla="*/ 756084 h 1968850"/>
                <a:gd name="connsiteX3-31" fmla="*/ 5359437 w 6115521"/>
                <a:gd name="connsiteY3-32" fmla="*/ 1512168 h 1968850"/>
                <a:gd name="connsiteX4-33" fmla="*/ 94937 w 6115521"/>
                <a:gd name="connsiteY4-34" fmla="*/ 1968850 h 1968850"/>
                <a:gd name="connsiteX5-35" fmla="*/ 0 w 6115521"/>
                <a:gd name="connsiteY5-36" fmla="*/ 168542 h 1968850"/>
                <a:gd name="connsiteX0-37" fmla="*/ 0 w 6115521"/>
                <a:gd name="connsiteY0-38" fmla="*/ 168542 h 1968850"/>
                <a:gd name="connsiteX1-39" fmla="*/ 5359437 w 6115521"/>
                <a:gd name="connsiteY1-40" fmla="*/ 0 h 1968850"/>
                <a:gd name="connsiteX2-41" fmla="*/ 6115521 w 6115521"/>
                <a:gd name="connsiteY2-42" fmla="*/ 756084 h 1968850"/>
                <a:gd name="connsiteX3-43" fmla="*/ 5359437 w 6115521"/>
                <a:gd name="connsiteY3-44" fmla="*/ 1512168 h 1968850"/>
                <a:gd name="connsiteX4-45" fmla="*/ 94937 w 6115521"/>
                <a:gd name="connsiteY4-46" fmla="*/ 1968850 h 1968850"/>
                <a:gd name="connsiteX5-47" fmla="*/ 0 w 6115521"/>
                <a:gd name="connsiteY5-48" fmla="*/ 168542 h 196885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6115521" h="1968850">
                  <a:moveTo>
                    <a:pt x="0" y="168542"/>
                  </a:moveTo>
                  <a:lnTo>
                    <a:pt x="5359437" y="0"/>
                  </a:lnTo>
                  <a:cubicBezTo>
                    <a:pt x="5777011" y="0"/>
                    <a:pt x="6115521" y="338510"/>
                    <a:pt x="6115521" y="756084"/>
                  </a:cubicBezTo>
                  <a:cubicBezTo>
                    <a:pt x="6115521" y="1173658"/>
                    <a:pt x="5777011" y="1512168"/>
                    <a:pt x="5359437" y="1512168"/>
                  </a:cubicBezTo>
                  <a:cubicBezTo>
                    <a:pt x="3604604" y="1664395"/>
                    <a:pt x="2111181" y="1663756"/>
                    <a:pt x="94937" y="1968850"/>
                  </a:cubicBezTo>
                  <a:cubicBezTo>
                    <a:pt x="94937" y="1464794"/>
                    <a:pt x="0" y="672598"/>
                    <a:pt x="0" y="168542"/>
                  </a:cubicBezTo>
                  <a:close/>
                </a:path>
              </a:pathLst>
            </a:custGeom>
            <a:grpFill/>
            <a:ln w="25400" cap="flat" cmpd="sng" algn="ctr">
              <a:noFill/>
              <a:prstDash val="solid"/>
            </a:ln>
            <a:effectLst/>
          </p:spPr>
          <p:txBody>
            <a:bodyPr lIns="91440" tIns="45720" rIns="91440" bIns="4572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b="0" i="0" u="none" strike="noStrike" kern="0" cap="none" spc="0" normalizeH="0" baseline="0" noProof="0">
                <a:ln>
                  <a:noFill/>
                </a:ln>
                <a:solidFill>
                  <a:srgbClr val="FFFFFF"/>
                </a:solidFill>
                <a:effectLst/>
                <a:uLnTx/>
                <a:uFillTx/>
                <a:latin typeface="Calibri" panose="020F0502020204030204"/>
                <a:ea typeface="宋体" panose="02010600030101010101" pitchFamily="2" charset="-122"/>
                <a:cs typeface="+mn-cs"/>
              </a:endParaRPr>
            </a:p>
          </p:txBody>
        </p:sp>
        <p:sp>
          <p:nvSpPr>
            <p:cNvPr id="16" name="圆角矩形 2"/>
            <p:cNvSpPr/>
            <p:nvPr>
              <p:custDataLst>
                <p:tags r:id="rId2"/>
              </p:custDataLst>
            </p:nvPr>
          </p:nvSpPr>
          <p:spPr bwMode="auto">
            <a:xfrm>
              <a:off x="3283581" y="1456643"/>
              <a:ext cx="6970893" cy="786459"/>
            </a:xfrm>
            <a:custGeom>
              <a:avLst/>
              <a:gdLst/>
              <a:ahLst/>
              <a:cxnLst/>
              <a:rect l="l" t="t" r="r" b="b"/>
              <a:pathLst>
                <a:path w="6126070" h="1512168">
                  <a:moveTo>
                    <a:pt x="0" y="0"/>
                  </a:moveTo>
                  <a:lnTo>
                    <a:pt x="5369986" y="0"/>
                  </a:lnTo>
                  <a:cubicBezTo>
                    <a:pt x="5787560" y="0"/>
                    <a:pt x="6126070" y="338510"/>
                    <a:pt x="6126070" y="756084"/>
                  </a:cubicBezTo>
                  <a:cubicBezTo>
                    <a:pt x="6126070" y="1173658"/>
                    <a:pt x="5787560" y="1512168"/>
                    <a:pt x="5369986" y="1512168"/>
                  </a:cubicBezTo>
                  <a:lnTo>
                    <a:pt x="0" y="1512168"/>
                  </a:lnTo>
                  <a:close/>
                </a:path>
              </a:pathLst>
            </a:custGeom>
            <a:grpFill/>
            <a:ln w="57150" cap="flat" cmpd="sng" algn="ctr">
              <a:solidFill>
                <a:srgbClr val="5B9BD5">
                  <a:lumMod val="20000"/>
                  <a:lumOff val="80000"/>
                </a:srgbClr>
              </a:solidFill>
              <a:prstDash val="solid"/>
            </a:ln>
            <a:effectLst/>
          </p:spPr>
          <p:txBody>
            <a:bodyPr lIns="1248000" tIns="45720" rIns="91440" bIns="45720" anchor="ctr"/>
            <a:lstStyle/>
            <a:p>
              <a:pPr marL="0" marR="0" lvl="0" algn="l" defTabSz="914400" rtl="0" eaLnBrk="1" fontAlgn="auto" latinLnBrk="0" hangingPunct="1">
                <a:lnSpc>
                  <a:spcPct val="100000"/>
                </a:lnSpc>
                <a:spcBef>
                  <a:spcPts val="0"/>
                </a:spcBef>
                <a:spcAft>
                  <a:spcPts val="0"/>
                </a:spcAft>
                <a:buClrTx/>
                <a:buSzTx/>
                <a:buFontTx/>
                <a:buNone/>
                <a:defRPr/>
              </a:pPr>
              <a:r>
                <a:rPr lang="zh-CN" altLang="en-US" sz="2800" kern="0" dirty="0" smtClean="0">
                  <a:solidFill>
                    <a:prstClr val="white"/>
                  </a:solidFill>
                  <a:latin typeface="微软雅黑" panose="020B0503020204020204" pitchFamily="34" charset="-122"/>
                  <a:ea typeface="微软雅黑" panose="020B0503020204020204" pitchFamily="34" charset="-122"/>
                  <a:sym typeface="+mn-ea"/>
                </a:rPr>
                <a:t>“二拍”及其他拟话本</a:t>
              </a:r>
              <a:endParaRPr kumimoji="0" lang="zh-CN" altLang="en-US" sz="2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mn-ea"/>
              </a:endParaRPr>
            </a:p>
          </p:txBody>
        </p:sp>
        <p:sp>
          <p:nvSpPr>
            <p:cNvPr id="17" name="圆角矩形 9"/>
            <p:cNvSpPr/>
            <p:nvPr>
              <p:custDataLst>
                <p:tags r:id="rId3"/>
              </p:custDataLst>
            </p:nvPr>
          </p:nvSpPr>
          <p:spPr bwMode="auto">
            <a:xfrm>
              <a:off x="3793008" y="1850172"/>
              <a:ext cx="637452" cy="413296"/>
            </a:xfrm>
            <a:custGeom>
              <a:avLst/>
              <a:gdLst/>
              <a:ahLst/>
              <a:cxnLst/>
              <a:rect l="l" t="t" r="r" b="b"/>
              <a:pathLst>
                <a:path w="1224136" h="792089">
                  <a:moveTo>
                    <a:pt x="0" y="0"/>
                  </a:moveTo>
                  <a:lnTo>
                    <a:pt x="971800" y="0"/>
                  </a:lnTo>
                  <a:cubicBezTo>
                    <a:pt x="1111161" y="0"/>
                    <a:pt x="1224136" y="112975"/>
                    <a:pt x="1224136" y="252336"/>
                  </a:cubicBezTo>
                  <a:lnTo>
                    <a:pt x="1224136" y="539753"/>
                  </a:lnTo>
                  <a:cubicBezTo>
                    <a:pt x="1224136" y="679114"/>
                    <a:pt x="1111161" y="792089"/>
                    <a:pt x="971800" y="792089"/>
                  </a:cubicBezTo>
                  <a:lnTo>
                    <a:pt x="0" y="792089"/>
                  </a:lnTo>
                  <a:close/>
                </a:path>
              </a:pathLst>
            </a:custGeom>
            <a:grpFill/>
            <a:ln w="25400" cap="flat" cmpd="sng" algn="ctr">
              <a:noFill/>
              <a:prstDash val="solid"/>
            </a:ln>
            <a:effectLst/>
          </p:spPr>
          <p:txBody>
            <a:bodyPr lIns="91440" tIns="45720" rIns="91440" bIns="4572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b="0" i="0" u="none" strike="noStrike" kern="0" cap="none" spc="0" normalizeH="0" baseline="0" noProof="0">
                <a:ln>
                  <a:noFill/>
                </a:ln>
                <a:solidFill>
                  <a:srgbClr val="FFFFFF"/>
                </a:solidFill>
                <a:effectLst/>
                <a:uLnTx/>
                <a:uFillTx/>
                <a:latin typeface="Calibri" panose="020F0502020204030204"/>
                <a:ea typeface="宋体" panose="02010600030101010101" pitchFamily="2" charset="-122"/>
                <a:cs typeface="+mn-cs"/>
              </a:endParaRPr>
            </a:p>
          </p:txBody>
        </p:sp>
        <p:sp>
          <p:nvSpPr>
            <p:cNvPr id="18" name="任意多边形 17"/>
            <p:cNvSpPr/>
            <p:nvPr>
              <p:custDataLst>
                <p:tags r:id="rId4"/>
              </p:custDataLst>
            </p:nvPr>
          </p:nvSpPr>
          <p:spPr bwMode="auto">
            <a:xfrm>
              <a:off x="3283581" y="1400939"/>
              <a:ext cx="1240229" cy="786658"/>
            </a:xfrm>
            <a:custGeom>
              <a:avLst/>
              <a:gdLst>
                <a:gd name="connsiteX0" fmla="*/ 514593 w 1626717"/>
                <a:gd name="connsiteY0" fmla="*/ 0 h 1029186"/>
                <a:gd name="connsiteX1" fmla="*/ 1470265 w 1626717"/>
                <a:gd name="connsiteY1" fmla="*/ 0 h 1029186"/>
                <a:gd name="connsiteX2" fmla="*/ 1470265 w 1626717"/>
                <a:gd name="connsiteY2" fmla="*/ 377698 h 1029186"/>
                <a:gd name="connsiteX3" fmla="*/ 1626717 w 1626717"/>
                <a:gd name="connsiteY3" fmla="*/ 514593 h 1029186"/>
                <a:gd name="connsiteX4" fmla="*/ 1470265 w 1626717"/>
                <a:gd name="connsiteY4" fmla="*/ 651489 h 1029186"/>
                <a:gd name="connsiteX5" fmla="*/ 1470265 w 1626717"/>
                <a:gd name="connsiteY5" fmla="*/ 1029186 h 1029186"/>
                <a:gd name="connsiteX6" fmla="*/ 514593 w 1626717"/>
                <a:gd name="connsiteY6" fmla="*/ 1029186 h 1029186"/>
                <a:gd name="connsiteX7" fmla="*/ 0 w 1626717"/>
                <a:gd name="connsiteY7" fmla="*/ 514593 h 1029186"/>
                <a:gd name="connsiteX8" fmla="*/ 514593 w 1626717"/>
                <a:gd name="connsiteY8" fmla="*/ 0 h 1029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6717" h="1029186">
                  <a:moveTo>
                    <a:pt x="514593" y="0"/>
                  </a:moveTo>
                  <a:lnTo>
                    <a:pt x="1470265" y="0"/>
                  </a:lnTo>
                  <a:lnTo>
                    <a:pt x="1470265" y="377698"/>
                  </a:lnTo>
                  <a:lnTo>
                    <a:pt x="1626717" y="514593"/>
                  </a:lnTo>
                  <a:lnTo>
                    <a:pt x="1470265" y="651489"/>
                  </a:lnTo>
                  <a:lnTo>
                    <a:pt x="1470265" y="1029186"/>
                  </a:lnTo>
                  <a:lnTo>
                    <a:pt x="514593" y="1029186"/>
                  </a:lnTo>
                  <a:cubicBezTo>
                    <a:pt x="230391" y="1029186"/>
                    <a:pt x="0" y="798795"/>
                    <a:pt x="0" y="514593"/>
                  </a:cubicBezTo>
                  <a:cubicBezTo>
                    <a:pt x="0" y="230391"/>
                    <a:pt x="230391" y="0"/>
                    <a:pt x="514593" y="0"/>
                  </a:cubicBezTo>
                  <a:close/>
                </a:path>
              </a:pathLst>
            </a:custGeom>
            <a:grpFill/>
            <a:ln w="57150" cap="flat" cmpd="sng" algn="ctr">
              <a:solidFill>
                <a:srgbClr val="5B9BD5">
                  <a:lumMod val="20000"/>
                  <a:lumOff val="80000"/>
                </a:srgbClr>
              </a:solidFill>
              <a:prstDash val="solid"/>
            </a:ln>
            <a:effectLst/>
          </p:spPr>
          <p:txBody>
            <a:bodyPr lIns="91440" tIns="45720" rIns="91440" bIns="4572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4800" b="0" i="0" u="none" strike="noStrike" kern="0" cap="none" spc="0" normalizeH="0" baseline="0" noProof="0" dirty="0" smtClean="0">
                  <a:ln>
                    <a:noFill/>
                  </a:ln>
                  <a:solidFill>
                    <a:srgbClr val="FFFFFF"/>
                  </a:solidFill>
                  <a:effectLst/>
                  <a:uLnTx/>
                  <a:uFillTx/>
                  <a:latin typeface="Arial" panose="020B0604020202020204" pitchFamily="34" charset="0"/>
                  <a:ea typeface="宋体" panose="02010600030101010101" pitchFamily="2" charset="-122"/>
                  <a:cs typeface="Arial" panose="020B0604020202020204" pitchFamily="34" charset="0"/>
                </a:rPr>
                <a:t>02</a:t>
              </a:r>
              <a:endParaRPr kumimoji="0" lang="zh-CN" altLang="en-US" sz="4800" b="0" i="0" u="none" strike="noStrike" kern="0" cap="none" spc="0" normalizeH="0" baseline="0" noProof="0" dirty="0">
                <a:ln>
                  <a:noFill/>
                </a:ln>
                <a:solidFill>
                  <a:srgbClr val="FFFFFF"/>
                </a:solidFill>
                <a:effectLst/>
                <a:uLnTx/>
                <a:uFillTx/>
                <a:latin typeface="Arial" panose="020B0604020202020204" pitchFamily="34" charset="0"/>
                <a:ea typeface="宋体" panose="02010600030101010101" pitchFamily="2" charset="-122"/>
                <a:cs typeface="Arial" panose="020B0604020202020204" pitchFamily="34" charset="0"/>
              </a:endParaRPr>
            </a:p>
          </p:txBody>
        </p:sp>
      </p:grpSp>
      <p:sp>
        <p:nvSpPr>
          <p:cNvPr id="2" name="文本框 1"/>
          <p:cNvSpPr txBox="1"/>
          <p:nvPr/>
        </p:nvSpPr>
        <p:spPr>
          <a:xfrm>
            <a:off x="0" y="80010"/>
            <a:ext cx="4305300" cy="337185"/>
          </a:xfrm>
          <a:prstGeom prst="rect">
            <a:avLst/>
          </a:prstGeom>
          <a:noFill/>
        </p:spPr>
        <p:txBody>
          <a:bodyPr wrap="square" rtlCol="0">
            <a:spAutoFit/>
          </a:bodyPr>
          <a:lstStyle/>
          <a:p>
            <a:r>
              <a:rPr lang="en-US" altLang="zh-CN" sz="1600" dirty="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18.</a:t>
            </a:r>
            <a:r>
              <a:rPr lang="en-US" sz="1600" dirty="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1</a:t>
            </a:r>
            <a:r>
              <a:rPr sz="1600" dirty="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 </a:t>
            </a:r>
            <a:r>
              <a:rPr sz="1600" dirty="0" err="1">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冯梦龙的“三言</a:t>
            </a:r>
            <a:r>
              <a:rPr sz="1600" dirty="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a:t>
            </a:r>
          </a:p>
        </p:txBody>
      </p:sp>
      <p:sp>
        <p:nvSpPr>
          <p:cNvPr id="19" name="文本框 18"/>
          <p:cNvSpPr txBox="1"/>
          <p:nvPr/>
        </p:nvSpPr>
        <p:spPr>
          <a:xfrm>
            <a:off x="0" y="325437"/>
            <a:ext cx="4305300" cy="337185"/>
          </a:xfrm>
          <a:prstGeom prst="rect">
            <a:avLst/>
          </a:prstGeom>
          <a:noFill/>
        </p:spPr>
        <p:txBody>
          <a:bodyPr wrap="square" rtlCol="0">
            <a:spAutoFit/>
          </a:bodyPr>
          <a:lstStyle/>
          <a:p>
            <a:r>
              <a:rPr lang="en-US" altLang="zh-CN" sz="160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18.</a:t>
            </a:r>
            <a:r>
              <a:rPr lang="en-US" sz="160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1.1</a:t>
            </a:r>
            <a:r>
              <a:rPr sz="160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 “</a:t>
            </a:r>
            <a:r>
              <a:rPr sz="1600" dirty="0" err="1">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三言”之前的话本小说</a:t>
            </a:r>
            <a:endParaRPr sz="1600" dirty="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extLst>
      <p:ext uri="{BB962C8B-B14F-4D97-AF65-F5344CB8AC3E}">
        <p14:creationId xmlns:p14="http://schemas.microsoft.com/office/powerpoint/2010/main" val="2100673655"/>
      </p:ext>
    </p:extLst>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p:txBody>
          <a:bodyPr/>
          <a:lstStyle/>
          <a:p>
            <a:r>
              <a:rPr lang="zh-CN" altLang="en-US"/>
              <a:t>第一节   冯梦龙的“三言”</a:t>
            </a:r>
          </a:p>
        </p:txBody>
      </p:sp>
      <p:sp>
        <p:nvSpPr>
          <p:cNvPr id="7" name="文本占位符 6"/>
          <p:cNvSpPr>
            <a:spLocks noGrp="1"/>
          </p:cNvSpPr>
          <p:nvPr>
            <p:ph type="body" idx="4294967295"/>
          </p:nvPr>
        </p:nvSpPr>
        <p:spPr>
          <a:xfrm>
            <a:off x="838201" y="1124585"/>
            <a:ext cx="11032958" cy="5729287"/>
          </a:xfrm>
        </p:spPr>
        <p:txBody>
          <a:bodyPr>
            <a:normAutofit/>
          </a:bodyPr>
          <a:lstStyle/>
          <a:p>
            <a:pPr marL="0" indent="0">
              <a:lnSpc>
                <a:spcPct val="150000"/>
              </a:lnSpc>
              <a:buNone/>
            </a:pPr>
            <a:r>
              <a:rPr lang="zh-CN" altLang="en-US" sz="2400" b="1" dirty="0" smtClean="0">
                <a:solidFill>
                  <a:schemeClr val="tx1"/>
                </a:solidFill>
                <a:sym typeface="+mn-ea"/>
              </a:rPr>
              <a:t>一</a:t>
            </a:r>
            <a:r>
              <a:rPr lang="zh-CN" altLang="en-US" dirty="0" smtClean="0">
                <a:sym typeface="+mn-ea"/>
              </a:rPr>
              <a:t>、</a:t>
            </a:r>
            <a:r>
              <a:rPr lang="zh-CN" altLang="zh-CN" b="1" dirty="0" smtClean="0">
                <a:sym typeface="+mn-ea"/>
              </a:rPr>
              <a:t>冯梦龙</a:t>
            </a:r>
            <a:r>
              <a:rPr lang="zh-CN" altLang="zh-CN" b="1" dirty="0">
                <a:sym typeface="+mn-ea"/>
              </a:rPr>
              <a:t>的思想和文学</a:t>
            </a:r>
            <a:r>
              <a:rPr lang="zh-CN" altLang="zh-CN" b="1" dirty="0" smtClean="0">
                <a:sym typeface="+mn-ea"/>
              </a:rPr>
              <a:t>主张</a:t>
            </a:r>
            <a:r>
              <a:rPr lang="zh-CN" altLang="en-US" b="1" dirty="0" smtClean="0">
                <a:solidFill>
                  <a:srgbClr val="00B050"/>
                </a:solidFill>
                <a:sym typeface="+mn-ea"/>
              </a:rPr>
              <a:t>［</a:t>
            </a:r>
            <a:r>
              <a:rPr lang="en-US" altLang="zh-CN" b="1" dirty="0" smtClean="0">
                <a:solidFill>
                  <a:srgbClr val="00B050"/>
                </a:solidFill>
                <a:sym typeface="+mn-ea"/>
              </a:rPr>
              <a:t>1210</a:t>
            </a:r>
            <a:r>
              <a:rPr lang="zh-CN" altLang="en-US" b="1" dirty="0" smtClean="0">
                <a:solidFill>
                  <a:srgbClr val="00B050"/>
                </a:solidFill>
                <a:sym typeface="+mn-ea"/>
              </a:rPr>
              <a:t>简答］</a:t>
            </a:r>
            <a:r>
              <a:rPr lang="zh-CN" altLang="en-US" dirty="0">
                <a:solidFill>
                  <a:srgbClr val="00B050"/>
                </a:solidFill>
              </a:rPr>
              <a:t/>
            </a:r>
            <a:br>
              <a:rPr lang="zh-CN" altLang="en-US" dirty="0">
                <a:solidFill>
                  <a:srgbClr val="00B050"/>
                </a:solidFill>
              </a:rPr>
            </a:br>
            <a:r>
              <a:rPr lang="zh-CN" altLang="en-US" dirty="0">
                <a:latin typeface="Microsoft YaHei" charset="-122"/>
                <a:ea typeface="Microsoft YaHei" charset="-122"/>
                <a:cs typeface="Microsoft YaHei" charset="-122"/>
              </a:rPr>
              <a:t>（</a:t>
            </a:r>
            <a:r>
              <a:rPr lang="en-US" altLang="zh-CN" dirty="0">
                <a:latin typeface="Microsoft YaHei" charset="-122"/>
                <a:ea typeface="Microsoft YaHei" charset="-122"/>
                <a:cs typeface="Microsoft YaHei" charset="-122"/>
              </a:rPr>
              <a:t>1</a:t>
            </a:r>
            <a:r>
              <a:rPr lang="zh-CN" altLang="en-US" dirty="0">
                <a:latin typeface="Microsoft YaHei" charset="-122"/>
                <a:ea typeface="Microsoft YaHei" charset="-122"/>
                <a:cs typeface="Microsoft YaHei" charset="-122"/>
              </a:rPr>
              <a:t>）受李贽</a:t>
            </a:r>
            <a:r>
              <a:rPr lang="zh-CN" altLang="en-US" b="1" dirty="0">
                <a:solidFill>
                  <a:srgbClr val="C00000"/>
                </a:solidFill>
                <a:latin typeface="Microsoft YaHei" charset="-122"/>
                <a:ea typeface="Microsoft YaHei" charset="-122"/>
                <a:cs typeface="Microsoft YaHei" charset="-122"/>
              </a:rPr>
              <a:t>“童心”说</a:t>
            </a:r>
            <a:r>
              <a:rPr lang="zh-CN" altLang="en-US" dirty="0">
                <a:latin typeface="Microsoft YaHei" charset="-122"/>
                <a:ea typeface="Microsoft YaHei" charset="-122"/>
                <a:cs typeface="Microsoft YaHei" charset="-122"/>
              </a:rPr>
              <a:t>的影响，尚“真”重“情”，强调</a:t>
            </a:r>
            <a:r>
              <a:rPr lang="zh-CN" altLang="en-US" b="1" dirty="0">
                <a:latin typeface="Microsoft YaHei" charset="-122"/>
                <a:ea typeface="Microsoft YaHei" charset="-122"/>
                <a:cs typeface="Microsoft YaHei" charset="-122"/>
              </a:rPr>
              <a:t>自然人性</a:t>
            </a:r>
            <a:r>
              <a:rPr lang="zh-CN" altLang="en-US" dirty="0">
                <a:latin typeface="Microsoft YaHei" charset="-122"/>
                <a:ea typeface="Microsoft YaHei" charset="-122"/>
                <a:cs typeface="Microsoft YaHei" charset="-122"/>
              </a:rPr>
              <a:t>，以抗拒</a:t>
            </a:r>
            <a:r>
              <a:rPr lang="zh-CN" altLang="en-US" b="1" dirty="0">
                <a:latin typeface="Microsoft YaHei" charset="-122"/>
                <a:ea typeface="Microsoft YaHei" charset="-122"/>
                <a:cs typeface="Microsoft YaHei" charset="-122"/>
              </a:rPr>
              <a:t>程</a:t>
            </a:r>
            <a:r>
              <a:rPr lang="zh-CN" altLang="en-US" b="1" dirty="0" smtClean="0">
                <a:latin typeface="Microsoft YaHei" charset="-122"/>
                <a:ea typeface="Microsoft YaHei" charset="-122"/>
                <a:cs typeface="Microsoft YaHei" charset="-122"/>
              </a:rPr>
              <a:t>朱理学</a:t>
            </a:r>
            <a:r>
              <a:rPr lang="zh-CN" altLang="en-US" dirty="0" smtClean="0">
                <a:latin typeface="Microsoft YaHei" charset="-122"/>
                <a:ea typeface="Microsoft YaHei" charset="-122"/>
                <a:cs typeface="Microsoft YaHei" charset="-122"/>
              </a:rPr>
              <a:t>之</a:t>
            </a:r>
            <a:r>
              <a:rPr lang="zh-CN" altLang="en-US" dirty="0">
                <a:latin typeface="Microsoft YaHei" charset="-122"/>
                <a:ea typeface="Microsoft YaHei" charset="-122"/>
                <a:cs typeface="Microsoft YaHei" charset="-122"/>
              </a:rPr>
              <a:t>“天理”。</a:t>
            </a:r>
            <a:br>
              <a:rPr lang="zh-CN" altLang="en-US" dirty="0">
                <a:latin typeface="Microsoft YaHei" charset="-122"/>
                <a:ea typeface="Microsoft YaHei" charset="-122"/>
                <a:cs typeface="Microsoft YaHei" charset="-122"/>
              </a:rPr>
            </a:br>
            <a:r>
              <a:rPr lang="zh-CN" altLang="en-US" dirty="0">
                <a:latin typeface="Microsoft YaHei" charset="-122"/>
                <a:ea typeface="Microsoft YaHei" charset="-122"/>
                <a:cs typeface="Microsoft YaHei" charset="-122"/>
              </a:rPr>
              <a:t>（</a:t>
            </a:r>
            <a:r>
              <a:rPr lang="en-US" altLang="zh-CN" dirty="0">
                <a:latin typeface="Microsoft YaHei" charset="-122"/>
                <a:ea typeface="Microsoft YaHei" charset="-122"/>
                <a:cs typeface="Microsoft YaHei" charset="-122"/>
              </a:rPr>
              <a:t>2</a:t>
            </a:r>
            <a:r>
              <a:rPr lang="zh-CN" altLang="en-US" dirty="0">
                <a:latin typeface="Microsoft YaHei" charset="-122"/>
                <a:ea typeface="Microsoft YaHei" charset="-122"/>
                <a:cs typeface="Microsoft YaHei" charset="-122"/>
              </a:rPr>
              <a:t>）重视</a:t>
            </a:r>
            <a:r>
              <a:rPr lang="zh-CN" altLang="en-US" b="1" dirty="0">
                <a:solidFill>
                  <a:srgbClr val="C00000"/>
                </a:solidFill>
                <a:latin typeface="Microsoft YaHei" charset="-122"/>
                <a:ea typeface="Microsoft YaHei" charset="-122"/>
                <a:cs typeface="Microsoft YaHei" charset="-122"/>
              </a:rPr>
              <a:t>通俗文学</a:t>
            </a:r>
            <a:r>
              <a:rPr lang="zh-CN" altLang="en-US" dirty="0">
                <a:latin typeface="Microsoft YaHei" charset="-122"/>
                <a:ea typeface="Microsoft YaHei" charset="-122"/>
                <a:cs typeface="Microsoft YaHei" charset="-122"/>
              </a:rPr>
              <a:t>，以之为“性情之响”。</a:t>
            </a:r>
            <a:br>
              <a:rPr lang="zh-CN" altLang="en-US" dirty="0">
                <a:latin typeface="Microsoft YaHei" charset="-122"/>
                <a:ea typeface="Microsoft YaHei" charset="-122"/>
                <a:cs typeface="Microsoft YaHei" charset="-122"/>
              </a:rPr>
            </a:br>
            <a:r>
              <a:rPr lang="zh-CN" altLang="en-US" dirty="0">
                <a:latin typeface="Microsoft YaHei" charset="-122"/>
                <a:ea typeface="Microsoft YaHei" charset="-122"/>
                <a:cs typeface="Microsoft YaHei" charset="-122"/>
              </a:rPr>
              <a:t>（</a:t>
            </a:r>
            <a:r>
              <a:rPr lang="en-US" altLang="zh-CN" dirty="0">
                <a:latin typeface="Microsoft YaHei" charset="-122"/>
                <a:ea typeface="Microsoft YaHei" charset="-122"/>
                <a:cs typeface="Microsoft YaHei" charset="-122"/>
              </a:rPr>
              <a:t>3</a:t>
            </a:r>
            <a:r>
              <a:rPr lang="zh-CN" altLang="en-US" dirty="0">
                <a:latin typeface="Microsoft YaHei" charset="-122"/>
                <a:ea typeface="Microsoft YaHei" charset="-122"/>
                <a:cs typeface="Microsoft YaHei" charset="-122"/>
              </a:rPr>
              <a:t>）主张把有益于</a:t>
            </a:r>
            <a:r>
              <a:rPr lang="zh-CN" altLang="en-US" b="1" dirty="0">
                <a:solidFill>
                  <a:srgbClr val="C00000"/>
                </a:solidFill>
                <a:latin typeface="Microsoft YaHei" charset="-122"/>
                <a:ea typeface="Microsoft YaHei" charset="-122"/>
                <a:cs typeface="Microsoft YaHei" charset="-122"/>
              </a:rPr>
              <a:t>社会教化</a:t>
            </a:r>
            <a:r>
              <a:rPr lang="zh-CN" altLang="en-US" dirty="0">
                <a:latin typeface="Microsoft YaHei" charset="-122"/>
                <a:ea typeface="Microsoft YaHei" charset="-122"/>
                <a:cs typeface="Microsoft YaHei" charset="-122"/>
              </a:rPr>
              <a:t>的内容表现为</a:t>
            </a:r>
            <a:r>
              <a:rPr lang="zh-CN" altLang="en-US" b="1" dirty="0">
                <a:solidFill>
                  <a:srgbClr val="C00000"/>
                </a:solidFill>
                <a:latin typeface="Microsoft YaHei" charset="-122"/>
                <a:ea typeface="Microsoft YaHei" charset="-122"/>
                <a:cs typeface="Microsoft YaHei" charset="-122"/>
              </a:rPr>
              <a:t>通俗易懂</a:t>
            </a:r>
            <a:r>
              <a:rPr lang="zh-CN" altLang="en-US" dirty="0">
                <a:latin typeface="Microsoft YaHei" charset="-122"/>
                <a:ea typeface="Microsoft YaHei" charset="-122"/>
                <a:cs typeface="Microsoft YaHei" charset="-122"/>
              </a:rPr>
              <a:t>的文学形式</a:t>
            </a:r>
            <a:r>
              <a:rPr lang="zh-CN" altLang="en-US" dirty="0" smtClean="0">
                <a:latin typeface="Microsoft YaHei" charset="-122"/>
                <a:ea typeface="Microsoft YaHei" charset="-122"/>
                <a:cs typeface="Microsoft YaHei" charset="-122"/>
              </a:rPr>
              <a:t>。</a:t>
            </a:r>
            <a:endParaRPr lang="zh-CN" altLang="en-US" dirty="0">
              <a:latin typeface="Microsoft YaHei" charset="-122"/>
              <a:ea typeface="Microsoft YaHei" charset="-122"/>
              <a:cs typeface="Microsoft YaHei" charset="-122"/>
            </a:endParaRPr>
          </a:p>
          <a:p>
            <a:pPr marL="0" indent="0">
              <a:lnSpc>
                <a:spcPct val="150000"/>
              </a:lnSpc>
              <a:buNone/>
            </a:pPr>
            <a:r>
              <a:rPr lang="zh-CN" altLang="en-US" dirty="0" smtClean="0">
                <a:latin typeface="Microsoft YaHei" charset="-122"/>
                <a:ea typeface="Microsoft YaHei" charset="-122"/>
                <a:cs typeface="Microsoft YaHei" charset="-122"/>
              </a:rPr>
              <a:t>（</a:t>
            </a:r>
            <a:r>
              <a:rPr lang="en-US" altLang="zh-CN" dirty="0">
                <a:latin typeface="Microsoft YaHei" charset="-122"/>
                <a:ea typeface="Microsoft YaHei" charset="-122"/>
                <a:cs typeface="Microsoft YaHei" charset="-122"/>
              </a:rPr>
              <a:t>4</a:t>
            </a:r>
            <a:r>
              <a:rPr lang="zh-CN" altLang="en-US" dirty="0">
                <a:latin typeface="Microsoft YaHei" charset="-122"/>
                <a:ea typeface="Microsoft YaHei" charset="-122"/>
                <a:cs typeface="Microsoft YaHei" charset="-122"/>
              </a:rPr>
              <a:t>）提出</a:t>
            </a:r>
            <a:r>
              <a:rPr lang="zh-CN" altLang="en-US" b="1" dirty="0">
                <a:solidFill>
                  <a:srgbClr val="C00000"/>
                </a:solidFill>
                <a:latin typeface="Microsoft YaHei" charset="-122"/>
                <a:ea typeface="Microsoft YaHei" charset="-122"/>
                <a:cs typeface="Microsoft YaHei" charset="-122"/>
              </a:rPr>
              <a:t>“情教”说</a:t>
            </a:r>
            <a:r>
              <a:rPr lang="zh-CN" altLang="en-US" dirty="0">
                <a:latin typeface="Microsoft YaHei" charset="-122"/>
                <a:ea typeface="Microsoft YaHei" charset="-122"/>
                <a:cs typeface="Microsoft YaHei" charset="-122"/>
              </a:rPr>
              <a:t>。</a:t>
            </a:r>
          </a:p>
          <a:p>
            <a:pPr marL="0" indent="0">
              <a:lnSpc>
                <a:spcPct val="150000"/>
              </a:lnSpc>
              <a:buNone/>
            </a:pPr>
            <a:r>
              <a:rPr lang="zh-CN" altLang="en-US" dirty="0" smtClean="0">
                <a:sym typeface="+mn-ea"/>
              </a:rPr>
              <a:t>   </a:t>
            </a:r>
            <a:endParaRPr lang="zh-CN" altLang="en-US" dirty="0">
              <a:sym typeface="+mn-ea"/>
            </a:endParaRPr>
          </a:p>
          <a:p>
            <a:pPr marL="0" indent="0">
              <a:lnSpc>
                <a:spcPct val="150000"/>
              </a:lnSpc>
              <a:buNone/>
            </a:pPr>
            <a:endParaRPr lang="zh-CN" altLang="en-US" dirty="0">
              <a:sym typeface="+mn-ea"/>
            </a:endParaRPr>
          </a:p>
          <a:p>
            <a:pPr marL="0" indent="0">
              <a:lnSpc>
                <a:spcPct val="150000"/>
              </a:lnSpc>
              <a:buNone/>
            </a:pPr>
            <a:endParaRPr lang="zh-CN" altLang="en-US" dirty="0">
              <a:sym typeface="+mn-ea"/>
            </a:endParaRPr>
          </a:p>
          <a:p>
            <a:pPr marL="0" indent="0">
              <a:lnSpc>
                <a:spcPct val="150000"/>
              </a:lnSpc>
              <a:buNone/>
            </a:pPr>
            <a:endParaRPr lang="en-US" altLang="zh-CN" dirty="0">
              <a:sym typeface="+mn-ea"/>
            </a:endParaRPr>
          </a:p>
          <a:p>
            <a:pPr marL="0" indent="0">
              <a:lnSpc>
                <a:spcPct val="150000"/>
              </a:lnSpc>
              <a:buNone/>
            </a:pPr>
            <a:endParaRPr lang="zh-CN" altLang="en-US" dirty="0"/>
          </a:p>
        </p:txBody>
      </p:sp>
      <p:sp>
        <p:nvSpPr>
          <p:cNvPr id="4" name="文本框 3"/>
          <p:cNvSpPr txBox="1"/>
          <p:nvPr/>
        </p:nvSpPr>
        <p:spPr>
          <a:xfrm>
            <a:off x="0" y="0"/>
            <a:ext cx="4305300" cy="337185"/>
          </a:xfrm>
          <a:prstGeom prst="rect">
            <a:avLst/>
          </a:prstGeom>
          <a:noFill/>
        </p:spPr>
        <p:txBody>
          <a:bodyPr wrap="square" rtlCol="0">
            <a:spAutoFit/>
          </a:bodyPr>
          <a:lstStyle/>
          <a:p>
            <a:r>
              <a:rPr lang="en-US" altLang="zh-CN" sz="160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18.</a:t>
            </a:r>
            <a:r>
              <a:rPr lang="en-US" sz="160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1.2  </a:t>
            </a:r>
            <a:r>
              <a:rPr sz="160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冯梦龙的生平、思想和著作  </a:t>
            </a:r>
          </a:p>
        </p:txBody>
      </p:sp>
    </p:spTree>
    <p:extLst>
      <p:ext uri="{BB962C8B-B14F-4D97-AF65-F5344CB8AC3E}">
        <p14:creationId xmlns:p14="http://schemas.microsoft.com/office/powerpoint/2010/main" val="1454188804"/>
      </p:ext>
    </p:extLst>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p:txBody>
          <a:bodyPr/>
          <a:lstStyle/>
          <a:p>
            <a:r>
              <a:rPr lang="zh-CN" altLang="en-US"/>
              <a:t>第一节   冯梦龙的“三言”</a:t>
            </a:r>
          </a:p>
        </p:txBody>
      </p:sp>
      <p:sp>
        <p:nvSpPr>
          <p:cNvPr id="7" name="文本占位符 6"/>
          <p:cNvSpPr>
            <a:spLocks noGrp="1"/>
          </p:cNvSpPr>
          <p:nvPr>
            <p:ph type="body" idx="4294967295"/>
          </p:nvPr>
        </p:nvSpPr>
        <p:spPr>
          <a:xfrm>
            <a:off x="813912" y="1124585"/>
            <a:ext cx="11265794" cy="4986338"/>
          </a:xfrm>
        </p:spPr>
        <p:txBody>
          <a:bodyPr>
            <a:normAutofit/>
          </a:bodyPr>
          <a:lstStyle/>
          <a:p>
            <a:pPr marL="0" indent="0">
              <a:lnSpc>
                <a:spcPct val="130000"/>
              </a:lnSpc>
              <a:buNone/>
            </a:pPr>
            <a:r>
              <a:rPr lang="zh-CN" altLang="en-US" b="1" dirty="0" smtClean="0">
                <a:solidFill>
                  <a:schemeClr val="tx1"/>
                </a:solidFill>
                <a:sym typeface="+mn-ea"/>
              </a:rPr>
              <a:t>二、</a:t>
            </a:r>
            <a:r>
              <a:rPr lang="zh-CN" altLang="zh-CN" b="1" dirty="0" smtClean="0">
                <a:solidFill>
                  <a:schemeClr val="tx1"/>
                </a:solidFill>
                <a:sym typeface="+mn-ea"/>
              </a:rPr>
              <a:t>“</a:t>
            </a:r>
            <a:r>
              <a:rPr lang="zh-CN" altLang="zh-CN" b="1" dirty="0">
                <a:solidFill>
                  <a:schemeClr val="tx1"/>
                </a:solidFill>
                <a:sym typeface="+mn-ea"/>
              </a:rPr>
              <a:t>三言”的主要内容和思想</a:t>
            </a:r>
            <a:r>
              <a:rPr lang="zh-CN" altLang="zh-CN" b="1" dirty="0" smtClean="0">
                <a:solidFill>
                  <a:schemeClr val="tx1"/>
                </a:solidFill>
                <a:sym typeface="+mn-ea"/>
              </a:rPr>
              <a:t>倾向</a:t>
            </a:r>
            <a:r>
              <a:rPr lang="zh-CN" altLang="en-US" b="1" dirty="0" smtClean="0">
                <a:solidFill>
                  <a:srgbClr val="00B050"/>
                </a:solidFill>
                <a:sym typeface="+mn-ea"/>
              </a:rPr>
              <a:t>［</a:t>
            </a:r>
            <a:r>
              <a:rPr lang="en-US" altLang="zh-CN" b="1" dirty="0" smtClean="0">
                <a:solidFill>
                  <a:srgbClr val="00B050"/>
                </a:solidFill>
                <a:sym typeface="+mn-ea"/>
              </a:rPr>
              <a:t>1510</a:t>
            </a:r>
            <a:r>
              <a:rPr lang="zh-CN" altLang="en-US" b="1" dirty="0" smtClean="0">
                <a:solidFill>
                  <a:srgbClr val="00B050"/>
                </a:solidFill>
                <a:sym typeface="+mn-ea"/>
              </a:rPr>
              <a:t>论述题］</a:t>
            </a:r>
            <a:endParaRPr lang="zh-CN" altLang="zh-CN" b="1" dirty="0">
              <a:solidFill>
                <a:srgbClr val="00B050"/>
              </a:solidFill>
              <a:sym typeface="+mn-ea"/>
            </a:endParaRPr>
          </a:p>
          <a:p>
            <a:pPr indent="0">
              <a:lnSpc>
                <a:spcPct val="130000"/>
              </a:lnSpc>
              <a:buNone/>
            </a:pPr>
            <a:r>
              <a:rPr lang="zh-CN" altLang="zh-CN" b="1" dirty="0">
                <a:latin typeface="SimHei" charset="-122"/>
                <a:ea typeface="SimHei" charset="-122"/>
                <a:cs typeface="SimHei" charset="-122"/>
                <a:sym typeface="+mn-ea"/>
              </a:rPr>
              <a:t>（</a:t>
            </a:r>
            <a:r>
              <a:rPr lang="en-US" altLang="zh-CN" b="1" dirty="0">
                <a:latin typeface="SimHei" charset="-122"/>
                <a:ea typeface="SimHei" charset="-122"/>
                <a:cs typeface="SimHei" charset="-122"/>
                <a:sym typeface="+mn-ea"/>
              </a:rPr>
              <a:t>1</a:t>
            </a:r>
            <a:r>
              <a:rPr lang="zh-CN" altLang="zh-CN" b="1" dirty="0">
                <a:latin typeface="SimHei" charset="-122"/>
                <a:ea typeface="SimHei" charset="-122"/>
                <a:cs typeface="SimHei" charset="-122"/>
                <a:sym typeface="+mn-ea"/>
              </a:rPr>
              <a:t>）</a:t>
            </a:r>
            <a:r>
              <a:rPr lang="zh-CN" altLang="zh-CN" b="1" u="sng" dirty="0">
                <a:solidFill>
                  <a:srgbClr val="C00000"/>
                </a:solidFill>
                <a:latin typeface="SimHei" charset="-122"/>
                <a:ea typeface="SimHei" charset="-122"/>
                <a:cs typeface="SimHei" charset="-122"/>
                <a:sym typeface="+mn-ea"/>
              </a:rPr>
              <a:t>商人题材</a:t>
            </a:r>
            <a:r>
              <a:rPr lang="zh-CN" altLang="zh-CN" b="1" dirty="0">
                <a:latin typeface="SimHei" charset="-122"/>
                <a:ea typeface="SimHei" charset="-122"/>
                <a:cs typeface="SimHei" charset="-122"/>
                <a:sym typeface="+mn-ea"/>
              </a:rPr>
              <a:t>的小说</a:t>
            </a:r>
            <a:r>
              <a:rPr lang="zh-CN" altLang="zh-CN" b="1" dirty="0" smtClean="0">
                <a:latin typeface="SimHei" charset="-122"/>
                <a:ea typeface="SimHei" charset="-122"/>
                <a:cs typeface="SimHei" charset="-122"/>
                <a:sym typeface="+mn-ea"/>
              </a:rPr>
              <a:t>。</a:t>
            </a:r>
            <a:r>
              <a:rPr lang="zh-CN" altLang="zh-CN" dirty="0" smtClean="0">
                <a:latin typeface="KaiTi" charset="-122"/>
                <a:ea typeface="KaiTi" charset="-122"/>
                <a:cs typeface="KaiTi" charset="-122"/>
                <a:sym typeface="+mn-ea"/>
              </a:rPr>
              <a:t>突破</a:t>
            </a:r>
            <a:r>
              <a:rPr lang="zh-CN" altLang="zh-CN" dirty="0">
                <a:latin typeface="KaiTi" charset="-122"/>
                <a:ea typeface="KaiTi" charset="-122"/>
                <a:cs typeface="KaiTi" charset="-122"/>
                <a:sym typeface="+mn-ea"/>
              </a:rPr>
              <a:t>了传统的</a:t>
            </a:r>
            <a:r>
              <a:rPr lang="zh-CN" altLang="zh-CN" dirty="0">
                <a:solidFill>
                  <a:srgbClr val="C00000"/>
                </a:solidFill>
                <a:latin typeface="KaiTi" charset="-122"/>
                <a:ea typeface="KaiTi" charset="-122"/>
                <a:cs typeface="KaiTi" charset="-122"/>
                <a:sym typeface="+mn-ea"/>
              </a:rPr>
              <a:t>重农抑商</a:t>
            </a:r>
            <a:r>
              <a:rPr lang="zh-CN" altLang="zh-CN" dirty="0">
                <a:latin typeface="KaiTi" charset="-122"/>
                <a:ea typeface="KaiTi" charset="-122"/>
                <a:cs typeface="KaiTi" charset="-122"/>
                <a:sym typeface="+mn-ea"/>
              </a:rPr>
              <a:t>、重义轻利的</a:t>
            </a:r>
            <a:r>
              <a:rPr lang="zh-CN" altLang="zh-CN" dirty="0" smtClean="0">
                <a:latin typeface="KaiTi" charset="-122"/>
                <a:ea typeface="KaiTi" charset="-122"/>
                <a:cs typeface="KaiTi" charset="-122"/>
                <a:sym typeface="+mn-ea"/>
              </a:rPr>
              <a:t>观念</a:t>
            </a:r>
            <a:r>
              <a:rPr lang="zh-CN" altLang="en-US" dirty="0" smtClean="0">
                <a:latin typeface="KaiTi" charset="-122"/>
                <a:ea typeface="KaiTi" charset="-122"/>
                <a:cs typeface="KaiTi" charset="-122"/>
                <a:sym typeface="+mn-ea"/>
              </a:rPr>
              <a:t>，所</a:t>
            </a:r>
            <a:r>
              <a:rPr lang="zh-CN" altLang="en-US" dirty="0">
                <a:latin typeface="KaiTi" charset="-122"/>
                <a:ea typeface="KaiTi" charset="-122"/>
                <a:cs typeface="KaiTi" charset="-122"/>
                <a:sym typeface="+mn-ea"/>
              </a:rPr>
              <a:t>赞扬的商人是</a:t>
            </a:r>
            <a:r>
              <a:rPr lang="zh-CN" altLang="en-US" dirty="0">
                <a:solidFill>
                  <a:srgbClr val="C00000"/>
                </a:solidFill>
                <a:latin typeface="KaiTi" charset="-122"/>
                <a:ea typeface="KaiTi" charset="-122"/>
                <a:cs typeface="KaiTi" charset="-122"/>
                <a:sym typeface="+mn-ea"/>
              </a:rPr>
              <a:t>诚实守信</a:t>
            </a:r>
            <a:r>
              <a:rPr lang="zh-CN" altLang="en-US" dirty="0">
                <a:latin typeface="KaiTi" charset="-122"/>
                <a:ea typeface="KaiTi" charset="-122"/>
                <a:cs typeface="KaiTi" charset="-122"/>
                <a:sym typeface="+mn-ea"/>
              </a:rPr>
              <a:t>，善良忠义的。</a:t>
            </a:r>
            <a:endParaRPr lang="en-US" altLang="zh-CN" dirty="0">
              <a:latin typeface="KaiTi" charset="-122"/>
              <a:ea typeface="KaiTi" charset="-122"/>
              <a:cs typeface="KaiTi" charset="-122"/>
            </a:endParaRPr>
          </a:p>
          <a:p>
            <a:pPr indent="0">
              <a:lnSpc>
                <a:spcPct val="130000"/>
              </a:lnSpc>
              <a:buNone/>
            </a:pPr>
            <a:r>
              <a:rPr lang="zh-CN" altLang="zh-CN" b="1" dirty="0">
                <a:latin typeface="SimHei" charset="-122"/>
                <a:ea typeface="SimHei" charset="-122"/>
                <a:cs typeface="SimHei" charset="-122"/>
                <a:sym typeface="+mn-ea"/>
              </a:rPr>
              <a:t>（</a:t>
            </a:r>
            <a:r>
              <a:rPr lang="en-US" altLang="zh-CN" b="1" dirty="0">
                <a:latin typeface="SimHei" charset="-122"/>
                <a:ea typeface="SimHei" charset="-122"/>
                <a:cs typeface="SimHei" charset="-122"/>
                <a:sym typeface="+mn-ea"/>
              </a:rPr>
              <a:t>2</a:t>
            </a:r>
            <a:r>
              <a:rPr lang="zh-CN" altLang="zh-CN" b="1" dirty="0">
                <a:latin typeface="SimHei" charset="-122"/>
                <a:ea typeface="SimHei" charset="-122"/>
                <a:cs typeface="SimHei" charset="-122"/>
                <a:sym typeface="+mn-ea"/>
              </a:rPr>
              <a:t>）脍炙人口的</a:t>
            </a:r>
            <a:r>
              <a:rPr lang="zh-CN" altLang="zh-CN" b="1" u="sng" dirty="0">
                <a:solidFill>
                  <a:srgbClr val="C00000"/>
                </a:solidFill>
                <a:latin typeface="SimHei" charset="-122"/>
                <a:ea typeface="SimHei" charset="-122"/>
                <a:cs typeface="SimHei" charset="-122"/>
                <a:sym typeface="+mn-ea"/>
              </a:rPr>
              <a:t>婚恋题材</a:t>
            </a:r>
            <a:r>
              <a:rPr lang="zh-CN" altLang="zh-CN" b="1" dirty="0">
                <a:latin typeface="SimHei" charset="-122"/>
                <a:ea typeface="SimHei" charset="-122"/>
                <a:cs typeface="SimHei" charset="-122"/>
                <a:sym typeface="+mn-ea"/>
              </a:rPr>
              <a:t>的小说</a:t>
            </a:r>
            <a:r>
              <a:rPr lang="zh-CN" altLang="zh-CN" b="1" dirty="0">
                <a:latin typeface="KaiTi" charset="-122"/>
                <a:ea typeface="KaiTi" charset="-122"/>
                <a:cs typeface="KaiTi" charset="-122"/>
                <a:sym typeface="+mn-ea"/>
              </a:rPr>
              <a:t>，</a:t>
            </a:r>
            <a:r>
              <a:rPr lang="zh-CN" altLang="zh-CN" dirty="0">
                <a:latin typeface="KaiTi" charset="-122"/>
                <a:ea typeface="KaiTi" charset="-122"/>
                <a:cs typeface="KaiTi" charset="-122"/>
                <a:sym typeface="+mn-ea"/>
              </a:rPr>
              <a:t>表现出要求婚姻自主和</a:t>
            </a:r>
            <a:r>
              <a:rPr lang="zh-CN" altLang="zh-CN" dirty="0">
                <a:solidFill>
                  <a:srgbClr val="C00000"/>
                </a:solidFill>
                <a:latin typeface="KaiTi" charset="-122"/>
                <a:ea typeface="KaiTi" charset="-122"/>
                <a:cs typeface="KaiTi" charset="-122"/>
                <a:sym typeface="+mn-ea"/>
              </a:rPr>
              <a:t>爱情自由</a:t>
            </a:r>
            <a:r>
              <a:rPr lang="zh-CN" altLang="zh-CN" dirty="0">
                <a:latin typeface="KaiTi" charset="-122"/>
                <a:ea typeface="KaiTi" charset="-122"/>
                <a:cs typeface="KaiTi" charset="-122"/>
                <a:sym typeface="+mn-ea"/>
              </a:rPr>
              <a:t>的思想观念。</a:t>
            </a:r>
            <a:endParaRPr lang="zh-CN" altLang="zh-CN" dirty="0">
              <a:latin typeface="KaiTi" charset="-122"/>
              <a:ea typeface="KaiTi" charset="-122"/>
              <a:cs typeface="KaiTi" charset="-122"/>
            </a:endParaRPr>
          </a:p>
          <a:p>
            <a:pPr indent="0">
              <a:lnSpc>
                <a:spcPct val="130000"/>
              </a:lnSpc>
              <a:buNone/>
            </a:pPr>
            <a:r>
              <a:rPr lang="zh-CN" altLang="zh-CN" b="1" dirty="0">
                <a:latin typeface="SimHei" charset="-122"/>
                <a:ea typeface="SimHei" charset="-122"/>
                <a:cs typeface="SimHei" charset="-122"/>
                <a:sym typeface="+mn-ea"/>
              </a:rPr>
              <a:t>（</a:t>
            </a:r>
            <a:r>
              <a:rPr lang="en-US" altLang="zh-CN" b="1" dirty="0">
                <a:latin typeface="SimHei" charset="-122"/>
                <a:ea typeface="SimHei" charset="-122"/>
                <a:cs typeface="SimHei" charset="-122"/>
                <a:sym typeface="+mn-ea"/>
              </a:rPr>
              <a:t>3</a:t>
            </a:r>
            <a:r>
              <a:rPr lang="zh-CN" altLang="zh-CN" b="1" dirty="0">
                <a:latin typeface="SimHei" charset="-122"/>
                <a:ea typeface="SimHei" charset="-122"/>
                <a:cs typeface="SimHei" charset="-122"/>
                <a:sym typeface="+mn-ea"/>
              </a:rPr>
              <a:t>）从</a:t>
            </a:r>
            <a:r>
              <a:rPr lang="zh-CN" altLang="zh-CN" b="1" u="sng" dirty="0">
                <a:solidFill>
                  <a:srgbClr val="C00000"/>
                </a:solidFill>
                <a:latin typeface="SimHei" charset="-122"/>
                <a:ea typeface="SimHei" charset="-122"/>
                <a:cs typeface="SimHei" charset="-122"/>
                <a:sym typeface="+mn-ea"/>
              </a:rPr>
              <a:t>市民阶层</a:t>
            </a:r>
            <a:r>
              <a:rPr lang="zh-CN" altLang="zh-CN" b="1" dirty="0">
                <a:latin typeface="SimHei" charset="-122"/>
                <a:ea typeface="SimHei" charset="-122"/>
                <a:cs typeface="SimHei" charset="-122"/>
                <a:sym typeface="+mn-ea"/>
              </a:rPr>
              <a:t>的立场和价值观念出发</a:t>
            </a:r>
            <a:r>
              <a:rPr lang="zh-CN" altLang="zh-CN" b="1" dirty="0">
                <a:latin typeface="KaiTi" charset="-122"/>
                <a:ea typeface="KaiTi" charset="-122"/>
                <a:cs typeface="KaiTi" charset="-122"/>
                <a:sym typeface="+mn-ea"/>
              </a:rPr>
              <a:t>，对社会上各种不公正的问题提出了揭露和抨击。</a:t>
            </a:r>
            <a:endParaRPr lang="zh-CN" altLang="zh-CN" b="1" dirty="0">
              <a:latin typeface="KaiTi" charset="-122"/>
              <a:ea typeface="KaiTi" charset="-122"/>
              <a:cs typeface="KaiTi" charset="-122"/>
            </a:endParaRPr>
          </a:p>
          <a:p>
            <a:pPr marL="0" indent="0">
              <a:buNone/>
            </a:pPr>
            <a:endParaRPr lang="zh-CN" altLang="en-US" dirty="0"/>
          </a:p>
        </p:txBody>
      </p:sp>
      <p:sp>
        <p:nvSpPr>
          <p:cNvPr id="4" name="文本框 3"/>
          <p:cNvSpPr txBox="1"/>
          <p:nvPr/>
        </p:nvSpPr>
        <p:spPr>
          <a:xfrm>
            <a:off x="0" y="0"/>
            <a:ext cx="4305300" cy="337185"/>
          </a:xfrm>
          <a:prstGeom prst="rect">
            <a:avLst/>
          </a:prstGeom>
          <a:noFill/>
        </p:spPr>
        <p:txBody>
          <a:bodyPr wrap="square" rtlCol="0">
            <a:spAutoFit/>
          </a:bodyPr>
          <a:lstStyle/>
          <a:p>
            <a:r>
              <a:rPr lang="en-US" altLang="zh-CN" sz="160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18.</a:t>
            </a:r>
            <a:r>
              <a:rPr lang="en-US" sz="160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1.3  </a:t>
            </a:r>
            <a:r>
              <a:rPr sz="160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“三言”反映的人情世态</a:t>
            </a:r>
          </a:p>
        </p:txBody>
      </p:sp>
    </p:spTree>
    <p:extLst>
      <p:ext uri="{BB962C8B-B14F-4D97-AF65-F5344CB8AC3E}">
        <p14:creationId xmlns:p14="http://schemas.microsoft.com/office/powerpoint/2010/main" val="1681021023"/>
      </p:ext>
    </p:extLst>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p:txBody>
          <a:bodyPr/>
          <a:lstStyle/>
          <a:p>
            <a:r>
              <a:rPr lang="zh-CN" altLang="en-US"/>
              <a:t>第一节   冯梦龙的“三言”</a:t>
            </a:r>
          </a:p>
        </p:txBody>
      </p:sp>
      <p:sp>
        <p:nvSpPr>
          <p:cNvPr id="8" name="文本占位符 7"/>
          <p:cNvSpPr>
            <a:spLocks noGrp="1"/>
          </p:cNvSpPr>
          <p:nvPr>
            <p:ph type="body" idx="4294967295"/>
          </p:nvPr>
        </p:nvSpPr>
        <p:spPr>
          <a:xfrm>
            <a:off x="838200" y="1124585"/>
            <a:ext cx="11353800" cy="4351338"/>
          </a:xfrm>
        </p:spPr>
        <p:txBody>
          <a:bodyPr/>
          <a:lstStyle/>
          <a:p>
            <a:pPr marL="0" indent="0">
              <a:lnSpc>
                <a:spcPct val="130000"/>
              </a:lnSpc>
              <a:buNone/>
            </a:pPr>
            <a:r>
              <a:rPr lang="zh-CN" altLang="en-US" sz="2400" b="1" dirty="0" smtClean="0">
                <a:solidFill>
                  <a:schemeClr val="tx1"/>
                </a:solidFill>
                <a:sym typeface="+mn-ea"/>
              </a:rPr>
              <a:t>二、</a:t>
            </a:r>
            <a:r>
              <a:rPr lang="zh-CN" altLang="zh-CN" sz="2400" b="1" dirty="0" smtClean="0">
                <a:solidFill>
                  <a:schemeClr val="tx1"/>
                </a:solidFill>
                <a:sym typeface="+mn-ea"/>
              </a:rPr>
              <a:t>“</a:t>
            </a:r>
            <a:r>
              <a:rPr lang="zh-CN" altLang="zh-CN" sz="2400" b="1" dirty="0">
                <a:solidFill>
                  <a:schemeClr val="tx1"/>
                </a:solidFill>
                <a:sym typeface="+mn-ea"/>
              </a:rPr>
              <a:t>三言”的艺术</a:t>
            </a:r>
            <a:r>
              <a:rPr lang="zh-CN" altLang="zh-CN" sz="2400" b="1" dirty="0" smtClean="0">
                <a:solidFill>
                  <a:schemeClr val="tx1"/>
                </a:solidFill>
                <a:sym typeface="+mn-ea"/>
              </a:rPr>
              <a:t>特色</a:t>
            </a:r>
            <a:r>
              <a:rPr lang="zh-CN" altLang="en-US" sz="2400" b="1" dirty="0" smtClean="0">
                <a:solidFill>
                  <a:srgbClr val="00B050"/>
                </a:solidFill>
                <a:sym typeface="+mn-ea"/>
              </a:rPr>
              <a:t>［</a:t>
            </a:r>
            <a:r>
              <a:rPr lang="en-US" altLang="zh-CN" sz="2400" b="1" dirty="0" smtClean="0">
                <a:solidFill>
                  <a:srgbClr val="00B050"/>
                </a:solidFill>
                <a:sym typeface="+mn-ea"/>
              </a:rPr>
              <a:t>1510</a:t>
            </a:r>
            <a:r>
              <a:rPr lang="zh-CN" altLang="en-US" sz="2400" b="1" dirty="0" smtClean="0">
                <a:solidFill>
                  <a:srgbClr val="00B050"/>
                </a:solidFill>
                <a:sym typeface="+mn-ea"/>
              </a:rPr>
              <a:t>论述题］</a:t>
            </a:r>
            <a:endParaRPr lang="en-US" altLang="zh-CN" sz="1200" dirty="0">
              <a:solidFill>
                <a:srgbClr val="00B050"/>
              </a:solidFill>
            </a:endParaRPr>
          </a:p>
          <a:p>
            <a:pPr marL="0" indent="0">
              <a:lnSpc>
                <a:spcPct val="130000"/>
              </a:lnSpc>
              <a:buNone/>
            </a:pPr>
            <a:r>
              <a:rPr lang="en-US" altLang="zh-CN" dirty="0">
                <a:latin typeface="Microsoft YaHei" charset="-122"/>
                <a:ea typeface="Microsoft YaHei" charset="-122"/>
                <a:cs typeface="Microsoft YaHei" charset="-122"/>
                <a:sym typeface="+mn-ea"/>
              </a:rPr>
              <a:t>1</a:t>
            </a:r>
            <a:r>
              <a:rPr lang="zh-CN" altLang="en-US" dirty="0">
                <a:latin typeface="Microsoft YaHei" charset="-122"/>
                <a:ea typeface="Microsoft YaHei" charset="-122"/>
                <a:cs typeface="Microsoft YaHei" charset="-122"/>
                <a:sym typeface="+mn-ea"/>
              </a:rPr>
              <a:t>、</a:t>
            </a:r>
            <a:r>
              <a:rPr lang="zh-CN" altLang="zh-CN" dirty="0">
                <a:latin typeface="Microsoft YaHei" charset="-122"/>
                <a:ea typeface="Microsoft YaHei" charset="-122"/>
                <a:cs typeface="Microsoft YaHei" charset="-122"/>
                <a:sym typeface="+mn-ea"/>
              </a:rPr>
              <a:t>更加贴近</a:t>
            </a:r>
            <a:r>
              <a:rPr lang="zh-CN" altLang="zh-CN" dirty="0">
                <a:solidFill>
                  <a:srgbClr val="C00000"/>
                </a:solidFill>
                <a:latin typeface="Microsoft YaHei" charset="-122"/>
                <a:ea typeface="Microsoft YaHei" charset="-122"/>
                <a:cs typeface="Microsoft YaHei" charset="-122"/>
                <a:sym typeface="+mn-ea"/>
              </a:rPr>
              <a:t>日常的世俗生活</a:t>
            </a:r>
            <a:r>
              <a:rPr lang="zh-CN" altLang="zh-CN" dirty="0">
                <a:latin typeface="Microsoft YaHei" charset="-122"/>
                <a:ea typeface="Microsoft YaHei" charset="-122"/>
                <a:cs typeface="Microsoft YaHei" charset="-122"/>
                <a:sym typeface="+mn-ea"/>
              </a:rPr>
              <a:t>，善于在平淡无奇的日常生活中抓住一些</a:t>
            </a:r>
            <a:r>
              <a:rPr lang="zh-CN" altLang="zh-CN" dirty="0">
                <a:solidFill>
                  <a:srgbClr val="C00000"/>
                </a:solidFill>
                <a:latin typeface="Microsoft YaHei" charset="-122"/>
                <a:ea typeface="Microsoft YaHei" charset="-122"/>
                <a:cs typeface="Microsoft YaHei" charset="-122"/>
                <a:sym typeface="+mn-ea"/>
              </a:rPr>
              <a:t>偶然的巧合</a:t>
            </a:r>
            <a:r>
              <a:rPr lang="zh-CN" altLang="zh-CN" dirty="0">
                <a:latin typeface="Microsoft YaHei" charset="-122"/>
                <a:ea typeface="Microsoft YaHei" charset="-122"/>
                <a:cs typeface="Microsoft YaHei" charset="-122"/>
                <a:sym typeface="+mn-ea"/>
              </a:rPr>
              <a:t>来构成富有</a:t>
            </a:r>
            <a:r>
              <a:rPr lang="zh-CN" altLang="zh-CN" dirty="0">
                <a:solidFill>
                  <a:srgbClr val="C00000"/>
                </a:solidFill>
                <a:latin typeface="Microsoft YaHei" charset="-122"/>
                <a:ea typeface="Microsoft YaHei" charset="-122"/>
                <a:cs typeface="Microsoft YaHei" charset="-122"/>
                <a:sym typeface="+mn-ea"/>
              </a:rPr>
              <a:t>传奇色彩</a:t>
            </a:r>
            <a:r>
              <a:rPr lang="zh-CN" altLang="zh-CN" dirty="0">
                <a:latin typeface="Microsoft YaHei" charset="-122"/>
                <a:ea typeface="Microsoft YaHei" charset="-122"/>
                <a:cs typeface="Microsoft YaHei" charset="-122"/>
                <a:sym typeface="+mn-ea"/>
              </a:rPr>
              <a:t>的故事，使小说的情节曲折跌宕，引人入胜</a:t>
            </a:r>
            <a:r>
              <a:rPr lang="zh-CN" altLang="zh-CN" dirty="0" smtClean="0">
                <a:latin typeface="Microsoft YaHei" charset="-122"/>
                <a:ea typeface="Microsoft YaHei" charset="-122"/>
                <a:cs typeface="Microsoft YaHei" charset="-122"/>
                <a:sym typeface="+mn-ea"/>
              </a:rPr>
              <a:t>。</a:t>
            </a:r>
            <a:endParaRPr lang="en-US" altLang="zh-CN" dirty="0" smtClean="0">
              <a:latin typeface="Microsoft YaHei" charset="-122"/>
              <a:ea typeface="Microsoft YaHei" charset="-122"/>
              <a:cs typeface="Microsoft YaHei" charset="-122"/>
              <a:sym typeface="+mn-ea"/>
            </a:endParaRPr>
          </a:p>
          <a:p>
            <a:pPr indent="0">
              <a:lnSpc>
                <a:spcPct val="130000"/>
              </a:lnSpc>
              <a:buNone/>
            </a:pPr>
            <a:r>
              <a:rPr lang="zh-CN" altLang="en-US" dirty="0" smtClean="0">
                <a:latin typeface="KaiTi" charset="-122"/>
                <a:ea typeface="KaiTi" charset="-122"/>
                <a:cs typeface="KaiTi" charset="-122"/>
                <a:sym typeface="+mn-ea"/>
              </a:rPr>
              <a:t>    如</a:t>
            </a:r>
            <a:r>
              <a:rPr lang="en-US" altLang="zh-CN" dirty="0" smtClean="0">
                <a:latin typeface="KaiTi" charset="-122"/>
                <a:ea typeface="KaiTi" charset="-122"/>
                <a:cs typeface="KaiTi" charset="-122"/>
                <a:sym typeface="+mn-ea"/>
              </a:rPr>
              <a:t>《</a:t>
            </a:r>
            <a:r>
              <a:rPr lang="zh-CN" altLang="en-US" dirty="0" smtClean="0">
                <a:latin typeface="KaiTi" charset="-122"/>
                <a:ea typeface="KaiTi" charset="-122"/>
                <a:cs typeface="KaiTi" charset="-122"/>
                <a:sym typeface="+mn-ea"/>
              </a:rPr>
              <a:t>十五贯戏言成巧祸</a:t>
            </a:r>
            <a:r>
              <a:rPr lang="en-US" altLang="zh-CN" dirty="0" smtClean="0">
                <a:latin typeface="KaiTi" charset="-122"/>
                <a:ea typeface="KaiTi" charset="-122"/>
                <a:cs typeface="KaiTi" charset="-122"/>
                <a:sym typeface="+mn-ea"/>
              </a:rPr>
              <a:t>》</a:t>
            </a:r>
            <a:endParaRPr lang="en-US" altLang="zh-CN" dirty="0">
              <a:latin typeface="KaiTi" charset="-122"/>
              <a:ea typeface="KaiTi" charset="-122"/>
              <a:cs typeface="KaiTi" charset="-122"/>
            </a:endParaRPr>
          </a:p>
          <a:p>
            <a:pPr marL="0" indent="0">
              <a:lnSpc>
                <a:spcPct val="130000"/>
              </a:lnSpc>
              <a:buNone/>
            </a:pPr>
            <a:r>
              <a:rPr lang="en-US" altLang="zh-CN" dirty="0">
                <a:latin typeface="SimHei" charset="-122"/>
                <a:ea typeface="SimHei" charset="-122"/>
                <a:cs typeface="SimHei" charset="-122"/>
                <a:sym typeface="+mn-ea"/>
              </a:rPr>
              <a:t>2</a:t>
            </a:r>
            <a:r>
              <a:rPr lang="zh-CN" altLang="en-US" dirty="0">
                <a:latin typeface="SimHei" charset="-122"/>
                <a:ea typeface="SimHei" charset="-122"/>
                <a:cs typeface="SimHei" charset="-122"/>
                <a:sym typeface="+mn-ea"/>
              </a:rPr>
              <a:t>、</a:t>
            </a:r>
            <a:r>
              <a:rPr lang="zh-CN" altLang="en-US" dirty="0">
                <a:latin typeface="Microsoft YaHei" charset="-122"/>
                <a:ea typeface="Microsoft YaHei" charset="-122"/>
                <a:cs typeface="Microsoft YaHei" charset="-122"/>
                <a:sym typeface="+mn-ea"/>
              </a:rPr>
              <a:t>善于</a:t>
            </a:r>
            <a:r>
              <a:rPr lang="zh-CN" altLang="zh-CN" dirty="0">
                <a:latin typeface="Microsoft YaHei" charset="-122"/>
                <a:ea typeface="Microsoft YaHei" charset="-122"/>
                <a:cs typeface="Microsoft YaHei" charset="-122"/>
                <a:sym typeface="+mn-ea"/>
              </a:rPr>
              <a:t>把</a:t>
            </a:r>
            <a:r>
              <a:rPr lang="zh-CN" altLang="zh-CN" dirty="0">
                <a:solidFill>
                  <a:srgbClr val="C00000"/>
                </a:solidFill>
                <a:latin typeface="Microsoft YaHei" charset="-122"/>
                <a:ea typeface="Microsoft YaHei" charset="-122"/>
                <a:cs typeface="Microsoft YaHei" charset="-122"/>
                <a:sym typeface="+mn-ea"/>
              </a:rPr>
              <a:t>人物置于与外部世界</a:t>
            </a:r>
            <a:r>
              <a:rPr lang="zh-CN" altLang="zh-CN" dirty="0">
                <a:latin typeface="Microsoft YaHei" charset="-122"/>
                <a:ea typeface="Microsoft YaHei" charset="-122"/>
                <a:cs typeface="Microsoft YaHei" charset="-122"/>
                <a:sym typeface="+mn-ea"/>
              </a:rPr>
              <a:t>的激烈冲突中来显示其内心矛盾</a:t>
            </a:r>
            <a:r>
              <a:rPr lang="zh-CN" altLang="en-US" dirty="0">
                <a:latin typeface="Microsoft YaHei" charset="-122"/>
                <a:ea typeface="Microsoft YaHei" charset="-122"/>
                <a:cs typeface="Microsoft YaHei" charset="-122"/>
                <a:sym typeface="+mn-ea"/>
              </a:rPr>
              <a:t>，注重表现人物</a:t>
            </a:r>
            <a:r>
              <a:rPr lang="zh-CN" altLang="en-US" dirty="0">
                <a:solidFill>
                  <a:srgbClr val="C00000"/>
                </a:solidFill>
                <a:latin typeface="Microsoft YaHei" charset="-122"/>
                <a:ea typeface="Microsoft YaHei" charset="-122"/>
                <a:cs typeface="Microsoft YaHei" charset="-122"/>
                <a:sym typeface="+mn-ea"/>
              </a:rPr>
              <a:t>内心活动</a:t>
            </a:r>
            <a:r>
              <a:rPr lang="zh-CN" altLang="zh-CN" dirty="0" smtClean="0">
                <a:latin typeface="Microsoft YaHei" charset="-122"/>
                <a:ea typeface="Microsoft YaHei" charset="-122"/>
                <a:cs typeface="Microsoft YaHei" charset="-122"/>
                <a:sym typeface="+mn-ea"/>
              </a:rPr>
              <a:t>。</a:t>
            </a:r>
            <a:r>
              <a:rPr lang="zh-CN" altLang="en-US" dirty="0" smtClean="0">
                <a:latin typeface="KaiTi" charset="-122"/>
                <a:ea typeface="KaiTi" charset="-122"/>
                <a:cs typeface="KaiTi" charset="-122"/>
                <a:sym typeface="+mn-ea"/>
              </a:rPr>
              <a:t>如：</a:t>
            </a:r>
            <a:r>
              <a:rPr lang="en-US" altLang="zh-CN" dirty="0" smtClean="0">
                <a:latin typeface="KaiTi" charset="-122"/>
                <a:ea typeface="KaiTi" charset="-122"/>
                <a:cs typeface="KaiTi" charset="-122"/>
                <a:sym typeface="+mn-ea"/>
              </a:rPr>
              <a:t>《</a:t>
            </a:r>
            <a:r>
              <a:rPr lang="zh-CN" altLang="en-US" dirty="0" smtClean="0">
                <a:latin typeface="KaiTi" charset="-122"/>
                <a:ea typeface="KaiTi" charset="-122"/>
                <a:cs typeface="KaiTi" charset="-122"/>
                <a:sym typeface="+mn-ea"/>
              </a:rPr>
              <a:t>卖油郎独占花魁</a:t>
            </a:r>
            <a:r>
              <a:rPr lang="en-US" altLang="zh-CN" dirty="0" smtClean="0">
                <a:latin typeface="KaiTi" charset="-122"/>
                <a:ea typeface="KaiTi" charset="-122"/>
                <a:cs typeface="KaiTi" charset="-122"/>
                <a:sym typeface="+mn-ea"/>
              </a:rPr>
              <a:t>》</a:t>
            </a:r>
            <a:endParaRPr lang="en-US" altLang="zh-CN" dirty="0">
              <a:latin typeface="KaiTi" charset="-122"/>
              <a:ea typeface="KaiTi" charset="-122"/>
              <a:cs typeface="KaiTi" charset="-122"/>
            </a:endParaRPr>
          </a:p>
          <a:p>
            <a:pPr marL="0" indent="0">
              <a:lnSpc>
                <a:spcPct val="130000"/>
              </a:lnSpc>
              <a:buNone/>
            </a:pPr>
            <a:r>
              <a:rPr lang="en-US" altLang="zh-CN" dirty="0">
                <a:latin typeface="SimHei" charset="-122"/>
                <a:ea typeface="SimHei" charset="-122"/>
                <a:cs typeface="SimHei" charset="-122"/>
                <a:sym typeface="+mn-ea"/>
              </a:rPr>
              <a:t>3</a:t>
            </a:r>
            <a:r>
              <a:rPr lang="zh-CN" altLang="en-US" dirty="0">
                <a:latin typeface="SimHei" charset="-122"/>
                <a:ea typeface="SimHei" charset="-122"/>
                <a:cs typeface="SimHei" charset="-122"/>
                <a:sym typeface="+mn-ea"/>
              </a:rPr>
              <a:t>、</a:t>
            </a:r>
            <a:r>
              <a:rPr lang="zh-CN" altLang="zh-CN" dirty="0">
                <a:latin typeface="Microsoft YaHei" charset="-122"/>
                <a:ea typeface="Microsoft YaHei" charset="-122"/>
                <a:cs typeface="Microsoft YaHei" charset="-122"/>
                <a:sym typeface="+mn-ea"/>
              </a:rPr>
              <a:t>语言更加精练，</a:t>
            </a:r>
            <a:r>
              <a:rPr lang="zh-CN" altLang="zh-CN" dirty="0" smtClean="0">
                <a:solidFill>
                  <a:srgbClr val="C00000"/>
                </a:solidFill>
                <a:latin typeface="Microsoft YaHei" charset="-122"/>
                <a:ea typeface="Microsoft YaHei" charset="-122"/>
                <a:cs typeface="Microsoft YaHei" charset="-122"/>
                <a:sym typeface="+mn-ea"/>
              </a:rPr>
              <a:t>雅俗共赏</a:t>
            </a:r>
            <a:r>
              <a:rPr lang="zh-CN" altLang="en-US" dirty="0" smtClean="0">
                <a:solidFill>
                  <a:srgbClr val="00B050"/>
                </a:solidFill>
                <a:latin typeface="Microsoft YaHei" charset="-122"/>
                <a:ea typeface="Microsoft YaHei" charset="-122"/>
                <a:cs typeface="Microsoft YaHei" charset="-122"/>
                <a:sym typeface="+mn-ea"/>
              </a:rPr>
              <a:t>［白话＋古文言文］</a:t>
            </a:r>
            <a:r>
              <a:rPr lang="zh-CN" altLang="en-US" dirty="0" smtClean="0">
                <a:latin typeface="Microsoft YaHei" charset="-122"/>
                <a:ea typeface="Microsoft YaHei" charset="-122"/>
                <a:cs typeface="Microsoft YaHei" charset="-122"/>
                <a:sym typeface="+mn-ea"/>
              </a:rPr>
              <a:t>，</a:t>
            </a:r>
            <a:r>
              <a:rPr lang="zh-CN" altLang="zh-CN" dirty="0" smtClean="0">
                <a:solidFill>
                  <a:srgbClr val="C00000"/>
                </a:solidFill>
                <a:latin typeface="Microsoft YaHei" charset="-122"/>
                <a:ea typeface="Microsoft YaHei" charset="-122"/>
                <a:cs typeface="Microsoft YaHei" charset="-122"/>
                <a:sym typeface="+mn-ea"/>
              </a:rPr>
              <a:t>生活</a:t>
            </a:r>
            <a:r>
              <a:rPr lang="zh-CN" altLang="zh-CN" dirty="0">
                <a:solidFill>
                  <a:srgbClr val="C00000"/>
                </a:solidFill>
                <a:latin typeface="Microsoft YaHei" charset="-122"/>
                <a:ea typeface="Microsoft YaHei" charset="-122"/>
                <a:cs typeface="Microsoft YaHei" charset="-122"/>
                <a:sym typeface="+mn-ea"/>
              </a:rPr>
              <a:t>气息</a:t>
            </a:r>
            <a:r>
              <a:rPr lang="zh-CN" altLang="zh-CN" dirty="0">
                <a:latin typeface="Microsoft YaHei" charset="-122"/>
                <a:ea typeface="Microsoft YaHei" charset="-122"/>
                <a:cs typeface="Microsoft YaHei" charset="-122"/>
                <a:sym typeface="+mn-ea"/>
              </a:rPr>
              <a:t>浓郁</a:t>
            </a:r>
            <a:r>
              <a:rPr lang="zh-CN" altLang="en-US" dirty="0">
                <a:latin typeface="Microsoft YaHei" charset="-122"/>
                <a:ea typeface="Microsoft YaHei" charset="-122"/>
                <a:cs typeface="Microsoft YaHei" charset="-122"/>
                <a:sym typeface="+mn-ea"/>
              </a:rPr>
              <a:t>。</a:t>
            </a:r>
            <a:endParaRPr lang="zh-CN" altLang="zh-CN" dirty="0">
              <a:latin typeface="Microsoft YaHei" charset="-122"/>
              <a:ea typeface="Microsoft YaHei" charset="-122"/>
              <a:cs typeface="Microsoft YaHei" charset="-122"/>
            </a:endParaRPr>
          </a:p>
          <a:p>
            <a:pPr marL="0" indent="0">
              <a:buNone/>
            </a:pPr>
            <a:endParaRPr lang="zh-CN" altLang="en-US" dirty="0">
              <a:latin typeface="Microsoft YaHei" charset="-122"/>
              <a:ea typeface="Microsoft YaHei" charset="-122"/>
              <a:cs typeface="Microsoft YaHei" charset="-122"/>
            </a:endParaRPr>
          </a:p>
        </p:txBody>
      </p:sp>
      <p:sp>
        <p:nvSpPr>
          <p:cNvPr id="4" name="文本框 3"/>
          <p:cNvSpPr txBox="1"/>
          <p:nvPr/>
        </p:nvSpPr>
        <p:spPr>
          <a:xfrm>
            <a:off x="0" y="0"/>
            <a:ext cx="4305300" cy="337185"/>
          </a:xfrm>
          <a:prstGeom prst="rect">
            <a:avLst/>
          </a:prstGeom>
          <a:noFill/>
        </p:spPr>
        <p:txBody>
          <a:bodyPr wrap="square" rtlCol="0">
            <a:spAutoFit/>
          </a:bodyPr>
          <a:lstStyle/>
          <a:p>
            <a:r>
              <a:rPr lang="en-US" altLang="zh-CN" sz="160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18.</a:t>
            </a:r>
            <a:r>
              <a:rPr lang="en-US" sz="160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1.4  </a:t>
            </a:r>
            <a:r>
              <a:rPr sz="160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“三言”的艺术特色</a:t>
            </a:r>
          </a:p>
        </p:txBody>
      </p:sp>
    </p:spTree>
    <p:extLst>
      <p:ext uri="{BB962C8B-B14F-4D97-AF65-F5344CB8AC3E}">
        <p14:creationId xmlns:p14="http://schemas.microsoft.com/office/powerpoint/2010/main" val="1504396822"/>
      </p:ext>
    </p:extLst>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p:txBody>
          <a:bodyPr/>
          <a:lstStyle/>
          <a:p>
            <a:r>
              <a:rPr lang="zh-CN" altLang="en-US"/>
              <a:t>第二节  “二拍”及其他拟话本</a:t>
            </a:r>
          </a:p>
        </p:txBody>
      </p:sp>
      <p:sp>
        <p:nvSpPr>
          <p:cNvPr id="8" name="文本占位符 7"/>
          <p:cNvSpPr>
            <a:spLocks noGrp="1"/>
          </p:cNvSpPr>
          <p:nvPr>
            <p:ph type="body" idx="4294967295"/>
          </p:nvPr>
        </p:nvSpPr>
        <p:spPr>
          <a:xfrm>
            <a:off x="838200" y="1124585"/>
            <a:ext cx="11353800" cy="4700588"/>
          </a:xfrm>
        </p:spPr>
        <p:txBody>
          <a:bodyPr/>
          <a:lstStyle/>
          <a:p>
            <a:pPr marL="0" indent="0">
              <a:lnSpc>
                <a:spcPct val="150000"/>
              </a:lnSpc>
              <a:buNone/>
            </a:pPr>
            <a:r>
              <a:rPr lang="zh-CN" altLang="en-US" b="1" dirty="0" smtClean="0">
                <a:sym typeface="+mn-ea"/>
              </a:rPr>
              <a:t>三</a:t>
            </a:r>
            <a:r>
              <a:rPr lang="zh-CN" altLang="en-US" b="1" dirty="0" smtClean="0">
                <a:solidFill>
                  <a:schemeClr val="tx1"/>
                </a:solidFill>
                <a:sym typeface="+mn-ea"/>
              </a:rPr>
              <a:t>、凌濛初</a:t>
            </a:r>
            <a:r>
              <a:rPr lang="zh-CN" altLang="zh-CN" b="1" dirty="0" smtClean="0">
                <a:solidFill>
                  <a:schemeClr val="tx1"/>
                </a:solidFill>
                <a:sym typeface="+mn-ea"/>
              </a:rPr>
              <a:t>“</a:t>
            </a:r>
            <a:r>
              <a:rPr lang="zh-CN" altLang="zh-CN" b="1" dirty="0">
                <a:solidFill>
                  <a:schemeClr val="tx1"/>
                </a:solidFill>
                <a:sym typeface="+mn-ea"/>
              </a:rPr>
              <a:t>二拍”的主要内容及其社会思想</a:t>
            </a:r>
            <a:r>
              <a:rPr lang="zh-CN" altLang="zh-CN" b="1" dirty="0" smtClean="0">
                <a:solidFill>
                  <a:schemeClr val="tx1"/>
                </a:solidFill>
                <a:sym typeface="+mn-ea"/>
              </a:rPr>
              <a:t>意义</a:t>
            </a:r>
            <a:r>
              <a:rPr lang="zh-CN" altLang="en-US" b="1" dirty="0" smtClean="0">
                <a:solidFill>
                  <a:srgbClr val="00B050"/>
                </a:solidFill>
                <a:sym typeface="+mn-ea"/>
              </a:rPr>
              <a:t>［</a:t>
            </a:r>
            <a:r>
              <a:rPr lang="zh-CN" altLang="en-US" b="1" dirty="0" smtClean="0">
                <a:solidFill>
                  <a:schemeClr val="bg1">
                    <a:lumMod val="50000"/>
                  </a:schemeClr>
                </a:solidFill>
                <a:sym typeface="+mn-ea"/>
              </a:rPr>
              <a:t>简答</a:t>
            </a:r>
            <a:r>
              <a:rPr lang="zh-CN" altLang="en-US" b="1" dirty="0" smtClean="0">
                <a:solidFill>
                  <a:srgbClr val="00B050"/>
                </a:solidFill>
                <a:sym typeface="+mn-ea"/>
              </a:rPr>
              <a:t>］</a:t>
            </a:r>
            <a:endParaRPr lang="zh-CN" altLang="zh-CN" b="1" dirty="0">
              <a:solidFill>
                <a:srgbClr val="00B050"/>
              </a:solidFill>
              <a:sym typeface="+mn-ea"/>
            </a:endParaRPr>
          </a:p>
          <a:p>
            <a:pPr indent="0">
              <a:lnSpc>
                <a:spcPct val="150000"/>
              </a:lnSpc>
              <a:buNone/>
            </a:pPr>
            <a:r>
              <a:rPr lang="zh-CN" altLang="en-US" dirty="0" smtClean="0">
                <a:latin typeface="Microsoft YaHei" charset="-122"/>
                <a:ea typeface="Microsoft YaHei" charset="-122"/>
                <a:cs typeface="Microsoft YaHei" charset="-122"/>
                <a:sym typeface="+mn-ea"/>
              </a:rPr>
              <a:t>（</a:t>
            </a:r>
            <a:r>
              <a:rPr lang="en-US" altLang="zh-CN" dirty="0" smtClean="0">
                <a:latin typeface="Microsoft YaHei" charset="-122"/>
                <a:ea typeface="Microsoft YaHei" charset="-122"/>
                <a:cs typeface="Microsoft YaHei" charset="-122"/>
                <a:sym typeface="+mn-ea"/>
              </a:rPr>
              <a:t>1</a:t>
            </a:r>
            <a:r>
              <a:rPr lang="zh-CN" altLang="en-US" dirty="0" smtClean="0">
                <a:latin typeface="Microsoft YaHei" charset="-122"/>
                <a:ea typeface="Microsoft YaHei" charset="-122"/>
                <a:cs typeface="Microsoft YaHei" charset="-122"/>
                <a:sym typeface="+mn-ea"/>
              </a:rPr>
              <a:t>）</a:t>
            </a:r>
            <a:r>
              <a:rPr lang="zh-CN" altLang="zh-CN" b="1" u="sng" dirty="0" smtClean="0">
                <a:solidFill>
                  <a:srgbClr val="C00000"/>
                </a:solidFill>
                <a:latin typeface="Microsoft YaHei" charset="-122"/>
                <a:ea typeface="Microsoft YaHei" charset="-122"/>
                <a:cs typeface="Microsoft YaHei" charset="-122"/>
                <a:sym typeface="+mn-ea"/>
              </a:rPr>
              <a:t>商人</a:t>
            </a:r>
            <a:r>
              <a:rPr lang="zh-CN" altLang="zh-CN" dirty="0">
                <a:latin typeface="Microsoft YaHei" charset="-122"/>
                <a:ea typeface="Microsoft YaHei" charset="-122"/>
                <a:cs typeface="Microsoft YaHei" charset="-122"/>
                <a:sym typeface="+mn-ea"/>
              </a:rPr>
              <a:t>成了“二拍”中的</a:t>
            </a:r>
            <a:r>
              <a:rPr lang="zh-CN" altLang="zh-CN" b="1" u="sng" dirty="0">
                <a:solidFill>
                  <a:srgbClr val="C00000"/>
                </a:solidFill>
                <a:latin typeface="Microsoft YaHei" charset="-122"/>
                <a:ea typeface="Microsoft YaHei" charset="-122"/>
                <a:cs typeface="Microsoft YaHei" charset="-122"/>
                <a:sym typeface="+mn-ea"/>
              </a:rPr>
              <a:t>最主要的角色</a:t>
            </a:r>
            <a:r>
              <a:rPr lang="zh-CN" altLang="zh-CN" dirty="0">
                <a:latin typeface="Microsoft YaHei" charset="-122"/>
                <a:ea typeface="Microsoft YaHei" charset="-122"/>
                <a:cs typeface="Microsoft YaHei" charset="-122"/>
                <a:sym typeface="+mn-ea"/>
              </a:rPr>
              <a:t>。</a:t>
            </a:r>
            <a:endParaRPr lang="zh-CN" altLang="zh-CN" dirty="0">
              <a:latin typeface="Microsoft YaHei" charset="-122"/>
              <a:ea typeface="Microsoft YaHei" charset="-122"/>
              <a:cs typeface="Microsoft YaHei" charset="-122"/>
            </a:endParaRPr>
          </a:p>
          <a:p>
            <a:pPr indent="0">
              <a:lnSpc>
                <a:spcPct val="150000"/>
              </a:lnSpc>
              <a:buNone/>
            </a:pPr>
            <a:r>
              <a:rPr lang="zh-CN" altLang="en-US" dirty="0" smtClean="0">
                <a:latin typeface="Microsoft YaHei" charset="-122"/>
                <a:ea typeface="Microsoft YaHei" charset="-122"/>
                <a:cs typeface="Microsoft YaHei" charset="-122"/>
                <a:sym typeface="+mn-ea"/>
              </a:rPr>
              <a:t>（</a:t>
            </a:r>
            <a:r>
              <a:rPr lang="en-US" altLang="zh-CN" dirty="0" smtClean="0">
                <a:latin typeface="Microsoft YaHei" charset="-122"/>
                <a:ea typeface="Microsoft YaHei" charset="-122"/>
                <a:cs typeface="Microsoft YaHei" charset="-122"/>
                <a:sym typeface="+mn-ea"/>
              </a:rPr>
              <a:t>2</a:t>
            </a:r>
            <a:r>
              <a:rPr lang="zh-CN" altLang="en-US" dirty="0" smtClean="0">
                <a:latin typeface="Microsoft YaHei" charset="-122"/>
                <a:ea typeface="Microsoft YaHei" charset="-122"/>
                <a:cs typeface="Microsoft YaHei" charset="-122"/>
                <a:sym typeface="+mn-ea"/>
              </a:rPr>
              <a:t>）</a:t>
            </a:r>
            <a:r>
              <a:rPr lang="zh-CN" altLang="zh-CN" b="1" u="sng" dirty="0" smtClean="0">
                <a:solidFill>
                  <a:srgbClr val="C00000"/>
                </a:solidFill>
                <a:latin typeface="Microsoft YaHei" charset="-122"/>
                <a:ea typeface="Microsoft YaHei" charset="-122"/>
                <a:cs typeface="Microsoft YaHei" charset="-122"/>
                <a:sym typeface="+mn-ea"/>
              </a:rPr>
              <a:t>婚恋</a:t>
            </a:r>
            <a:r>
              <a:rPr lang="zh-CN" altLang="zh-CN" b="1" u="sng" dirty="0">
                <a:solidFill>
                  <a:srgbClr val="C00000"/>
                </a:solidFill>
                <a:latin typeface="Microsoft YaHei" charset="-122"/>
                <a:ea typeface="Microsoft YaHei" charset="-122"/>
                <a:cs typeface="Microsoft YaHei" charset="-122"/>
                <a:sym typeface="+mn-ea"/>
              </a:rPr>
              <a:t>题材</a:t>
            </a:r>
            <a:r>
              <a:rPr lang="zh-CN" altLang="en-US" dirty="0">
                <a:latin typeface="Microsoft YaHei" charset="-122"/>
                <a:ea typeface="Microsoft YaHei" charset="-122"/>
                <a:cs typeface="Microsoft YaHei" charset="-122"/>
                <a:sym typeface="+mn-ea"/>
              </a:rPr>
              <a:t>，</a:t>
            </a:r>
            <a:r>
              <a:rPr lang="zh-CN" altLang="zh-CN" dirty="0">
                <a:latin typeface="Microsoft YaHei" charset="-122"/>
                <a:ea typeface="Microsoft YaHei" charset="-122"/>
                <a:cs typeface="Microsoft YaHei" charset="-122"/>
                <a:sym typeface="+mn-ea"/>
              </a:rPr>
              <a:t>表现出赞同婚姻自由自主、男女地位平等的思想观念，而且</a:t>
            </a:r>
            <a:r>
              <a:rPr lang="zh-CN" altLang="zh-CN" dirty="0" smtClean="0">
                <a:latin typeface="Microsoft YaHei" charset="-122"/>
                <a:ea typeface="Microsoft YaHei" charset="-122"/>
                <a:cs typeface="Microsoft YaHei" charset="-122"/>
                <a:sym typeface="+mn-ea"/>
              </a:rPr>
              <a:t>把男女</a:t>
            </a:r>
            <a:r>
              <a:rPr lang="zh-CN" altLang="zh-CN" dirty="0">
                <a:latin typeface="Microsoft YaHei" charset="-122"/>
                <a:ea typeface="Microsoft YaHei" charset="-122"/>
                <a:cs typeface="Microsoft YaHei" charset="-122"/>
                <a:sym typeface="+mn-ea"/>
              </a:rPr>
              <a:t>平等的口号喊得更加响亮。</a:t>
            </a:r>
            <a:endParaRPr lang="en-US" altLang="zh-CN" dirty="0">
              <a:latin typeface="Microsoft YaHei" charset="-122"/>
              <a:ea typeface="Microsoft YaHei" charset="-122"/>
              <a:cs typeface="Microsoft YaHei" charset="-122"/>
            </a:endParaRPr>
          </a:p>
          <a:p>
            <a:pPr marL="0" indent="0">
              <a:lnSpc>
                <a:spcPct val="150000"/>
              </a:lnSpc>
              <a:buNone/>
            </a:pPr>
            <a:r>
              <a:rPr lang="zh-CN" altLang="en-US" dirty="0" smtClean="0">
                <a:latin typeface="KaiTi" charset="-122"/>
                <a:ea typeface="KaiTi" charset="-122"/>
                <a:cs typeface="KaiTi" charset="-122"/>
                <a:sym typeface="+mn-ea"/>
              </a:rPr>
              <a:t>如</a:t>
            </a:r>
            <a:r>
              <a:rPr lang="zh-CN" altLang="zh-CN" dirty="0">
                <a:latin typeface="KaiTi" charset="-122"/>
                <a:ea typeface="KaiTi" charset="-122"/>
                <a:cs typeface="KaiTi" charset="-122"/>
              </a:rPr>
              <a:t>《李将军错认舅</a:t>
            </a:r>
            <a:r>
              <a:rPr lang="zh-CN" altLang="zh-CN" dirty="0" smtClean="0">
                <a:latin typeface="KaiTi" charset="-122"/>
                <a:ea typeface="KaiTi" charset="-122"/>
                <a:cs typeface="KaiTi" charset="-122"/>
              </a:rPr>
              <a:t>》</a:t>
            </a:r>
            <a:r>
              <a:rPr lang="zh-CN" altLang="en-US" dirty="0" smtClean="0">
                <a:latin typeface="KaiTi" charset="-122"/>
                <a:ea typeface="KaiTi" charset="-122"/>
                <a:cs typeface="KaiTi" charset="-122"/>
              </a:rPr>
              <a:t>、</a:t>
            </a:r>
            <a:r>
              <a:rPr lang="zh-CN" altLang="zh-CN" dirty="0">
                <a:latin typeface="KaiTi" charset="-122"/>
                <a:ea typeface="KaiTi" charset="-122"/>
                <a:cs typeface="KaiTi" charset="-122"/>
              </a:rPr>
              <a:t> 《满少卿饥</a:t>
            </a:r>
            <a:r>
              <a:rPr lang="zh-CN" altLang="zh-CN" dirty="0" smtClean="0">
                <a:latin typeface="KaiTi" charset="-122"/>
                <a:ea typeface="KaiTi" charset="-122"/>
                <a:cs typeface="KaiTi" charset="-122"/>
              </a:rPr>
              <a:t>附饱</a:t>
            </a:r>
            <a:r>
              <a:rPr lang="zh-CN" altLang="en-US" dirty="0" smtClean="0">
                <a:latin typeface="KaiTi" charset="-122"/>
                <a:ea typeface="KaiTi" charset="-122"/>
                <a:cs typeface="KaiTi" charset="-122"/>
              </a:rPr>
              <a:t>飚</a:t>
            </a:r>
            <a:r>
              <a:rPr lang="en-US" altLang="zh-CN" b="1" dirty="0" err="1"/>
              <a:t>biāo</a:t>
            </a:r>
            <a:r>
              <a:rPr lang="zh-CN" altLang="zh-CN" dirty="0" smtClean="0">
                <a:latin typeface="KaiTi" charset="-122"/>
                <a:ea typeface="KaiTi" charset="-122"/>
                <a:cs typeface="KaiTi" charset="-122"/>
              </a:rPr>
              <a:t>》</a:t>
            </a:r>
            <a:r>
              <a:rPr lang="zh-CN" altLang="en-US" dirty="0" smtClean="0">
                <a:latin typeface="KaiTi" charset="-122"/>
                <a:ea typeface="KaiTi" charset="-122"/>
                <a:cs typeface="KaiTi" charset="-122"/>
                <a:sym typeface="+mn-ea"/>
              </a:rPr>
              <a:t>等，</a:t>
            </a:r>
            <a:endParaRPr lang="en-US" altLang="zh-CN" dirty="0" smtClean="0">
              <a:latin typeface="KaiTi" charset="-122"/>
              <a:ea typeface="KaiTi" charset="-122"/>
              <a:cs typeface="KaiTi" charset="-122"/>
              <a:sym typeface="+mn-ea"/>
            </a:endParaRPr>
          </a:p>
          <a:p>
            <a:pPr marL="0" indent="0">
              <a:lnSpc>
                <a:spcPct val="150000"/>
              </a:lnSpc>
              <a:buNone/>
            </a:pPr>
            <a:r>
              <a:rPr lang="zh-CN" altLang="zh-CN" dirty="0" smtClean="0">
                <a:latin typeface="Microsoft YaHei" charset="-122"/>
                <a:ea typeface="Microsoft YaHei" charset="-122"/>
                <a:cs typeface="Microsoft YaHei" charset="-122"/>
                <a:sym typeface="+mn-ea"/>
              </a:rPr>
              <a:t>许多</a:t>
            </a:r>
            <a:r>
              <a:rPr lang="zh-CN" altLang="zh-CN" dirty="0">
                <a:latin typeface="Microsoft YaHei" charset="-122"/>
                <a:ea typeface="Microsoft YaHei" charset="-122"/>
                <a:cs typeface="Microsoft YaHei" charset="-122"/>
                <a:sym typeface="+mn-ea"/>
              </a:rPr>
              <a:t>小说反映</a:t>
            </a:r>
            <a:r>
              <a:rPr lang="zh-CN" altLang="zh-CN" b="1" u="sng" dirty="0">
                <a:solidFill>
                  <a:srgbClr val="C00000"/>
                </a:solidFill>
                <a:latin typeface="Microsoft YaHei" charset="-122"/>
                <a:ea typeface="Microsoft YaHei" charset="-122"/>
                <a:cs typeface="Microsoft YaHei" charset="-122"/>
                <a:sym typeface="+mn-ea"/>
              </a:rPr>
              <a:t>世态人情</a:t>
            </a:r>
            <a:r>
              <a:rPr lang="zh-CN" altLang="zh-CN" dirty="0">
                <a:latin typeface="Microsoft YaHei" charset="-122"/>
                <a:ea typeface="Microsoft YaHei" charset="-122"/>
                <a:cs typeface="Microsoft YaHei" charset="-122"/>
                <a:sym typeface="+mn-ea"/>
              </a:rPr>
              <a:t>，表现出的批判社会黑暗的愤激情绪较“三言”更为强烈。</a:t>
            </a:r>
            <a:endParaRPr lang="en-US" altLang="zh-CN" dirty="0">
              <a:latin typeface="Microsoft YaHei" charset="-122"/>
              <a:ea typeface="Microsoft YaHei" charset="-122"/>
              <a:cs typeface="Microsoft YaHei" charset="-122"/>
            </a:endParaRPr>
          </a:p>
          <a:p>
            <a:pPr marL="0" indent="0">
              <a:lnSpc>
                <a:spcPct val="150000"/>
              </a:lnSpc>
              <a:buNone/>
            </a:pPr>
            <a:endParaRPr lang="zh-CN" altLang="en-US" dirty="0">
              <a:latin typeface="Microsoft YaHei" charset="-122"/>
              <a:ea typeface="Microsoft YaHei" charset="-122"/>
              <a:cs typeface="Microsoft YaHei" charset="-122"/>
            </a:endParaRPr>
          </a:p>
        </p:txBody>
      </p:sp>
      <p:graphicFrame>
        <p:nvGraphicFramePr>
          <p:cNvPr id="6" name="图示 5"/>
          <p:cNvGraphicFramePr/>
          <p:nvPr/>
        </p:nvGraphicFramePr>
        <p:xfrm>
          <a:off x="9128760" y="0"/>
          <a:ext cx="3063240" cy="19202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文本框 1"/>
          <p:cNvSpPr txBox="1"/>
          <p:nvPr/>
        </p:nvSpPr>
        <p:spPr>
          <a:xfrm>
            <a:off x="0" y="80010"/>
            <a:ext cx="4305300" cy="337185"/>
          </a:xfrm>
          <a:prstGeom prst="rect">
            <a:avLst/>
          </a:prstGeom>
          <a:noFill/>
        </p:spPr>
        <p:txBody>
          <a:bodyPr wrap="square" rtlCol="0">
            <a:spAutoFit/>
          </a:bodyPr>
          <a:lstStyle/>
          <a:p>
            <a:r>
              <a:rPr lang="en-US" altLang="zh-CN" sz="160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18.</a:t>
            </a:r>
            <a:r>
              <a:rPr lang="en-US" sz="160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2.1 </a:t>
            </a:r>
            <a:r>
              <a:rPr sz="160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 凌濛初和“二拍”</a:t>
            </a:r>
          </a:p>
        </p:txBody>
      </p:sp>
    </p:spTree>
    <p:extLst>
      <p:ext uri="{BB962C8B-B14F-4D97-AF65-F5344CB8AC3E}">
        <p14:creationId xmlns:p14="http://schemas.microsoft.com/office/powerpoint/2010/main" val="160211471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编号占位符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09A97C3-AF9F-524B-BCB6-7987EEDA47D3}" type="slidenum">
              <a:rPr kumimoji="1" lang="zh-CN" altLang="en-US" sz="1200" b="0" i="0" u="none" strike="noStrike" kern="1200" cap="none" spc="0" normalizeH="0" baseline="0" noProof="0" smtClean="0">
                <a:ln>
                  <a:noFill/>
                </a:ln>
                <a:solidFill>
                  <a:schemeClr val="tx1">
                    <a:tint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17</a:t>
            </a:fld>
            <a:endParaRPr kumimoji="1" lang="zh-CN" altLang="en-US" sz="1200" b="0" i="0" u="none" strike="noStrike" kern="1200" cap="none" spc="0" normalizeH="0" baseline="0" noProof="0">
              <a:ln>
                <a:noFill/>
              </a:ln>
              <a:solidFill>
                <a:schemeClr val="tx1">
                  <a:tint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 name="矩形 2"/>
          <p:cNvSpPr/>
          <p:nvPr/>
        </p:nvSpPr>
        <p:spPr>
          <a:xfrm>
            <a:off x="1004046" y="969911"/>
            <a:ext cx="10506635" cy="3323987"/>
          </a:xfrm>
          <a:prstGeom prst="rect">
            <a:avLst/>
          </a:prstGeom>
        </p:spPr>
        <p:txBody>
          <a:bodyPr wrap="square">
            <a:spAutoFit/>
          </a:bodyPr>
          <a:lstStyle/>
          <a:p>
            <a:pPr fontAlgn="t">
              <a:lnSpc>
                <a:spcPct val="150000"/>
              </a:lnSpc>
            </a:pPr>
            <a:r>
              <a:rPr lang="zh-CN" altLang="en-US" sz="2800" dirty="0"/>
              <a:t>刘辰翁</a:t>
            </a:r>
            <a:r>
              <a:rPr lang="en-US" altLang="zh-CN" sz="2800" dirty="0"/>
              <a:t>《</a:t>
            </a:r>
            <a:r>
              <a:rPr lang="zh-CN" altLang="en-US" sz="2800" dirty="0"/>
              <a:t>须溪集</a:t>
            </a:r>
            <a:r>
              <a:rPr lang="en-US" altLang="zh-CN" sz="2800" dirty="0"/>
              <a:t>》</a:t>
            </a:r>
            <a:r>
              <a:rPr lang="zh-CN" altLang="en-US" sz="2800" dirty="0"/>
              <a:t>收词三百五十余首，所作时段大半为（ ）</a:t>
            </a:r>
          </a:p>
          <a:p>
            <a:pPr>
              <a:lnSpc>
                <a:spcPct val="150000"/>
              </a:lnSpc>
            </a:pPr>
            <a:r>
              <a:rPr lang="en-US" altLang="zh-CN" sz="2800" dirty="0" smtClean="0">
                <a:solidFill>
                  <a:srgbClr val="C00000"/>
                </a:solidFill>
              </a:rPr>
              <a:t>A</a:t>
            </a:r>
            <a:r>
              <a:rPr lang="en-US" altLang="zh-CN" sz="2800" dirty="0">
                <a:solidFill>
                  <a:srgbClr val="C00000"/>
                </a:solidFill>
              </a:rPr>
              <a:t>:</a:t>
            </a:r>
            <a:r>
              <a:rPr lang="zh-CN" altLang="en-US" sz="2800" dirty="0">
                <a:solidFill>
                  <a:srgbClr val="C00000"/>
                </a:solidFill>
              </a:rPr>
              <a:t>南宋后期</a:t>
            </a:r>
          </a:p>
          <a:p>
            <a:pPr>
              <a:lnSpc>
                <a:spcPct val="150000"/>
              </a:lnSpc>
            </a:pPr>
            <a:r>
              <a:rPr lang="en-US" altLang="zh-CN" sz="2800" dirty="0"/>
              <a:t>B:</a:t>
            </a:r>
            <a:r>
              <a:rPr lang="zh-CN" altLang="en-US" sz="2800" dirty="0"/>
              <a:t>南宋中期</a:t>
            </a:r>
          </a:p>
          <a:p>
            <a:pPr>
              <a:lnSpc>
                <a:spcPct val="150000"/>
              </a:lnSpc>
            </a:pPr>
            <a:r>
              <a:rPr lang="en-US" altLang="zh-CN" sz="2800" dirty="0"/>
              <a:t>C:</a:t>
            </a:r>
            <a:r>
              <a:rPr lang="zh-CN" altLang="en-US" sz="2800" dirty="0"/>
              <a:t>南宋中后期</a:t>
            </a:r>
          </a:p>
          <a:p>
            <a:pPr>
              <a:lnSpc>
                <a:spcPct val="150000"/>
              </a:lnSpc>
            </a:pPr>
            <a:r>
              <a:rPr lang="en-US" altLang="zh-CN" sz="2800" dirty="0"/>
              <a:t>D:</a:t>
            </a:r>
            <a:r>
              <a:rPr lang="zh-CN" altLang="en-US" sz="2800" dirty="0"/>
              <a:t>南宋初期</a:t>
            </a:r>
          </a:p>
        </p:txBody>
      </p:sp>
    </p:spTree>
    <p:extLst>
      <p:ext uri="{BB962C8B-B14F-4D97-AF65-F5344CB8AC3E}">
        <p14:creationId xmlns:p14="http://schemas.microsoft.com/office/powerpoint/2010/main" val="174602593"/>
      </p:ext>
    </p:extLst>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p:txBody>
          <a:bodyPr/>
          <a:lstStyle/>
          <a:p>
            <a:r>
              <a:rPr lang="zh-CN" altLang="en-US" dirty="0">
                <a:latin typeface="方正清刻本悦宋简体" panose="02000000000000000000" pitchFamily="2" charset="-122"/>
                <a:ea typeface="方正清刻本悦宋简体" panose="02000000000000000000" pitchFamily="2" charset="-122"/>
              </a:rPr>
              <a:t>第三编  明代文学  </a:t>
            </a:r>
          </a:p>
        </p:txBody>
      </p:sp>
      <p:sp>
        <p:nvSpPr>
          <p:cNvPr id="5" name="object 2"/>
          <p:cNvSpPr/>
          <p:nvPr/>
        </p:nvSpPr>
        <p:spPr>
          <a:xfrm>
            <a:off x="1072676" y="5023462"/>
            <a:ext cx="10309375" cy="925080"/>
          </a:xfrm>
          <a:custGeom>
            <a:avLst/>
            <a:gdLst/>
            <a:ahLst/>
            <a:cxnLst/>
            <a:rect l="l" t="t" r="r" b="b"/>
            <a:pathLst>
              <a:path w="9580245" h="925195">
                <a:moveTo>
                  <a:pt x="9425686" y="0"/>
                </a:moveTo>
                <a:lnTo>
                  <a:pt x="154178" y="0"/>
                </a:lnTo>
                <a:lnTo>
                  <a:pt x="105468" y="7865"/>
                </a:lnTo>
                <a:lnTo>
                  <a:pt x="63148" y="29764"/>
                </a:lnTo>
                <a:lnTo>
                  <a:pt x="29764" y="63148"/>
                </a:lnTo>
                <a:lnTo>
                  <a:pt x="7865" y="105468"/>
                </a:lnTo>
                <a:lnTo>
                  <a:pt x="0" y="154177"/>
                </a:lnTo>
                <a:lnTo>
                  <a:pt x="0" y="770889"/>
                </a:lnTo>
                <a:lnTo>
                  <a:pt x="7865" y="819599"/>
                </a:lnTo>
                <a:lnTo>
                  <a:pt x="29764" y="861919"/>
                </a:lnTo>
                <a:lnTo>
                  <a:pt x="63148" y="895303"/>
                </a:lnTo>
                <a:lnTo>
                  <a:pt x="105468" y="917202"/>
                </a:lnTo>
                <a:lnTo>
                  <a:pt x="154178" y="925067"/>
                </a:lnTo>
                <a:lnTo>
                  <a:pt x="9425686" y="925067"/>
                </a:lnTo>
                <a:lnTo>
                  <a:pt x="9474395" y="917202"/>
                </a:lnTo>
                <a:lnTo>
                  <a:pt x="9516715" y="895303"/>
                </a:lnTo>
                <a:lnTo>
                  <a:pt x="9550099" y="861919"/>
                </a:lnTo>
                <a:lnTo>
                  <a:pt x="9571998" y="819599"/>
                </a:lnTo>
                <a:lnTo>
                  <a:pt x="9579864" y="770889"/>
                </a:lnTo>
                <a:lnTo>
                  <a:pt x="9579864" y="154177"/>
                </a:lnTo>
                <a:lnTo>
                  <a:pt x="9571998" y="105468"/>
                </a:lnTo>
                <a:lnTo>
                  <a:pt x="9550099" y="63148"/>
                </a:lnTo>
                <a:lnTo>
                  <a:pt x="9516715" y="29764"/>
                </a:lnTo>
                <a:lnTo>
                  <a:pt x="9474395" y="7865"/>
                </a:lnTo>
                <a:lnTo>
                  <a:pt x="9425686" y="0"/>
                </a:lnTo>
                <a:close/>
              </a:path>
            </a:pathLst>
          </a:custGeom>
          <a:solidFill>
            <a:srgbClr val="ECECEC"/>
          </a:solidFill>
        </p:spPr>
        <p:txBody>
          <a:bodyPr wrap="square" lIns="0" tIns="0" rIns="0" bIns="0" rtlCol="0"/>
          <a:lstStyle/>
          <a:p>
            <a:endParaRPr sz="135">
              <a:latin typeface="微软雅黑" panose="020B0503020204020204" pitchFamily="34" charset="-122"/>
              <a:ea typeface="微软雅黑" panose="020B0503020204020204" pitchFamily="34" charset="-122"/>
              <a:cs typeface="微软雅黑" panose="020B0503020204020204" pitchFamily="34" charset="-122"/>
            </a:endParaRPr>
          </a:p>
        </p:txBody>
      </p:sp>
      <p:graphicFrame>
        <p:nvGraphicFramePr>
          <p:cNvPr id="6" name="object 4"/>
          <p:cNvGraphicFramePr>
            <a:graphicFrameLocks noGrp="1"/>
          </p:cNvGraphicFramePr>
          <p:nvPr/>
        </p:nvGraphicFramePr>
        <p:xfrm>
          <a:off x="1199375" y="5231209"/>
          <a:ext cx="10055860" cy="508635"/>
        </p:xfrm>
        <a:graphic>
          <a:graphicData uri="http://schemas.openxmlformats.org/drawingml/2006/table">
            <a:tbl>
              <a:tblPr firstRow="1" bandRow="1">
                <a:tableStyleId>{2D5ABB26-0587-4C30-8999-92F81FD0307C}</a:tableStyleId>
              </a:tblPr>
              <a:tblGrid>
                <a:gridCol w="1906270"/>
                <a:gridCol w="2207260"/>
                <a:gridCol w="2033270"/>
                <a:gridCol w="2002155"/>
                <a:gridCol w="1906905"/>
              </a:tblGrid>
              <a:tr h="508635">
                <a:tc>
                  <a:txBody>
                    <a:bodyPr/>
                    <a:lstStyle/>
                    <a:p>
                      <a:pPr marL="127000">
                        <a:lnSpc>
                          <a:spcPct val="100000"/>
                        </a:lnSpc>
                        <a:spcBef>
                          <a:spcPts val="710"/>
                        </a:spcBef>
                      </a:pPr>
                      <a:r>
                        <a:rPr sz="2200" dirty="0" err="1">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第一编</a:t>
                      </a:r>
                      <a:r>
                        <a:rPr sz="2200" spc="-85" dirty="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200" spc="0" dirty="0" smtClean="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宋代</a:t>
                      </a:r>
                      <a:endParaRPr sz="2200" dirty="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nchor="ctr">
                    <a:lnR w="12700" cap="flat" cmpd="sng" algn="ctr">
                      <a:solidFill>
                        <a:schemeClr val="tx1"/>
                      </a:solidFill>
                      <a:prstDash val="solid"/>
                      <a:round/>
                      <a:headEnd type="none" w="med" len="med"/>
                      <a:tailEnd type="none" w="med" len="med"/>
                    </a:lnR>
                    <a:solidFill>
                      <a:srgbClr val="ECECEC"/>
                    </a:solidFill>
                  </a:tcPr>
                </a:tc>
                <a:tc>
                  <a:txBody>
                    <a:bodyPr/>
                    <a:lstStyle/>
                    <a:p>
                      <a:pPr marL="229870">
                        <a:lnSpc>
                          <a:spcPct val="100000"/>
                        </a:lnSpc>
                        <a:spcBef>
                          <a:spcPts val="710"/>
                        </a:spcBef>
                      </a:pPr>
                      <a:r>
                        <a:rPr sz="2200" dirty="0" err="1">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第二编</a:t>
                      </a:r>
                      <a:r>
                        <a:rPr sz="2200" spc="-85" dirty="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200" spc="0" dirty="0" smtClean="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辽金元</a:t>
                      </a:r>
                      <a:endParaRPr sz="2200" dirty="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ECECEC"/>
                    </a:solidFill>
                  </a:tcPr>
                </a:tc>
                <a:tc>
                  <a:txBody>
                    <a:bodyPr/>
                    <a:lstStyle/>
                    <a:p>
                      <a:pPr marL="283845">
                        <a:lnSpc>
                          <a:spcPct val="100000"/>
                        </a:lnSpc>
                        <a:spcBef>
                          <a:spcPts val="710"/>
                        </a:spcBef>
                      </a:pPr>
                      <a:r>
                        <a:rPr sz="2200" dirty="0" err="1">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第三编</a:t>
                      </a:r>
                      <a:r>
                        <a:rPr sz="2200" spc="-75"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200" spc="-75" dirty="0" smtClean="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明代</a:t>
                      </a:r>
                      <a:endParaRPr sz="22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ECECEC"/>
                    </a:solidFill>
                  </a:tcPr>
                </a:tc>
                <a:tc>
                  <a:txBody>
                    <a:bodyPr/>
                    <a:lstStyle/>
                    <a:p>
                      <a:pPr marL="288925">
                        <a:lnSpc>
                          <a:spcPct val="100000"/>
                        </a:lnSpc>
                        <a:spcBef>
                          <a:spcPts val="710"/>
                        </a:spcBef>
                      </a:pPr>
                      <a:r>
                        <a:rPr sz="2200" dirty="0" err="1">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第四编</a:t>
                      </a:r>
                      <a:r>
                        <a:rPr sz="2200" spc="-95" dirty="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200" spc="-95" dirty="0" smtClean="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清代</a:t>
                      </a:r>
                      <a:endParaRPr sz="2200" dirty="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ECECEC"/>
                    </a:solidFill>
                  </a:tcPr>
                </a:tc>
                <a:tc>
                  <a:txBody>
                    <a:bodyPr/>
                    <a:lstStyle/>
                    <a:p>
                      <a:pPr marL="288925" marR="0" indent="0" algn="l" defTabSz="914400" rtl="0" eaLnBrk="1" fontAlgn="auto" latinLnBrk="0" hangingPunct="1">
                        <a:lnSpc>
                          <a:spcPct val="100000"/>
                        </a:lnSpc>
                        <a:spcBef>
                          <a:spcPts val="710"/>
                        </a:spcBef>
                        <a:spcAft>
                          <a:spcPts val="0"/>
                        </a:spcAft>
                        <a:buClrTx/>
                        <a:buSzTx/>
                        <a:buFontTx/>
                        <a:buNone/>
                        <a:defRPr/>
                      </a:pPr>
                      <a:r>
                        <a:rPr lang="zh-CN" altLang="en-US" sz="2200" spc="-95" dirty="0" smtClean="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第五编 近代</a:t>
                      </a:r>
                      <a:endParaRPr lang="zh-CN" altLang="en-US" sz="2200" dirty="0" smtClean="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nchor="ctr">
                    <a:lnL w="12700" cap="flat" cmpd="sng" algn="ctr">
                      <a:solidFill>
                        <a:schemeClr val="tx1"/>
                      </a:solidFill>
                      <a:prstDash val="solid"/>
                      <a:round/>
                      <a:headEnd type="none" w="med" len="med"/>
                      <a:tailEnd type="none" w="med" len="med"/>
                    </a:lnL>
                    <a:solidFill>
                      <a:srgbClr val="ECECEC"/>
                    </a:solidFill>
                  </a:tcPr>
                </a:tc>
              </a:tr>
            </a:tbl>
          </a:graphicData>
        </a:graphic>
      </p:graphicFrame>
      <p:sp>
        <p:nvSpPr>
          <p:cNvPr id="7" name="object 5"/>
          <p:cNvSpPr txBox="1"/>
          <p:nvPr/>
        </p:nvSpPr>
        <p:spPr>
          <a:xfrm>
            <a:off x="4778081" y="1948334"/>
            <a:ext cx="4570469" cy="2400300"/>
          </a:xfrm>
          <a:prstGeom prst="rect">
            <a:avLst/>
          </a:prstGeom>
        </p:spPr>
        <p:txBody>
          <a:bodyPr vert="horz" wrap="square" lIns="0" tIns="0" rIns="0" bIns="0" rtlCol="0">
            <a:spAutoFit/>
          </a:bodyPr>
          <a:lstStyle/>
          <a:p>
            <a:pPr>
              <a:lnSpc>
                <a:spcPct val="130000"/>
              </a:lnSpc>
            </a:pPr>
            <a:r>
              <a:rPr sz="2000" dirty="0" err="1">
                <a:solidFill>
                  <a:schemeClr val="bg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第一章</a:t>
            </a:r>
            <a:r>
              <a:rPr sz="2000" dirty="0">
                <a:solidFill>
                  <a:schemeClr val="bg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 </a:t>
            </a:r>
            <a:r>
              <a:rPr lang="en-US" sz="2000" dirty="0" smtClean="0">
                <a:solidFill>
                  <a:schemeClr val="bg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 </a:t>
            </a:r>
            <a:r>
              <a:rPr lang="en-US" altLang="zh-CN" sz="2000" dirty="0" smtClean="0">
                <a:solidFill>
                  <a:schemeClr val="bg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000" dirty="0" smtClean="0">
                <a:solidFill>
                  <a:schemeClr val="bg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三国演义</a:t>
            </a:r>
            <a:r>
              <a:rPr lang="en-US" altLang="zh-CN" sz="2000" dirty="0" smtClean="0">
                <a:solidFill>
                  <a:schemeClr val="bg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000" dirty="0" smtClean="0">
                <a:solidFill>
                  <a:schemeClr val="bg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和</a:t>
            </a:r>
            <a:r>
              <a:rPr lang="en-US" altLang="zh-CN" sz="2000" dirty="0" smtClean="0">
                <a:solidFill>
                  <a:schemeClr val="bg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000" dirty="0" smtClean="0">
                <a:solidFill>
                  <a:schemeClr val="bg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水浒传</a:t>
            </a:r>
            <a:r>
              <a:rPr lang="en-US" altLang="zh-CN" sz="2000" dirty="0" smtClean="0">
                <a:solidFill>
                  <a:schemeClr val="bg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a:t>
            </a:r>
          </a:p>
          <a:p>
            <a:pPr>
              <a:lnSpc>
                <a:spcPct val="130000"/>
              </a:lnSpc>
            </a:pPr>
            <a:r>
              <a:rPr sz="2000" dirty="0" err="1" smtClean="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第二章</a:t>
            </a:r>
            <a:r>
              <a:rPr lang="en-US" sz="2000" dirty="0" smtClean="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  </a:t>
            </a:r>
            <a:r>
              <a:rPr lang="en-US" altLang="zh-CN" sz="2000" dirty="0" smtClean="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000" dirty="0" smtClean="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西游记</a:t>
            </a:r>
            <a:r>
              <a:rPr lang="en-US" altLang="zh-CN" sz="2000" dirty="0" smtClean="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000" dirty="0" smtClean="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和</a:t>
            </a:r>
            <a:r>
              <a:rPr lang="en-US" altLang="zh-CN" sz="2000" dirty="0" smtClean="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000" dirty="0" smtClean="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金瓶梅</a:t>
            </a:r>
            <a:r>
              <a:rPr lang="en-US" altLang="zh-CN" sz="2000" dirty="0" smtClean="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a:t>
            </a:r>
            <a:endParaRPr lang="en-US" sz="2000" dirty="0" smtClean="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30000"/>
              </a:lnSpc>
            </a:pPr>
            <a:r>
              <a:rPr sz="2000" dirty="0" err="1" smtClean="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第三章</a:t>
            </a:r>
            <a:r>
              <a:rPr sz="2000" dirty="0" smtClean="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 </a:t>
            </a:r>
            <a:r>
              <a:rPr lang="en-US" sz="2000" dirty="0" smtClean="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000" dirty="0" smtClean="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明代</a:t>
            </a:r>
            <a:r>
              <a:rPr lang="zh-CN" altLang="en-US" sz="2000" dirty="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白话短篇小说</a:t>
            </a:r>
            <a:endParaRPr sz="2000" dirty="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30000"/>
              </a:lnSpc>
            </a:pPr>
            <a:r>
              <a:rPr sz="2000" b="1" dirty="0" err="1">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第四章</a:t>
            </a:r>
            <a:r>
              <a:rPr lang="en-US" sz="20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0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汤显祖与明代戏剧</a:t>
            </a:r>
            <a:endParaRPr lang="en-US" altLang="zh-CN" sz="20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30000"/>
              </a:lnSpc>
            </a:pPr>
            <a:r>
              <a:rPr lang="zh-CN" altLang="en-US" sz="2000" dirty="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第五</a:t>
            </a:r>
            <a:r>
              <a:rPr lang="zh-CN" altLang="en-US" sz="2000" dirty="0" smtClean="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章  明代散文</a:t>
            </a:r>
            <a:endParaRPr lang="en-US" altLang="zh-CN" sz="2000" dirty="0" smtClean="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30000"/>
              </a:lnSpc>
            </a:pPr>
            <a:r>
              <a:rPr lang="zh-CN" altLang="en-US" sz="2000" dirty="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第六</a:t>
            </a:r>
            <a:r>
              <a:rPr lang="zh-CN" altLang="en-US" sz="2000" dirty="0" smtClean="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章  明代诗歌</a:t>
            </a:r>
            <a:endParaRPr lang="en-US" altLang="zh-CN" sz="2000" dirty="0" smtClean="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8" name="object 6"/>
          <p:cNvSpPr/>
          <p:nvPr/>
        </p:nvSpPr>
        <p:spPr>
          <a:xfrm>
            <a:off x="6216087" y="4736922"/>
            <a:ext cx="294604" cy="215239"/>
          </a:xfrm>
          <a:custGeom>
            <a:avLst/>
            <a:gdLst/>
            <a:ahLst/>
            <a:cxnLst/>
            <a:rect l="l" t="t" r="r" b="b"/>
            <a:pathLst>
              <a:path w="294639" h="215264">
                <a:moveTo>
                  <a:pt x="294131" y="0"/>
                </a:moveTo>
                <a:lnTo>
                  <a:pt x="0" y="0"/>
                </a:lnTo>
                <a:lnTo>
                  <a:pt x="147066" y="214883"/>
                </a:lnTo>
                <a:lnTo>
                  <a:pt x="294131" y="0"/>
                </a:lnTo>
                <a:close/>
              </a:path>
            </a:pathLst>
          </a:custGeom>
          <a:solidFill>
            <a:srgbClr val="C00000"/>
          </a:solidFill>
        </p:spPr>
        <p:txBody>
          <a:bodyPr wrap="square" lIns="0" tIns="0" rIns="0" bIns="0" rtlCol="0"/>
          <a:lstStyle/>
          <a:p>
            <a:endParaRPr sz="135">
              <a:latin typeface="微软雅黑" panose="020B0503020204020204" pitchFamily="34" charset="-122"/>
              <a:ea typeface="微软雅黑" panose="020B0503020204020204" pitchFamily="34" charset="-122"/>
              <a:cs typeface="微软雅黑" panose="020B0503020204020204" pitchFamily="34" charset="-122"/>
            </a:endParaRPr>
          </a:p>
        </p:txBody>
      </p:sp>
    </p:spTree>
    <p:extLst>
      <p:ext uri="{BB962C8B-B14F-4D97-AF65-F5344CB8AC3E}">
        <p14:creationId xmlns:p14="http://schemas.microsoft.com/office/powerpoint/2010/main" val="415187117"/>
      </p:ext>
    </p:extLst>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C09A97C3-AF9F-524B-BCB6-7987EEDA47D3}" type="slidenum">
              <a:rPr kumimoji="1" lang="zh-CN" altLang="en-US" smtClean="0">
                <a:solidFill>
                  <a:prstClr val="black">
                    <a:tint val="75000"/>
                  </a:prstClr>
                </a:solidFill>
                <a:latin typeface="微软雅黑" panose="020B0503020204020204" pitchFamily="34" charset="-122"/>
                <a:ea typeface="微软雅黑" panose="020B0503020204020204" pitchFamily="34" charset="-122"/>
                <a:cs typeface="微软雅黑" panose="020B0503020204020204" pitchFamily="34" charset="-122"/>
              </a:rPr>
              <a:t>171</a:t>
            </a:fld>
            <a:endParaRPr kumimoji="1" lang="zh-CN" altLang="en-US">
              <a:solidFill>
                <a:prstClr val="black">
                  <a:tint val="75000"/>
                </a:prst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2230" name="文本框 18"/>
          <p:cNvSpPr txBox="1"/>
          <p:nvPr/>
        </p:nvSpPr>
        <p:spPr>
          <a:xfrm>
            <a:off x="2037334" y="645584"/>
            <a:ext cx="2153666" cy="5378449"/>
          </a:xfrm>
          <a:prstGeom prst="rect">
            <a:avLst/>
          </a:prstGeom>
          <a:noFill/>
          <a:ln w="9525">
            <a:noFill/>
          </a:ln>
        </p:spPr>
        <p:txBody>
          <a:bodyPr vert="eaVert">
            <a:spAutoFit/>
          </a:bodyPr>
          <a:lstStyle/>
          <a:p>
            <a:pPr algn="ctr">
              <a:lnSpc>
                <a:spcPct val="150000"/>
              </a:lnSpc>
            </a:pPr>
            <a:r>
              <a:rPr lang="zh-CN" altLang="en-US" sz="4265" dirty="0">
                <a:solidFill>
                  <a:srgbClr val="0070C0"/>
                </a:solidFill>
                <a:latin typeface="方正清刻本悦宋简体" panose="02000000000000000000" pitchFamily="2" charset="-122"/>
                <a:ea typeface="方正清刻本悦宋简体" panose="02000000000000000000" pitchFamily="2" charset="-122"/>
              </a:rPr>
              <a:t>第四</a:t>
            </a:r>
            <a:r>
              <a:rPr lang="zh-CN" altLang="en-US" sz="4265" dirty="0" smtClean="0">
                <a:solidFill>
                  <a:srgbClr val="0070C0"/>
                </a:solidFill>
                <a:latin typeface="方正清刻本悦宋简体" panose="02000000000000000000" pitchFamily="2" charset="-122"/>
                <a:ea typeface="方正清刻本悦宋简体" panose="02000000000000000000" pitchFamily="2" charset="-122"/>
              </a:rPr>
              <a:t>章</a:t>
            </a:r>
            <a:endParaRPr lang="en-US" altLang="zh-CN" sz="4265" dirty="0" smtClean="0">
              <a:solidFill>
                <a:srgbClr val="0070C0"/>
              </a:solidFill>
              <a:latin typeface="方正清刻本悦宋简体" panose="02000000000000000000" pitchFamily="2" charset="-122"/>
              <a:ea typeface="方正清刻本悦宋简体" panose="02000000000000000000" pitchFamily="2" charset="-122"/>
            </a:endParaRPr>
          </a:p>
          <a:p>
            <a:pPr algn="ctr">
              <a:lnSpc>
                <a:spcPct val="150000"/>
              </a:lnSpc>
            </a:pPr>
            <a:r>
              <a:rPr lang="zh-CN" altLang="en-US" sz="4265" dirty="0" smtClean="0">
                <a:solidFill>
                  <a:srgbClr val="0070C0"/>
                </a:solidFill>
                <a:latin typeface="方正清刻本悦宋简体" panose="02000000000000000000" pitchFamily="2" charset="-122"/>
                <a:ea typeface="方正清刻本悦宋简体" panose="02000000000000000000" pitchFamily="2" charset="-122"/>
              </a:rPr>
              <a:t>  </a:t>
            </a:r>
            <a:r>
              <a:rPr lang="zh-CN" altLang="en-US" sz="4265" dirty="0">
                <a:solidFill>
                  <a:srgbClr val="0070C0"/>
                </a:solidFill>
                <a:latin typeface="方正清刻本悦宋简体" panose="02000000000000000000" pitchFamily="2" charset="-122"/>
                <a:ea typeface="方正清刻本悦宋简体" panose="02000000000000000000" pitchFamily="2" charset="-122"/>
              </a:rPr>
              <a:t>汤显祖与明代戏剧</a:t>
            </a:r>
          </a:p>
        </p:txBody>
      </p:sp>
      <p:grpSp>
        <p:nvGrpSpPr>
          <p:cNvPr id="52227" name="组合 3"/>
          <p:cNvGrpSpPr/>
          <p:nvPr/>
        </p:nvGrpSpPr>
        <p:grpSpPr>
          <a:xfrm>
            <a:off x="5019462" y="940743"/>
            <a:ext cx="5820681" cy="1162049"/>
            <a:chOff x="3283581" y="1400939"/>
            <a:chExt cx="6970893" cy="1096130"/>
          </a:xfrm>
        </p:grpSpPr>
        <p:sp>
          <p:nvSpPr>
            <p:cNvPr id="5" name="圆角矩形 2"/>
            <p:cNvSpPr/>
            <p:nvPr>
              <p:custDataLst>
                <p:tags r:id="rId1"/>
              </p:custDataLst>
            </p:nvPr>
          </p:nvSpPr>
          <p:spPr bwMode="auto">
            <a:xfrm rot="460042">
              <a:off x="4259762" y="1610581"/>
              <a:ext cx="4371476" cy="886488"/>
            </a:xfrm>
            <a:custGeom>
              <a:avLst/>
              <a:gdLst>
                <a:gd name="connsiteX0" fmla="*/ 0 w 6126070"/>
                <a:gd name="connsiteY0" fmla="*/ 0 h 1717168"/>
                <a:gd name="connsiteX1" fmla="*/ 5369986 w 6126070"/>
                <a:gd name="connsiteY1" fmla="*/ 0 h 1717168"/>
                <a:gd name="connsiteX2" fmla="*/ 6126070 w 6126070"/>
                <a:gd name="connsiteY2" fmla="*/ 756084 h 1717168"/>
                <a:gd name="connsiteX3" fmla="*/ 5369986 w 6126070"/>
                <a:gd name="connsiteY3" fmla="*/ 1512168 h 1717168"/>
                <a:gd name="connsiteX4" fmla="*/ 100439 w 6126070"/>
                <a:gd name="connsiteY4" fmla="*/ 1717168 h 1717168"/>
                <a:gd name="connsiteX5" fmla="*/ 0 w 6126070"/>
                <a:gd name="connsiteY5" fmla="*/ 0 h 1717168"/>
                <a:gd name="connsiteX0-1" fmla="*/ 0 w 6115521"/>
                <a:gd name="connsiteY0-2" fmla="*/ 168542 h 1717168"/>
                <a:gd name="connsiteX1-3" fmla="*/ 5359437 w 6115521"/>
                <a:gd name="connsiteY1-4" fmla="*/ 0 h 1717168"/>
                <a:gd name="connsiteX2-5" fmla="*/ 6115521 w 6115521"/>
                <a:gd name="connsiteY2-6" fmla="*/ 756084 h 1717168"/>
                <a:gd name="connsiteX3-7" fmla="*/ 5359437 w 6115521"/>
                <a:gd name="connsiteY3-8" fmla="*/ 1512168 h 1717168"/>
                <a:gd name="connsiteX4-9" fmla="*/ 89890 w 6115521"/>
                <a:gd name="connsiteY4-10" fmla="*/ 1717168 h 1717168"/>
                <a:gd name="connsiteX5-11" fmla="*/ 0 w 6115521"/>
                <a:gd name="connsiteY5-12" fmla="*/ 168542 h 1717168"/>
                <a:gd name="connsiteX0-13" fmla="*/ 0 w 6115521"/>
                <a:gd name="connsiteY0-14" fmla="*/ 168542 h 1968850"/>
                <a:gd name="connsiteX1-15" fmla="*/ 5359437 w 6115521"/>
                <a:gd name="connsiteY1-16" fmla="*/ 0 h 1968850"/>
                <a:gd name="connsiteX2-17" fmla="*/ 6115521 w 6115521"/>
                <a:gd name="connsiteY2-18" fmla="*/ 756084 h 1968850"/>
                <a:gd name="connsiteX3-19" fmla="*/ 5359437 w 6115521"/>
                <a:gd name="connsiteY3-20" fmla="*/ 1512168 h 1968850"/>
                <a:gd name="connsiteX4-21" fmla="*/ 94937 w 6115521"/>
                <a:gd name="connsiteY4-22" fmla="*/ 1968850 h 1968850"/>
                <a:gd name="connsiteX5-23" fmla="*/ 0 w 6115521"/>
                <a:gd name="connsiteY5-24" fmla="*/ 168542 h 1968850"/>
                <a:gd name="connsiteX0-25" fmla="*/ 0 w 6115521"/>
                <a:gd name="connsiteY0-26" fmla="*/ 168542 h 1968850"/>
                <a:gd name="connsiteX1-27" fmla="*/ 5359437 w 6115521"/>
                <a:gd name="connsiteY1-28" fmla="*/ 0 h 1968850"/>
                <a:gd name="connsiteX2-29" fmla="*/ 6115521 w 6115521"/>
                <a:gd name="connsiteY2-30" fmla="*/ 756084 h 1968850"/>
                <a:gd name="connsiteX3-31" fmla="*/ 5359437 w 6115521"/>
                <a:gd name="connsiteY3-32" fmla="*/ 1512168 h 1968850"/>
                <a:gd name="connsiteX4-33" fmla="*/ 94937 w 6115521"/>
                <a:gd name="connsiteY4-34" fmla="*/ 1968850 h 1968850"/>
                <a:gd name="connsiteX5-35" fmla="*/ 0 w 6115521"/>
                <a:gd name="connsiteY5-36" fmla="*/ 168542 h 1968850"/>
                <a:gd name="connsiteX0-37" fmla="*/ 0 w 6115521"/>
                <a:gd name="connsiteY0-38" fmla="*/ 168542 h 1968850"/>
                <a:gd name="connsiteX1-39" fmla="*/ 5359437 w 6115521"/>
                <a:gd name="connsiteY1-40" fmla="*/ 0 h 1968850"/>
                <a:gd name="connsiteX2-41" fmla="*/ 6115521 w 6115521"/>
                <a:gd name="connsiteY2-42" fmla="*/ 756084 h 1968850"/>
                <a:gd name="connsiteX3-43" fmla="*/ 5359437 w 6115521"/>
                <a:gd name="connsiteY3-44" fmla="*/ 1512168 h 1968850"/>
                <a:gd name="connsiteX4-45" fmla="*/ 94937 w 6115521"/>
                <a:gd name="connsiteY4-46" fmla="*/ 1968850 h 1968850"/>
                <a:gd name="connsiteX5-47" fmla="*/ 0 w 6115521"/>
                <a:gd name="connsiteY5-48" fmla="*/ 168542 h 196885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6115521" h="1968850">
                  <a:moveTo>
                    <a:pt x="0" y="168542"/>
                  </a:moveTo>
                  <a:lnTo>
                    <a:pt x="5359437" y="0"/>
                  </a:lnTo>
                  <a:cubicBezTo>
                    <a:pt x="5777011" y="0"/>
                    <a:pt x="6115521" y="338510"/>
                    <a:pt x="6115521" y="756084"/>
                  </a:cubicBezTo>
                  <a:cubicBezTo>
                    <a:pt x="6115521" y="1173658"/>
                    <a:pt x="5777011" y="1512168"/>
                    <a:pt x="5359437" y="1512168"/>
                  </a:cubicBezTo>
                  <a:cubicBezTo>
                    <a:pt x="3604604" y="1664395"/>
                    <a:pt x="2111181" y="1663756"/>
                    <a:pt x="94937" y="1968850"/>
                  </a:cubicBezTo>
                  <a:cubicBezTo>
                    <a:pt x="94937" y="1464794"/>
                    <a:pt x="0" y="672598"/>
                    <a:pt x="0" y="168542"/>
                  </a:cubicBezTo>
                  <a:close/>
                </a:path>
              </a:pathLst>
            </a:custGeom>
            <a:solidFill>
              <a:srgbClr val="5B9BD5">
                <a:lumMod val="75000"/>
              </a:srgbClr>
            </a:solidFill>
            <a:ln w="25400" cap="flat" cmpd="sng" algn="ctr">
              <a:noFill/>
              <a:prstDash val="solid"/>
            </a:ln>
            <a:effectLst/>
          </p:spPr>
          <p:txBody>
            <a:bodyPr lIns="91440" tIns="45720" rIns="91440" bIns="45720" anchor="ctr"/>
            <a:lstStyle/>
            <a:p>
              <a:pPr algn="ctr">
                <a:defRPr/>
              </a:pPr>
              <a:endParaRPr lang="zh-CN" altLang="en-US" kern="0">
                <a:solidFill>
                  <a:srgbClr val="FFFFFF"/>
                </a:solidFill>
              </a:endParaRPr>
            </a:p>
          </p:txBody>
        </p:sp>
        <p:sp>
          <p:nvSpPr>
            <p:cNvPr id="6" name="圆角矩形 2"/>
            <p:cNvSpPr/>
            <p:nvPr>
              <p:custDataLst>
                <p:tags r:id="rId2"/>
              </p:custDataLst>
            </p:nvPr>
          </p:nvSpPr>
          <p:spPr bwMode="auto">
            <a:xfrm>
              <a:off x="3283581" y="1456644"/>
              <a:ext cx="6970893" cy="786459"/>
            </a:xfrm>
            <a:custGeom>
              <a:avLst/>
              <a:gdLst/>
              <a:ahLst/>
              <a:cxnLst/>
              <a:rect l="l" t="t" r="r" b="b"/>
              <a:pathLst>
                <a:path w="6126070" h="1512168">
                  <a:moveTo>
                    <a:pt x="0" y="0"/>
                  </a:moveTo>
                  <a:lnTo>
                    <a:pt x="5369986" y="0"/>
                  </a:lnTo>
                  <a:cubicBezTo>
                    <a:pt x="5787560" y="0"/>
                    <a:pt x="6126070" y="338510"/>
                    <a:pt x="6126070" y="756084"/>
                  </a:cubicBezTo>
                  <a:cubicBezTo>
                    <a:pt x="6126070" y="1173658"/>
                    <a:pt x="5787560" y="1512168"/>
                    <a:pt x="5369986" y="1512168"/>
                  </a:cubicBezTo>
                  <a:lnTo>
                    <a:pt x="0" y="1512168"/>
                  </a:lnTo>
                  <a:close/>
                </a:path>
              </a:pathLst>
            </a:custGeom>
            <a:solidFill>
              <a:srgbClr val="5B9BD5">
                <a:lumMod val="75000"/>
              </a:srgbClr>
            </a:solidFill>
            <a:ln w="57150" cap="flat" cmpd="sng" algn="ctr">
              <a:solidFill>
                <a:srgbClr val="5B9BD5">
                  <a:lumMod val="20000"/>
                  <a:lumOff val="80000"/>
                </a:srgbClr>
              </a:solidFill>
              <a:prstDash val="solid"/>
            </a:ln>
            <a:effectLst/>
          </p:spPr>
          <p:txBody>
            <a:bodyPr lIns="1248000" tIns="45720" rIns="91440" bIns="45720" anchor="ctr"/>
            <a:lstStyle/>
            <a:p>
              <a:pPr>
                <a:defRPr/>
              </a:pPr>
              <a:r>
                <a:rPr lang="zh-CN" altLang="en-US" sz="2800" kern="0" dirty="0" smtClean="0">
                  <a:solidFill>
                    <a:prstClr val="white"/>
                  </a:solidFill>
                  <a:latin typeface="微软雅黑" panose="020B0503020204020204" pitchFamily="34" charset="-122"/>
                  <a:ea typeface="微软雅黑" panose="020B0503020204020204" pitchFamily="34" charset="-122"/>
                  <a:sym typeface="+mn-ea"/>
                </a:rPr>
                <a:t>    徐</a:t>
              </a:r>
              <a:r>
                <a:rPr lang="zh-CN" altLang="en-US" sz="2800" kern="0" dirty="0">
                  <a:solidFill>
                    <a:prstClr val="white"/>
                  </a:solidFill>
                  <a:latin typeface="微软雅黑" panose="020B0503020204020204" pitchFamily="34" charset="-122"/>
                  <a:ea typeface="微软雅黑" panose="020B0503020204020204" pitchFamily="34" charset="-122"/>
                  <a:sym typeface="+mn-ea"/>
                </a:rPr>
                <a:t>渭与明代杂剧</a:t>
              </a:r>
            </a:p>
          </p:txBody>
        </p:sp>
        <p:sp>
          <p:nvSpPr>
            <p:cNvPr id="7" name="圆角矩形 9"/>
            <p:cNvSpPr/>
            <p:nvPr>
              <p:custDataLst>
                <p:tags r:id="rId3"/>
              </p:custDataLst>
            </p:nvPr>
          </p:nvSpPr>
          <p:spPr bwMode="auto">
            <a:xfrm>
              <a:off x="3793008" y="1850172"/>
              <a:ext cx="637452" cy="413296"/>
            </a:xfrm>
            <a:custGeom>
              <a:avLst/>
              <a:gdLst/>
              <a:ahLst/>
              <a:cxnLst/>
              <a:rect l="l" t="t" r="r" b="b"/>
              <a:pathLst>
                <a:path w="1224136" h="792089">
                  <a:moveTo>
                    <a:pt x="0" y="0"/>
                  </a:moveTo>
                  <a:lnTo>
                    <a:pt x="971800" y="0"/>
                  </a:lnTo>
                  <a:cubicBezTo>
                    <a:pt x="1111161" y="0"/>
                    <a:pt x="1224136" y="112975"/>
                    <a:pt x="1224136" y="252336"/>
                  </a:cubicBezTo>
                  <a:lnTo>
                    <a:pt x="1224136" y="539753"/>
                  </a:lnTo>
                  <a:cubicBezTo>
                    <a:pt x="1224136" y="679114"/>
                    <a:pt x="1111161" y="792089"/>
                    <a:pt x="971800" y="792089"/>
                  </a:cubicBezTo>
                  <a:lnTo>
                    <a:pt x="0" y="792089"/>
                  </a:lnTo>
                  <a:close/>
                </a:path>
              </a:pathLst>
            </a:custGeom>
            <a:gradFill flip="none" rotWithShape="1">
              <a:gsLst>
                <a:gs pos="0">
                  <a:srgbClr val="5B9BD5">
                    <a:lumMod val="50000"/>
                  </a:srgbClr>
                </a:gs>
                <a:gs pos="71000">
                  <a:srgbClr val="5B9BD5">
                    <a:lumMod val="75000"/>
                  </a:srgbClr>
                </a:gs>
                <a:gs pos="100000">
                  <a:srgbClr val="5B9BD5"/>
                </a:gs>
              </a:gsLst>
              <a:lin ang="10800000" scaled="1"/>
              <a:tileRect/>
            </a:gradFill>
            <a:ln w="25400" cap="flat" cmpd="sng" algn="ctr">
              <a:noFill/>
              <a:prstDash val="solid"/>
            </a:ln>
            <a:effectLst/>
          </p:spPr>
          <p:txBody>
            <a:bodyPr lIns="91440" tIns="45720" rIns="91440" bIns="45720" anchor="ctr"/>
            <a:lstStyle/>
            <a:p>
              <a:pPr algn="ctr">
                <a:defRPr/>
              </a:pPr>
              <a:endParaRPr lang="zh-CN" altLang="en-US" kern="0">
                <a:solidFill>
                  <a:srgbClr val="FFFFFF"/>
                </a:solidFill>
              </a:endParaRPr>
            </a:p>
          </p:txBody>
        </p:sp>
        <p:sp>
          <p:nvSpPr>
            <p:cNvPr id="8" name="任意多边形 7"/>
            <p:cNvSpPr/>
            <p:nvPr>
              <p:custDataLst>
                <p:tags r:id="rId4"/>
              </p:custDataLst>
            </p:nvPr>
          </p:nvSpPr>
          <p:spPr bwMode="auto">
            <a:xfrm>
              <a:off x="3283581" y="1400939"/>
              <a:ext cx="1240229" cy="786658"/>
            </a:xfrm>
            <a:custGeom>
              <a:avLst/>
              <a:gdLst>
                <a:gd name="connsiteX0" fmla="*/ 514593 w 1626717"/>
                <a:gd name="connsiteY0" fmla="*/ 0 h 1029186"/>
                <a:gd name="connsiteX1" fmla="*/ 1470265 w 1626717"/>
                <a:gd name="connsiteY1" fmla="*/ 0 h 1029186"/>
                <a:gd name="connsiteX2" fmla="*/ 1470265 w 1626717"/>
                <a:gd name="connsiteY2" fmla="*/ 377698 h 1029186"/>
                <a:gd name="connsiteX3" fmla="*/ 1626717 w 1626717"/>
                <a:gd name="connsiteY3" fmla="*/ 514593 h 1029186"/>
                <a:gd name="connsiteX4" fmla="*/ 1470265 w 1626717"/>
                <a:gd name="connsiteY4" fmla="*/ 651489 h 1029186"/>
                <a:gd name="connsiteX5" fmla="*/ 1470265 w 1626717"/>
                <a:gd name="connsiteY5" fmla="*/ 1029186 h 1029186"/>
                <a:gd name="connsiteX6" fmla="*/ 514593 w 1626717"/>
                <a:gd name="connsiteY6" fmla="*/ 1029186 h 1029186"/>
                <a:gd name="connsiteX7" fmla="*/ 0 w 1626717"/>
                <a:gd name="connsiteY7" fmla="*/ 514593 h 1029186"/>
                <a:gd name="connsiteX8" fmla="*/ 514593 w 1626717"/>
                <a:gd name="connsiteY8" fmla="*/ 0 h 1029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6717" h="1029186">
                  <a:moveTo>
                    <a:pt x="514593" y="0"/>
                  </a:moveTo>
                  <a:lnTo>
                    <a:pt x="1470265" y="0"/>
                  </a:lnTo>
                  <a:lnTo>
                    <a:pt x="1470265" y="377698"/>
                  </a:lnTo>
                  <a:lnTo>
                    <a:pt x="1626717" y="514593"/>
                  </a:lnTo>
                  <a:lnTo>
                    <a:pt x="1470265" y="651489"/>
                  </a:lnTo>
                  <a:lnTo>
                    <a:pt x="1470265" y="1029186"/>
                  </a:lnTo>
                  <a:lnTo>
                    <a:pt x="514593" y="1029186"/>
                  </a:lnTo>
                  <a:cubicBezTo>
                    <a:pt x="230391" y="1029186"/>
                    <a:pt x="0" y="798795"/>
                    <a:pt x="0" y="514593"/>
                  </a:cubicBezTo>
                  <a:cubicBezTo>
                    <a:pt x="0" y="230391"/>
                    <a:pt x="230391" y="0"/>
                    <a:pt x="514593" y="0"/>
                  </a:cubicBezTo>
                  <a:close/>
                </a:path>
              </a:pathLst>
            </a:custGeom>
            <a:solidFill>
              <a:srgbClr val="5B9BD5">
                <a:lumMod val="75000"/>
              </a:srgbClr>
            </a:solidFill>
            <a:ln w="57150" cap="flat" cmpd="sng" algn="ctr">
              <a:solidFill>
                <a:srgbClr val="5B9BD5">
                  <a:lumMod val="20000"/>
                  <a:lumOff val="80000"/>
                </a:srgbClr>
              </a:solidFill>
              <a:prstDash val="solid"/>
            </a:ln>
            <a:effectLst/>
          </p:spPr>
          <p:txBody>
            <a:bodyPr lIns="91440" tIns="45720" rIns="91440" bIns="45720" anchor="ctr"/>
            <a:lstStyle/>
            <a:p>
              <a:pPr algn="ctr">
                <a:defRPr/>
              </a:pPr>
              <a:r>
                <a:rPr lang="en-US" altLang="zh-CN" sz="4800" kern="0" dirty="0">
                  <a:solidFill>
                    <a:srgbClr val="FFFFFF"/>
                  </a:solidFill>
                  <a:latin typeface="Arial" panose="020B0604020202020204" pitchFamily="34" charset="0"/>
                  <a:cs typeface="Arial" panose="020B0604020202020204" pitchFamily="34" charset="0"/>
                </a:rPr>
                <a:t>01</a:t>
              </a:r>
              <a:endParaRPr lang="zh-CN" altLang="en-US" sz="4800" kern="0" dirty="0">
                <a:solidFill>
                  <a:srgbClr val="FFFFFF"/>
                </a:solidFill>
                <a:latin typeface="Arial" panose="020B0604020202020204" pitchFamily="34" charset="0"/>
                <a:cs typeface="Arial" panose="020B0604020202020204" pitchFamily="34" charset="0"/>
              </a:endParaRPr>
            </a:p>
          </p:txBody>
        </p:sp>
      </p:grpSp>
      <p:grpSp>
        <p:nvGrpSpPr>
          <p:cNvPr id="9" name="组合 8"/>
          <p:cNvGrpSpPr/>
          <p:nvPr/>
        </p:nvGrpSpPr>
        <p:grpSpPr>
          <a:xfrm>
            <a:off x="4955540" y="2624424"/>
            <a:ext cx="5821316" cy="1172845"/>
            <a:chOff x="3283581" y="1400939"/>
            <a:chExt cx="6187566" cy="1096130"/>
          </a:xfrm>
          <a:solidFill>
            <a:srgbClr val="0070C0"/>
          </a:solidFill>
        </p:grpSpPr>
        <p:sp>
          <p:nvSpPr>
            <p:cNvPr id="10" name="圆角矩形 2"/>
            <p:cNvSpPr/>
            <p:nvPr/>
          </p:nvSpPr>
          <p:spPr bwMode="auto">
            <a:xfrm rot="460042">
              <a:off x="4260006" y="1610363"/>
              <a:ext cx="4369931" cy="886706"/>
            </a:xfrm>
            <a:custGeom>
              <a:avLst/>
              <a:gdLst>
                <a:gd name="connsiteX0" fmla="*/ 0 w 6126070"/>
                <a:gd name="connsiteY0" fmla="*/ 0 h 1717168"/>
                <a:gd name="connsiteX1" fmla="*/ 5369986 w 6126070"/>
                <a:gd name="connsiteY1" fmla="*/ 0 h 1717168"/>
                <a:gd name="connsiteX2" fmla="*/ 6126070 w 6126070"/>
                <a:gd name="connsiteY2" fmla="*/ 756084 h 1717168"/>
                <a:gd name="connsiteX3" fmla="*/ 5369986 w 6126070"/>
                <a:gd name="connsiteY3" fmla="*/ 1512168 h 1717168"/>
                <a:gd name="connsiteX4" fmla="*/ 100439 w 6126070"/>
                <a:gd name="connsiteY4" fmla="*/ 1717168 h 1717168"/>
                <a:gd name="connsiteX5" fmla="*/ 0 w 6126070"/>
                <a:gd name="connsiteY5" fmla="*/ 0 h 1717168"/>
                <a:gd name="connsiteX0-1" fmla="*/ 0 w 6115521"/>
                <a:gd name="connsiteY0-2" fmla="*/ 168542 h 1717168"/>
                <a:gd name="connsiteX1-3" fmla="*/ 5359437 w 6115521"/>
                <a:gd name="connsiteY1-4" fmla="*/ 0 h 1717168"/>
                <a:gd name="connsiteX2-5" fmla="*/ 6115521 w 6115521"/>
                <a:gd name="connsiteY2-6" fmla="*/ 756084 h 1717168"/>
                <a:gd name="connsiteX3-7" fmla="*/ 5359437 w 6115521"/>
                <a:gd name="connsiteY3-8" fmla="*/ 1512168 h 1717168"/>
                <a:gd name="connsiteX4-9" fmla="*/ 89890 w 6115521"/>
                <a:gd name="connsiteY4-10" fmla="*/ 1717168 h 1717168"/>
                <a:gd name="connsiteX5-11" fmla="*/ 0 w 6115521"/>
                <a:gd name="connsiteY5-12" fmla="*/ 168542 h 1717168"/>
                <a:gd name="connsiteX0-13" fmla="*/ 0 w 6115521"/>
                <a:gd name="connsiteY0-14" fmla="*/ 168542 h 1968850"/>
                <a:gd name="connsiteX1-15" fmla="*/ 5359437 w 6115521"/>
                <a:gd name="connsiteY1-16" fmla="*/ 0 h 1968850"/>
                <a:gd name="connsiteX2-17" fmla="*/ 6115521 w 6115521"/>
                <a:gd name="connsiteY2-18" fmla="*/ 756084 h 1968850"/>
                <a:gd name="connsiteX3-19" fmla="*/ 5359437 w 6115521"/>
                <a:gd name="connsiteY3-20" fmla="*/ 1512168 h 1968850"/>
                <a:gd name="connsiteX4-21" fmla="*/ 94937 w 6115521"/>
                <a:gd name="connsiteY4-22" fmla="*/ 1968850 h 1968850"/>
                <a:gd name="connsiteX5-23" fmla="*/ 0 w 6115521"/>
                <a:gd name="connsiteY5-24" fmla="*/ 168542 h 1968850"/>
                <a:gd name="connsiteX0-25" fmla="*/ 0 w 6115521"/>
                <a:gd name="connsiteY0-26" fmla="*/ 168542 h 1968850"/>
                <a:gd name="connsiteX1-27" fmla="*/ 5359437 w 6115521"/>
                <a:gd name="connsiteY1-28" fmla="*/ 0 h 1968850"/>
                <a:gd name="connsiteX2-29" fmla="*/ 6115521 w 6115521"/>
                <a:gd name="connsiteY2-30" fmla="*/ 756084 h 1968850"/>
                <a:gd name="connsiteX3-31" fmla="*/ 5359437 w 6115521"/>
                <a:gd name="connsiteY3-32" fmla="*/ 1512168 h 1968850"/>
                <a:gd name="connsiteX4-33" fmla="*/ 94937 w 6115521"/>
                <a:gd name="connsiteY4-34" fmla="*/ 1968850 h 1968850"/>
                <a:gd name="connsiteX5-35" fmla="*/ 0 w 6115521"/>
                <a:gd name="connsiteY5-36" fmla="*/ 168542 h 1968850"/>
                <a:gd name="connsiteX0-37" fmla="*/ 0 w 6115521"/>
                <a:gd name="connsiteY0-38" fmla="*/ 168542 h 1968850"/>
                <a:gd name="connsiteX1-39" fmla="*/ 5359437 w 6115521"/>
                <a:gd name="connsiteY1-40" fmla="*/ 0 h 1968850"/>
                <a:gd name="connsiteX2-41" fmla="*/ 6115521 w 6115521"/>
                <a:gd name="connsiteY2-42" fmla="*/ 756084 h 1968850"/>
                <a:gd name="connsiteX3-43" fmla="*/ 5359437 w 6115521"/>
                <a:gd name="connsiteY3-44" fmla="*/ 1512168 h 1968850"/>
                <a:gd name="connsiteX4-45" fmla="*/ 94937 w 6115521"/>
                <a:gd name="connsiteY4-46" fmla="*/ 1968850 h 1968850"/>
                <a:gd name="connsiteX5-47" fmla="*/ 0 w 6115521"/>
                <a:gd name="connsiteY5-48" fmla="*/ 168542 h 196885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6115521" h="1968850">
                  <a:moveTo>
                    <a:pt x="0" y="168542"/>
                  </a:moveTo>
                  <a:lnTo>
                    <a:pt x="5359437" y="0"/>
                  </a:lnTo>
                  <a:cubicBezTo>
                    <a:pt x="5777011" y="0"/>
                    <a:pt x="6115521" y="338510"/>
                    <a:pt x="6115521" y="756084"/>
                  </a:cubicBezTo>
                  <a:cubicBezTo>
                    <a:pt x="6115521" y="1173658"/>
                    <a:pt x="5777011" y="1512168"/>
                    <a:pt x="5359437" y="1512168"/>
                  </a:cubicBezTo>
                  <a:cubicBezTo>
                    <a:pt x="3604604" y="1664395"/>
                    <a:pt x="2111181" y="1663756"/>
                    <a:pt x="94937" y="1968850"/>
                  </a:cubicBezTo>
                  <a:cubicBezTo>
                    <a:pt x="94937" y="1464794"/>
                    <a:pt x="0" y="672598"/>
                    <a:pt x="0" y="168542"/>
                  </a:cubicBezTo>
                  <a:close/>
                </a:path>
              </a:pathLst>
            </a:custGeom>
            <a:grpFill/>
            <a:ln w="25400" cap="flat" cmpd="sng" algn="ctr">
              <a:noFill/>
              <a:prstDash val="solid"/>
            </a:ln>
            <a:effectLst/>
          </p:spPr>
          <p:txBody>
            <a:bodyPr lIns="91440" tIns="45720" rIns="91440" bIns="45720" anchor="ctr"/>
            <a:lstStyle/>
            <a:p>
              <a:pPr algn="ctr">
                <a:defRPr/>
              </a:pPr>
              <a:endParaRPr lang="zh-CN" altLang="en-US" kern="0">
                <a:solidFill>
                  <a:srgbClr val="FFFFFF"/>
                </a:solidFill>
              </a:endParaRPr>
            </a:p>
          </p:txBody>
        </p:sp>
        <p:sp>
          <p:nvSpPr>
            <p:cNvPr id="11" name="圆角矩形 2"/>
            <p:cNvSpPr/>
            <p:nvPr/>
          </p:nvSpPr>
          <p:spPr bwMode="auto">
            <a:xfrm>
              <a:off x="3419638" y="1475605"/>
              <a:ext cx="6051509" cy="787401"/>
            </a:xfrm>
            <a:custGeom>
              <a:avLst/>
              <a:gdLst/>
              <a:ahLst/>
              <a:cxnLst/>
              <a:rect l="l" t="t" r="r" b="b"/>
              <a:pathLst>
                <a:path w="6126070" h="1512168">
                  <a:moveTo>
                    <a:pt x="0" y="0"/>
                  </a:moveTo>
                  <a:lnTo>
                    <a:pt x="5369986" y="0"/>
                  </a:lnTo>
                  <a:cubicBezTo>
                    <a:pt x="5787560" y="0"/>
                    <a:pt x="6126070" y="338510"/>
                    <a:pt x="6126070" y="756084"/>
                  </a:cubicBezTo>
                  <a:cubicBezTo>
                    <a:pt x="6126070" y="1173658"/>
                    <a:pt x="5787560" y="1512168"/>
                    <a:pt x="5369986" y="1512168"/>
                  </a:cubicBezTo>
                  <a:lnTo>
                    <a:pt x="0" y="1512168"/>
                  </a:lnTo>
                  <a:close/>
                </a:path>
              </a:pathLst>
            </a:custGeom>
            <a:grpFill/>
            <a:ln w="57150" cap="flat" cmpd="sng" algn="ctr">
              <a:solidFill>
                <a:srgbClr val="5B9BD5">
                  <a:lumMod val="20000"/>
                  <a:lumOff val="80000"/>
                </a:srgbClr>
              </a:solidFill>
              <a:prstDash val="solid"/>
            </a:ln>
            <a:effectLst/>
          </p:spPr>
          <p:txBody>
            <a:bodyPr lIns="1248000" tIns="45720" rIns="91440" bIns="45720" anchor="ctr"/>
            <a:lstStyle/>
            <a:p>
              <a:pPr>
                <a:defRPr/>
              </a:pPr>
              <a:r>
                <a:rPr lang="zh-CN" altLang="en-US" sz="2800" kern="0" dirty="0" smtClean="0">
                  <a:solidFill>
                    <a:prstClr val="white"/>
                  </a:solidFill>
                  <a:latin typeface="微软雅黑" panose="020B0503020204020204" pitchFamily="34" charset="-122"/>
                  <a:ea typeface="微软雅黑" panose="020B0503020204020204" pitchFamily="34" charset="-122"/>
                  <a:sym typeface="+mn-ea"/>
                </a:rPr>
                <a:t>    明代的传奇</a:t>
              </a:r>
              <a:endParaRPr lang="zh-CN" altLang="en-US" sz="2400" kern="0" dirty="0">
                <a:solidFill>
                  <a:prstClr val="white"/>
                </a:solidFill>
                <a:latin typeface="微软雅黑" panose="020B0503020204020204" pitchFamily="34" charset="-122"/>
                <a:ea typeface="微软雅黑" panose="020B0503020204020204" pitchFamily="34" charset="-122"/>
              </a:endParaRPr>
            </a:p>
          </p:txBody>
        </p:sp>
        <p:sp>
          <p:nvSpPr>
            <p:cNvPr id="12" name="圆角矩形 9"/>
            <p:cNvSpPr/>
            <p:nvPr/>
          </p:nvSpPr>
          <p:spPr bwMode="auto">
            <a:xfrm>
              <a:off x="3793632" y="1851017"/>
              <a:ext cx="636587" cy="412750"/>
            </a:xfrm>
            <a:custGeom>
              <a:avLst/>
              <a:gdLst/>
              <a:ahLst/>
              <a:cxnLst/>
              <a:rect l="l" t="t" r="r" b="b"/>
              <a:pathLst>
                <a:path w="1224136" h="792089">
                  <a:moveTo>
                    <a:pt x="0" y="0"/>
                  </a:moveTo>
                  <a:lnTo>
                    <a:pt x="971800" y="0"/>
                  </a:lnTo>
                  <a:cubicBezTo>
                    <a:pt x="1111161" y="0"/>
                    <a:pt x="1224136" y="112975"/>
                    <a:pt x="1224136" y="252336"/>
                  </a:cubicBezTo>
                  <a:lnTo>
                    <a:pt x="1224136" y="539753"/>
                  </a:lnTo>
                  <a:cubicBezTo>
                    <a:pt x="1224136" y="679114"/>
                    <a:pt x="1111161" y="792089"/>
                    <a:pt x="971800" y="792089"/>
                  </a:cubicBezTo>
                  <a:lnTo>
                    <a:pt x="0" y="792089"/>
                  </a:lnTo>
                  <a:close/>
                </a:path>
              </a:pathLst>
            </a:custGeom>
            <a:grpFill/>
            <a:ln w="25400" cap="flat" cmpd="sng" algn="ctr">
              <a:noFill/>
              <a:prstDash val="solid"/>
            </a:ln>
            <a:effectLst/>
          </p:spPr>
          <p:txBody>
            <a:bodyPr lIns="91440" tIns="45720" rIns="91440" bIns="45720" anchor="ctr"/>
            <a:lstStyle/>
            <a:p>
              <a:pPr algn="ctr">
                <a:defRPr/>
              </a:pPr>
              <a:endParaRPr lang="zh-CN" altLang="en-US" kern="0">
                <a:solidFill>
                  <a:srgbClr val="FFFFFF"/>
                </a:solidFill>
              </a:endParaRPr>
            </a:p>
          </p:txBody>
        </p:sp>
        <p:sp>
          <p:nvSpPr>
            <p:cNvPr id="13" name="任意多边形 12"/>
            <p:cNvSpPr/>
            <p:nvPr/>
          </p:nvSpPr>
          <p:spPr bwMode="auto">
            <a:xfrm>
              <a:off x="3283581" y="1400939"/>
              <a:ext cx="1241425" cy="787400"/>
            </a:xfrm>
            <a:custGeom>
              <a:avLst/>
              <a:gdLst>
                <a:gd name="connsiteX0" fmla="*/ 514593 w 1626717"/>
                <a:gd name="connsiteY0" fmla="*/ 0 h 1029186"/>
                <a:gd name="connsiteX1" fmla="*/ 1470265 w 1626717"/>
                <a:gd name="connsiteY1" fmla="*/ 0 h 1029186"/>
                <a:gd name="connsiteX2" fmla="*/ 1470265 w 1626717"/>
                <a:gd name="connsiteY2" fmla="*/ 377698 h 1029186"/>
                <a:gd name="connsiteX3" fmla="*/ 1626717 w 1626717"/>
                <a:gd name="connsiteY3" fmla="*/ 514593 h 1029186"/>
                <a:gd name="connsiteX4" fmla="*/ 1470265 w 1626717"/>
                <a:gd name="connsiteY4" fmla="*/ 651489 h 1029186"/>
                <a:gd name="connsiteX5" fmla="*/ 1470265 w 1626717"/>
                <a:gd name="connsiteY5" fmla="*/ 1029186 h 1029186"/>
                <a:gd name="connsiteX6" fmla="*/ 514593 w 1626717"/>
                <a:gd name="connsiteY6" fmla="*/ 1029186 h 1029186"/>
                <a:gd name="connsiteX7" fmla="*/ 0 w 1626717"/>
                <a:gd name="connsiteY7" fmla="*/ 514593 h 1029186"/>
                <a:gd name="connsiteX8" fmla="*/ 514593 w 1626717"/>
                <a:gd name="connsiteY8" fmla="*/ 0 h 1029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6717" h="1029186">
                  <a:moveTo>
                    <a:pt x="514593" y="0"/>
                  </a:moveTo>
                  <a:lnTo>
                    <a:pt x="1470265" y="0"/>
                  </a:lnTo>
                  <a:lnTo>
                    <a:pt x="1470265" y="377698"/>
                  </a:lnTo>
                  <a:lnTo>
                    <a:pt x="1626717" y="514593"/>
                  </a:lnTo>
                  <a:lnTo>
                    <a:pt x="1470265" y="651489"/>
                  </a:lnTo>
                  <a:lnTo>
                    <a:pt x="1470265" y="1029186"/>
                  </a:lnTo>
                  <a:lnTo>
                    <a:pt x="514593" y="1029186"/>
                  </a:lnTo>
                  <a:cubicBezTo>
                    <a:pt x="230391" y="1029186"/>
                    <a:pt x="0" y="798795"/>
                    <a:pt x="0" y="514593"/>
                  </a:cubicBezTo>
                  <a:cubicBezTo>
                    <a:pt x="0" y="230391"/>
                    <a:pt x="230391" y="0"/>
                    <a:pt x="514593" y="0"/>
                  </a:cubicBezTo>
                  <a:close/>
                </a:path>
              </a:pathLst>
            </a:custGeom>
            <a:grpFill/>
            <a:ln w="57150" cap="flat" cmpd="sng" algn="ctr">
              <a:solidFill>
                <a:srgbClr val="5B9BD5">
                  <a:lumMod val="20000"/>
                  <a:lumOff val="80000"/>
                </a:srgbClr>
              </a:solidFill>
              <a:prstDash val="solid"/>
            </a:ln>
            <a:effectLst/>
          </p:spPr>
          <p:txBody>
            <a:bodyPr lIns="91440" tIns="45720" rIns="91440" bIns="45720" anchor="ctr"/>
            <a:lstStyle/>
            <a:p>
              <a:pPr algn="ctr">
                <a:defRPr/>
              </a:pPr>
              <a:r>
                <a:rPr lang="en-US" altLang="zh-CN" sz="4800" kern="0" dirty="0">
                  <a:solidFill>
                    <a:srgbClr val="FFFFFF"/>
                  </a:solidFill>
                  <a:latin typeface="Arial" panose="020B0604020202020204" pitchFamily="34" charset="0"/>
                  <a:cs typeface="Arial" panose="020B0604020202020204" pitchFamily="34" charset="0"/>
                </a:rPr>
                <a:t>02</a:t>
              </a:r>
              <a:endParaRPr lang="zh-CN" altLang="en-US" sz="4800" kern="0" dirty="0">
                <a:solidFill>
                  <a:srgbClr val="FFFFFF"/>
                </a:solidFill>
                <a:latin typeface="Arial" panose="020B0604020202020204" pitchFamily="34" charset="0"/>
                <a:cs typeface="Arial" panose="020B0604020202020204" pitchFamily="34" charset="0"/>
              </a:endParaRPr>
            </a:p>
          </p:txBody>
        </p:sp>
      </p:grpSp>
      <p:grpSp>
        <p:nvGrpSpPr>
          <p:cNvPr id="14" name="组合 13"/>
          <p:cNvGrpSpPr/>
          <p:nvPr/>
        </p:nvGrpSpPr>
        <p:grpSpPr>
          <a:xfrm>
            <a:off x="4955540" y="4346847"/>
            <a:ext cx="5821316" cy="1248340"/>
            <a:chOff x="3283581" y="1400939"/>
            <a:chExt cx="6515874" cy="1096130"/>
          </a:xfrm>
          <a:solidFill>
            <a:srgbClr val="0070C0"/>
          </a:solidFill>
        </p:grpSpPr>
        <p:sp>
          <p:nvSpPr>
            <p:cNvPr id="15" name="圆角矩形 2"/>
            <p:cNvSpPr/>
            <p:nvPr/>
          </p:nvSpPr>
          <p:spPr bwMode="auto">
            <a:xfrm rot="460042">
              <a:off x="4260006" y="1610363"/>
              <a:ext cx="4369931" cy="886706"/>
            </a:xfrm>
            <a:custGeom>
              <a:avLst/>
              <a:gdLst>
                <a:gd name="connsiteX0" fmla="*/ 0 w 6126070"/>
                <a:gd name="connsiteY0" fmla="*/ 0 h 1717168"/>
                <a:gd name="connsiteX1" fmla="*/ 5369986 w 6126070"/>
                <a:gd name="connsiteY1" fmla="*/ 0 h 1717168"/>
                <a:gd name="connsiteX2" fmla="*/ 6126070 w 6126070"/>
                <a:gd name="connsiteY2" fmla="*/ 756084 h 1717168"/>
                <a:gd name="connsiteX3" fmla="*/ 5369986 w 6126070"/>
                <a:gd name="connsiteY3" fmla="*/ 1512168 h 1717168"/>
                <a:gd name="connsiteX4" fmla="*/ 100439 w 6126070"/>
                <a:gd name="connsiteY4" fmla="*/ 1717168 h 1717168"/>
                <a:gd name="connsiteX5" fmla="*/ 0 w 6126070"/>
                <a:gd name="connsiteY5" fmla="*/ 0 h 1717168"/>
                <a:gd name="connsiteX0-1" fmla="*/ 0 w 6115521"/>
                <a:gd name="connsiteY0-2" fmla="*/ 168542 h 1717168"/>
                <a:gd name="connsiteX1-3" fmla="*/ 5359437 w 6115521"/>
                <a:gd name="connsiteY1-4" fmla="*/ 0 h 1717168"/>
                <a:gd name="connsiteX2-5" fmla="*/ 6115521 w 6115521"/>
                <a:gd name="connsiteY2-6" fmla="*/ 756084 h 1717168"/>
                <a:gd name="connsiteX3-7" fmla="*/ 5359437 w 6115521"/>
                <a:gd name="connsiteY3-8" fmla="*/ 1512168 h 1717168"/>
                <a:gd name="connsiteX4-9" fmla="*/ 89890 w 6115521"/>
                <a:gd name="connsiteY4-10" fmla="*/ 1717168 h 1717168"/>
                <a:gd name="connsiteX5-11" fmla="*/ 0 w 6115521"/>
                <a:gd name="connsiteY5-12" fmla="*/ 168542 h 1717168"/>
                <a:gd name="connsiteX0-13" fmla="*/ 0 w 6115521"/>
                <a:gd name="connsiteY0-14" fmla="*/ 168542 h 1968850"/>
                <a:gd name="connsiteX1-15" fmla="*/ 5359437 w 6115521"/>
                <a:gd name="connsiteY1-16" fmla="*/ 0 h 1968850"/>
                <a:gd name="connsiteX2-17" fmla="*/ 6115521 w 6115521"/>
                <a:gd name="connsiteY2-18" fmla="*/ 756084 h 1968850"/>
                <a:gd name="connsiteX3-19" fmla="*/ 5359437 w 6115521"/>
                <a:gd name="connsiteY3-20" fmla="*/ 1512168 h 1968850"/>
                <a:gd name="connsiteX4-21" fmla="*/ 94937 w 6115521"/>
                <a:gd name="connsiteY4-22" fmla="*/ 1968850 h 1968850"/>
                <a:gd name="connsiteX5-23" fmla="*/ 0 w 6115521"/>
                <a:gd name="connsiteY5-24" fmla="*/ 168542 h 1968850"/>
                <a:gd name="connsiteX0-25" fmla="*/ 0 w 6115521"/>
                <a:gd name="connsiteY0-26" fmla="*/ 168542 h 1968850"/>
                <a:gd name="connsiteX1-27" fmla="*/ 5359437 w 6115521"/>
                <a:gd name="connsiteY1-28" fmla="*/ 0 h 1968850"/>
                <a:gd name="connsiteX2-29" fmla="*/ 6115521 w 6115521"/>
                <a:gd name="connsiteY2-30" fmla="*/ 756084 h 1968850"/>
                <a:gd name="connsiteX3-31" fmla="*/ 5359437 w 6115521"/>
                <a:gd name="connsiteY3-32" fmla="*/ 1512168 h 1968850"/>
                <a:gd name="connsiteX4-33" fmla="*/ 94937 w 6115521"/>
                <a:gd name="connsiteY4-34" fmla="*/ 1968850 h 1968850"/>
                <a:gd name="connsiteX5-35" fmla="*/ 0 w 6115521"/>
                <a:gd name="connsiteY5-36" fmla="*/ 168542 h 1968850"/>
                <a:gd name="connsiteX0-37" fmla="*/ 0 w 6115521"/>
                <a:gd name="connsiteY0-38" fmla="*/ 168542 h 1968850"/>
                <a:gd name="connsiteX1-39" fmla="*/ 5359437 w 6115521"/>
                <a:gd name="connsiteY1-40" fmla="*/ 0 h 1968850"/>
                <a:gd name="connsiteX2-41" fmla="*/ 6115521 w 6115521"/>
                <a:gd name="connsiteY2-42" fmla="*/ 756084 h 1968850"/>
                <a:gd name="connsiteX3-43" fmla="*/ 5359437 w 6115521"/>
                <a:gd name="connsiteY3-44" fmla="*/ 1512168 h 1968850"/>
                <a:gd name="connsiteX4-45" fmla="*/ 94937 w 6115521"/>
                <a:gd name="connsiteY4-46" fmla="*/ 1968850 h 1968850"/>
                <a:gd name="connsiteX5-47" fmla="*/ 0 w 6115521"/>
                <a:gd name="connsiteY5-48" fmla="*/ 168542 h 196885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6115521" h="1968850">
                  <a:moveTo>
                    <a:pt x="0" y="168542"/>
                  </a:moveTo>
                  <a:lnTo>
                    <a:pt x="5359437" y="0"/>
                  </a:lnTo>
                  <a:cubicBezTo>
                    <a:pt x="5777011" y="0"/>
                    <a:pt x="6115521" y="338510"/>
                    <a:pt x="6115521" y="756084"/>
                  </a:cubicBezTo>
                  <a:cubicBezTo>
                    <a:pt x="6115521" y="1173658"/>
                    <a:pt x="5777011" y="1512168"/>
                    <a:pt x="5359437" y="1512168"/>
                  </a:cubicBezTo>
                  <a:cubicBezTo>
                    <a:pt x="3604604" y="1664395"/>
                    <a:pt x="2111181" y="1663756"/>
                    <a:pt x="94937" y="1968850"/>
                  </a:cubicBezTo>
                  <a:cubicBezTo>
                    <a:pt x="94937" y="1464794"/>
                    <a:pt x="0" y="672598"/>
                    <a:pt x="0" y="168542"/>
                  </a:cubicBezTo>
                  <a:close/>
                </a:path>
              </a:pathLst>
            </a:custGeom>
            <a:grpFill/>
            <a:ln w="25400" cap="flat" cmpd="sng" algn="ctr">
              <a:noFill/>
              <a:prstDash val="solid"/>
            </a:ln>
            <a:effectLst/>
          </p:spPr>
          <p:txBody>
            <a:bodyPr lIns="91440" tIns="45720" rIns="91440" bIns="45720" anchor="ctr"/>
            <a:lstStyle/>
            <a:p>
              <a:pPr algn="ctr">
                <a:defRPr/>
              </a:pPr>
              <a:endParaRPr lang="zh-CN" altLang="en-US" kern="0">
                <a:solidFill>
                  <a:srgbClr val="FFFFFF"/>
                </a:solidFill>
              </a:endParaRPr>
            </a:p>
          </p:txBody>
        </p:sp>
        <p:sp>
          <p:nvSpPr>
            <p:cNvPr id="16" name="圆角矩形 2"/>
            <p:cNvSpPr/>
            <p:nvPr/>
          </p:nvSpPr>
          <p:spPr bwMode="auto">
            <a:xfrm>
              <a:off x="3747946" y="1456021"/>
              <a:ext cx="6051509" cy="787401"/>
            </a:xfrm>
            <a:custGeom>
              <a:avLst/>
              <a:gdLst/>
              <a:ahLst/>
              <a:cxnLst/>
              <a:rect l="l" t="t" r="r" b="b"/>
              <a:pathLst>
                <a:path w="6126070" h="1512168">
                  <a:moveTo>
                    <a:pt x="0" y="0"/>
                  </a:moveTo>
                  <a:lnTo>
                    <a:pt x="5369986" y="0"/>
                  </a:lnTo>
                  <a:cubicBezTo>
                    <a:pt x="5787560" y="0"/>
                    <a:pt x="6126070" y="338510"/>
                    <a:pt x="6126070" y="756084"/>
                  </a:cubicBezTo>
                  <a:cubicBezTo>
                    <a:pt x="6126070" y="1173658"/>
                    <a:pt x="5787560" y="1512168"/>
                    <a:pt x="5369986" y="1512168"/>
                  </a:cubicBezTo>
                  <a:lnTo>
                    <a:pt x="0" y="1512168"/>
                  </a:lnTo>
                  <a:close/>
                </a:path>
              </a:pathLst>
            </a:custGeom>
            <a:grpFill/>
            <a:ln w="57150" cap="flat" cmpd="sng" algn="ctr">
              <a:solidFill>
                <a:srgbClr val="5B9BD5">
                  <a:lumMod val="20000"/>
                  <a:lumOff val="80000"/>
                </a:srgbClr>
              </a:solidFill>
              <a:prstDash val="solid"/>
            </a:ln>
            <a:effectLst/>
          </p:spPr>
          <p:txBody>
            <a:bodyPr lIns="1248000" tIns="45720" rIns="91440" bIns="45720" anchor="ctr"/>
            <a:lstStyle/>
            <a:p>
              <a:pPr>
                <a:defRPr/>
              </a:pPr>
              <a:r>
                <a:rPr lang="zh-CN" altLang="en-US" sz="2800" kern="0" dirty="0" smtClean="0">
                  <a:solidFill>
                    <a:prstClr val="white"/>
                  </a:solidFill>
                  <a:latin typeface="微软雅黑" panose="020B0503020204020204" pitchFamily="34" charset="-122"/>
                  <a:ea typeface="微软雅黑" panose="020B0503020204020204" pitchFamily="34" charset="-122"/>
                </a:rPr>
                <a:t> 汤</a:t>
              </a:r>
              <a:r>
                <a:rPr lang="zh-CN" altLang="en-US" sz="2800" kern="0" dirty="0">
                  <a:solidFill>
                    <a:prstClr val="white"/>
                  </a:solidFill>
                  <a:latin typeface="微软雅黑" panose="020B0503020204020204" pitchFamily="34" charset="-122"/>
                  <a:ea typeface="微软雅黑" panose="020B0503020204020204" pitchFamily="34" charset="-122"/>
                </a:rPr>
                <a:t>显</a:t>
              </a:r>
              <a:r>
                <a:rPr lang="zh-CN" altLang="en-US" sz="2800" kern="0" dirty="0" smtClean="0">
                  <a:solidFill>
                    <a:prstClr val="white"/>
                  </a:solidFill>
                  <a:latin typeface="微软雅黑" panose="020B0503020204020204" pitchFamily="34" charset="-122"/>
                  <a:ea typeface="微软雅黑" panose="020B0503020204020204" pitchFamily="34" charset="-122"/>
                </a:rPr>
                <a:t>祖和</a:t>
              </a:r>
              <a:r>
                <a:rPr lang="en-US" altLang="zh-CN" sz="2800" kern="0" dirty="0" smtClean="0">
                  <a:solidFill>
                    <a:prstClr val="white"/>
                  </a:solidFill>
                  <a:latin typeface="微软雅黑" panose="020B0503020204020204" pitchFamily="34" charset="-122"/>
                  <a:ea typeface="微软雅黑" panose="020B0503020204020204" pitchFamily="34" charset="-122"/>
                </a:rPr>
                <a:t>《</a:t>
              </a:r>
              <a:r>
                <a:rPr lang="zh-CN" altLang="en-US" sz="2800" kern="0" dirty="0" smtClean="0">
                  <a:solidFill>
                    <a:prstClr val="white"/>
                  </a:solidFill>
                  <a:latin typeface="微软雅黑" panose="020B0503020204020204" pitchFamily="34" charset="-122"/>
                  <a:ea typeface="微软雅黑" panose="020B0503020204020204" pitchFamily="34" charset="-122"/>
                </a:rPr>
                <a:t>牡丹亭</a:t>
              </a:r>
              <a:r>
                <a:rPr lang="en-US" altLang="zh-CN" sz="2800" kern="0" dirty="0" smtClean="0">
                  <a:solidFill>
                    <a:prstClr val="white"/>
                  </a:solidFill>
                  <a:latin typeface="微软雅黑" panose="020B0503020204020204" pitchFamily="34" charset="-122"/>
                  <a:ea typeface="微软雅黑" panose="020B0503020204020204" pitchFamily="34" charset="-122"/>
                </a:rPr>
                <a:t>》</a:t>
              </a:r>
              <a:endParaRPr lang="zh-CN" altLang="en-US" sz="2800" kern="0" dirty="0">
                <a:solidFill>
                  <a:prstClr val="white"/>
                </a:solidFill>
                <a:latin typeface="微软雅黑" panose="020B0503020204020204" pitchFamily="34" charset="-122"/>
                <a:ea typeface="微软雅黑" panose="020B0503020204020204" pitchFamily="34" charset="-122"/>
              </a:endParaRPr>
            </a:p>
          </p:txBody>
        </p:sp>
        <p:sp>
          <p:nvSpPr>
            <p:cNvPr id="17" name="圆角矩形 9"/>
            <p:cNvSpPr/>
            <p:nvPr/>
          </p:nvSpPr>
          <p:spPr bwMode="auto">
            <a:xfrm>
              <a:off x="3793632" y="1851017"/>
              <a:ext cx="636587" cy="412750"/>
            </a:xfrm>
            <a:custGeom>
              <a:avLst/>
              <a:gdLst/>
              <a:ahLst/>
              <a:cxnLst/>
              <a:rect l="l" t="t" r="r" b="b"/>
              <a:pathLst>
                <a:path w="1224136" h="792089">
                  <a:moveTo>
                    <a:pt x="0" y="0"/>
                  </a:moveTo>
                  <a:lnTo>
                    <a:pt x="971800" y="0"/>
                  </a:lnTo>
                  <a:cubicBezTo>
                    <a:pt x="1111161" y="0"/>
                    <a:pt x="1224136" y="112975"/>
                    <a:pt x="1224136" y="252336"/>
                  </a:cubicBezTo>
                  <a:lnTo>
                    <a:pt x="1224136" y="539753"/>
                  </a:lnTo>
                  <a:cubicBezTo>
                    <a:pt x="1224136" y="679114"/>
                    <a:pt x="1111161" y="792089"/>
                    <a:pt x="971800" y="792089"/>
                  </a:cubicBezTo>
                  <a:lnTo>
                    <a:pt x="0" y="792089"/>
                  </a:lnTo>
                  <a:close/>
                </a:path>
              </a:pathLst>
            </a:custGeom>
            <a:grpFill/>
            <a:ln w="25400" cap="flat" cmpd="sng" algn="ctr">
              <a:noFill/>
              <a:prstDash val="solid"/>
            </a:ln>
            <a:effectLst/>
          </p:spPr>
          <p:txBody>
            <a:bodyPr lIns="91440" tIns="45720" rIns="91440" bIns="45720" anchor="ctr"/>
            <a:lstStyle/>
            <a:p>
              <a:pPr algn="ctr">
                <a:defRPr/>
              </a:pPr>
              <a:endParaRPr lang="zh-CN" altLang="en-US" kern="0">
                <a:solidFill>
                  <a:srgbClr val="FFFFFF"/>
                </a:solidFill>
              </a:endParaRPr>
            </a:p>
          </p:txBody>
        </p:sp>
        <p:sp>
          <p:nvSpPr>
            <p:cNvPr id="19" name="任意多边形 18"/>
            <p:cNvSpPr/>
            <p:nvPr/>
          </p:nvSpPr>
          <p:spPr bwMode="auto">
            <a:xfrm>
              <a:off x="3283581" y="1400939"/>
              <a:ext cx="1241425" cy="787400"/>
            </a:xfrm>
            <a:custGeom>
              <a:avLst/>
              <a:gdLst>
                <a:gd name="connsiteX0" fmla="*/ 514593 w 1626717"/>
                <a:gd name="connsiteY0" fmla="*/ 0 h 1029186"/>
                <a:gd name="connsiteX1" fmla="*/ 1470265 w 1626717"/>
                <a:gd name="connsiteY1" fmla="*/ 0 h 1029186"/>
                <a:gd name="connsiteX2" fmla="*/ 1470265 w 1626717"/>
                <a:gd name="connsiteY2" fmla="*/ 377698 h 1029186"/>
                <a:gd name="connsiteX3" fmla="*/ 1626717 w 1626717"/>
                <a:gd name="connsiteY3" fmla="*/ 514593 h 1029186"/>
                <a:gd name="connsiteX4" fmla="*/ 1470265 w 1626717"/>
                <a:gd name="connsiteY4" fmla="*/ 651489 h 1029186"/>
                <a:gd name="connsiteX5" fmla="*/ 1470265 w 1626717"/>
                <a:gd name="connsiteY5" fmla="*/ 1029186 h 1029186"/>
                <a:gd name="connsiteX6" fmla="*/ 514593 w 1626717"/>
                <a:gd name="connsiteY6" fmla="*/ 1029186 h 1029186"/>
                <a:gd name="connsiteX7" fmla="*/ 0 w 1626717"/>
                <a:gd name="connsiteY7" fmla="*/ 514593 h 1029186"/>
                <a:gd name="connsiteX8" fmla="*/ 514593 w 1626717"/>
                <a:gd name="connsiteY8" fmla="*/ 0 h 1029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6717" h="1029186">
                  <a:moveTo>
                    <a:pt x="514593" y="0"/>
                  </a:moveTo>
                  <a:lnTo>
                    <a:pt x="1470265" y="0"/>
                  </a:lnTo>
                  <a:lnTo>
                    <a:pt x="1470265" y="377698"/>
                  </a:lnTo>
                  <a:lnTo>
                    <a:pt x="1626717" y="514593"/>
                  </a:lnTo>
                  <a:lnTo>
                    <a:pt x="1470265" y="651489"/>
                  </a:lnTo>
                  <a:lnTo>
                    <a:pt x="1470265" y="1029186"/>
                  </a:lnTo>
                  <a:lnTo>
                    <a:pt x="514593" y="1029186"/>
                  </a:lnTo>
                  <a:cubicBezTo>
                    <a:pt x="230391" y="1029186"/>
                    <a:pt x="0" y="798795"/>
                    <a:pt x="0" y="514593"/>
                  </a:cubicBezTo>
                  <a:cubicBezTo>
                    <a:pt x="0" y="230391"/>
                    <a:pt x="230391" y="0"/>
                    <a:pt x="514593" y="0"/>
                  </a:cubicBezTo>
                  <a:close/>
                </a:path>
              </a:pathLst>
            </a:custGeom>
            <a:grpFill/>
            <a:ln w="57150" cap="flat" cmpd="sng" algn="ctr">
              <a:solidFill>
                <a:srgbClr val="5B9BD5">
                  <a:lumMod val="20000"/>
                  <a:lumOff val="80000"/>
                </a:srgbClr>
              </a:solidFill>
              <a:prstDash val="solid"/>
            </a:ln>
            <a:effectLst/>
          </p:spPr>
          <p:txBody>
            <a:bodyPr lIns="91440" tIns="45720" rIns="91440" bIns="45720" anchor="ctr"/>
            <a:lstStyle/>
            <a:p>
              <a:pPr algn="ctr">
                <a:defRPr/>
              </a:pPr>
              <a:r>
                <a:rPr lang="en-US" altLang="zh-CN" sz="4800" kern="0" dirty="0">
                  <a:solidFill>
                    <a:srgbClr val="FFFFFF"/>
                  </a:solidFill>
                  <a:latin typeface="Arial" panose="020B0604020202020204" pitchFamily="34" charset="0"/>
                  <a:cs typeface="Arial" panose="020B0604020202020204" pitchFamily="34" charset="0"/>
                </a:rPr>
                <a:t>03</a:t>
              </a:r>
              <a:endParaRPr lang="zh-CN" altLang="en-US" sz="4800" kern="0" dirty="0">
                <a:solidFill>
                  <a:srgbClr val="FFFFFF"/>
                </a:solidFill>
                <a:latin typeface="Arial" panose="020B0604020202020204" pitchFamily="34" charset="0"/>
                <a:cs typeface="Arial" panose="020B0604020202020204" pitchFamily="34" charset="0"/>
              </a:endParaRPr>
            </a:p>
          </p:txBody>
        </p:sp>
      </p:grpSp>
      <p:sp>
        <p:nvSpPr>
          <p:cNvPr id="2" name="文本框 1"/>
          <p:cNvSpPr txBox="1"/>
          <p:nvPr/>
        </p:nvSpPr>
        <p:spPr>
          <a:xfrm>
            <a:off x="0" y="80010"/>
            <a:ext cx="5300345" cy="337185"/>
          </a:xfrm>
          <a:prstGeom prst="rect">
            <a:avLst/>
          </a:prstGeom>
          <a:noFill/>
        </p:spPr>
        <p:txBody>
          <a:bodyPr wrap="square" rtlCol="0">
            <a:spAutoFit/>
          </a:bodyPr>
          <a:lstStyle/>
          <a:p>
            <a:r>
              <a:rPr sz="160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19.0第十九章 汤显祖与明代戏剧</a:t>
            </a:r>
          </a:p>
        </p:txBody>
      </p:sp>
    </p:spTree>
    <p:extLst>
      <p:ext uri="{BB962C8B-B14F-4D97-AF65-F5344CB8AC3E}">
        <p14:creationId xmlns:p14="http://schemas.microsoft.com/office/powerpoint/2010/main" val="875506316"/>
      </p:ext>
    </p:extLst>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idx="4294967295"/>
          </p:nvPr>
        </p:nvSpPr>
        <p:spPr>
          <a:xfrm>
            <a:off x="609600" y="1124585"/>
            <a:ext cx="11510645" cy="4700905"/>
          </a:xfrm>
        </p:spPr>
        <p:txBody>
          <a:bodyPr/>
          <a:lstStyle/>
          <a:p>
            <a:pPr marL="0" indent="0">
              <a:lnSpc>
                <a:spcPct val="150000"/>
              </a:lnSpc>
              <a:buNone/>
            </a:pPr>
            <a:r>
              <a:rPr lang="zh-CN" altLang="en-US" b="1" dirty="0" smtClean="0">
                <a:solidFill>
                  <a:schemeClr val="tx1"/>
                </a:solidFill>
                <a:latin typeface="Microsoft YaHei" charset="-122"/>
                <a:ea typeface="Microsoft YaHei" charset="-122"/>
                <a:cs typeface="Microsoft YaHei" charset="-122"/>
                <a:sym typeface="+mn-ea"/>
              </a:rPr>
              <a:t>一、</a:t>
            </a:r>
            <a:r>
              <a:rPr lang="zh-CN" altLang="zh-CN" b="1" dirty="0" smtClean="0">
                <a:solidFill>
                  <a:schemeClr val="tx1"/>
                </a:solidFill>
                <a:latin typeface="Microsoft YaHei" charset="-122"/>
                <a:ea typeface="Microsoft YaHei" charset="-122"/>
                <a:cs typeface="Microsoft YaHei" charset="-122"/>
                <a:sym typeface="+mn-ea"/>
              </a:rPr>
              <a:t>明</a:t>
            </a:r>
            <a:r>
              <a:rPr lang="zh-CN" altLang="en-US" b="1" dirty="0" smtClean="0">
                <a:solidFill>
                  <a:schemeClr val="tx1"/>
                </a:solidFill>
                <a:latin typeface="Microsoft YaHei" charset="-122"/>
                <a:ea typeface="Microsoft YaHei" charset="-122"/>
                <a:cs typeface="Microsoft YaHei" charset="-122"/>
                <a:sym typeface="+mn-ea"/>
              </a:rPr>
              <a:t>代戏剧基本特征</a:t>
            </a:r>
            <a:r>
              <a:rPr lang="zh-CN" altLang="en-US" b="1" dirty="0" smtClean="0">
                <a:solidFill>
                  <a:srgbClr val="00B050"/>
                </a:solidFill>
                <a:latin typeface="Microsoft YaHei" charset="-122"/>
                <a:ea typeface="Microsoft YaHei" charset="-122"/>
                <a:cs typeface="Microsoft YaHei" charset="-122"/>
                <a:sym typeface="+mn-ea"/>
              </a:rPr>
              <a:t>［</a:t>
            </a:r>
            <a:r>
              <a:rPr lang="en-US" altLang="zh-CN" b="1" dirty="0" smtClean="0">
                <a:solidFill>
                  <a:srgbClr val="00B050"/>
                </a:solidFill>
                <a:latin typeface="Microsoft YaHei" charset="-122"/>
                <a:ea typeface="Microsoft YaHei" charset="-122"/>
                <a:cs typeface="Microsoft YaHei" charset="-122"/>
                <a:sym typeface="+mn-ea"/>
              </a:rPr>
              <a:t>1201</a:t>
            </a:r>
            <a:r>
              <a:rPr lang="zh-CN" altLang="en-US" b="1" dirty="0" smtClean="0">
                <a:solidFill>
                  <a:srgbClr val="00B050"/>
                </a:solidFill>
                <a:latin typeface="Microsoft YaHei" charset="-122"/>
                <a:ea typeface="Microsoft YaHei" charset="-122"/>
                <a:cs typeface="Microsoft YaHei" charset="-122"/>
                <a:sym typeface="+mn-ea"/>
              </a:rPr>
              <a:t>简答］</a:t>
            </a:r>
            <a:endParaRPr lang="en-US" altLang="zh-CN" b="1" dirty="0" smtClean="0">
              <a:solidFill>
                <a:srgbClr val="00B050"/>
              </a:solidFill>
              <a:latin typeface="Microsoft YaHei" charset="-122"/>
              <a:ea typeface="Microsoft YaHei" charset="-122"/>
              <a:cs typeface="Microsoft YaHei" charset="-122"/>
              <a:sym typeface="+mn-ea"/>
            </a:endParaRPr>
          </a:p>
          <a:p>
            <a:pPr marL="0" indent="0">
              <a:lnSpc>
                <a:spcPct val="150000"/>
              </a:lnSpc>
              <a:buNone/>
            </a:pPr>
            <a:r>
              <a:rPr lang="zh-CN" altLang="en-US" dirty="0"/>
              <a:t>（</a:t>
            </a:r>
            <a:r>
              <a:rPr lang="en-US" altLang="zh-CN" dirty="0"/>
              <a:t>1</a:t>
            </a:r>
            <a:r>
              <a:rPr lang="zh-CN" altLang="en-US" dirty="0" smtClean="0"/>
              <a:t>）明代戏剧主要包括</a:t>
            </a:r>
            <a:r>
              <a:rPr lang="zh-CN" altLang="en-US" b="1" dirty="0" smtClean="0">
                <a:solidFill>
                  <a:srgbClr val="C00000"/>
                </a:solidFill>
              </a:rPr>
              <a:t>杂剧和传奇</a:t>
            </a:r>
            <a:r>
              <a:rPr lang="zh-CN" altLang="en-US" dirty="0" smtClean="0"/>
              <a:t>两种类型。作家</a:t>
            </a:r>
            <a:r>
              <a:rPr lang="zh-CN" altLang="en-US" dirty="0"/>
              <a:t>、作品</a:t>
            </a:r>
            <a:r>
              <a:rPr lang="zh-CN" altLang="en-US" dirty="0">
                <a:solidFill>
                  <a:srgbClr val="C00000"/>
                </a:solidFill>
              </a:rPr>
              <a:t>数量众多</a:t>
            </a:r>
            <a:r>
              <a:rPr lang="zh-CN" altLang="en-US" dirty="0" smtClean="0"/>
              <a:t>。</a:t>
            </a:r>
            <a:endParaRPr lang="en-US" altLang="zh-CN" dirty="0" smtClean="0"/>
          </a:p>
          <a:p>
            <a:pPr marL="0" indent="0">
              <a:lnSpc>
                <a:spcPct val="150000"/>
              </a:lnSpc>
              <a:buNone/>
            </a:pPr>
            <a:r>
              <a:rPr lang="zh-CN" altLang="en-US" dirty="0" smtClean="0">
                <a:latin typeface="KaiTi" charset="-122"/>
                <a:ea typeface="KaiTi" charset="-122"/>
                <a:cs typeface="KaiTi" charset="-122"/>
              </a:rPr>
              <a:t>由于</a:t>
            </a:r>
            <a:r>
              <a:rPr lang="zh-CN" altLang="en-US" dirty="0">
                <a:latin typeface="KaiTi" charset="-122"/>
                <a:ea typeface="KaiTi" charset="-122"/>
                <a:cs typeface="KaiTi" charset="-122"/>
              </a:rPr>
              <a:t>体制的革新，为创作与表演提供了条件，明代戏剧在数量上形成了很大规模。 </a:t>
            </a:r>
          </a:p>
          <a:p>
            <a:pPr marL="0" indent="0">
              <a:lnSpc>
                <a:spcPct val="150000"/>
              </a:lnSpc>
              <a:buNone/>
            </a:pPr>
            <a:r>
              <a:rPr lang="zh-CN" altLang="en-US" dirty="0"/>
              <a:t>（</a:t>
            </a:r>
            <a:r>
              <a:rPr lang="en-US" altLang="zh-CN" dirty="0"/>
              <a:t>2</a:t>
            </a:r>
            <a:r>
              <a:rPr lang="zh-CN" altLang="en-US" dirty="0"/>
              <a:t>）</a:t>
            </a:r>
            <a:r>
              <a:rPr lang="zh-CN" altLang="en-US" b="1" dirty="0">
                <a:solidFill>
                  <a:srgbClr val="C00000"/>
                </a:solidFill>
              </a:rPr>
              <a:t>题材多样</a:t>
            </a:r>
            <a:r>
              <a:rPr lang="zh-CN" altLang="en-US" dirty="0" smtClean="0"/>
              <a:t>。</a:t>
            </a:r>
            <a:endParaRPr lang="en-US" altLang="zh-CN" dirty="0" smtClean="0"/>
          </a:p>
          <a:p>
            <a:pPr marL="0" indent="0">
              <a:lnSpc>
                <a:spcPct val="150000"/>
              </a:lnSpc>
              <a:buNone/>
            </a:pPr>
            <a:r>
              <a:rPr lang="zh-CN" altLang="en-US" dirty="0" smtClean="0">
                <a:latin typeface="KaiTi" charset="-122"/>
                <a:ea typeface="KaiTi" charset="-122"/>
                <a:cs typeface="KaiTi" charset="-122"/>
              </a:rPr>
              <a:t>出现</a:t>
            </a:r>
            <a:r>
              <a:rPr lang="zh-CN" altLang="en-US" dirty="0">
                <a:latin typeface="KaiTi" charset="-122"/>
                <a:ea typeface="KaiTi" charset="-122"/>
                <a:cs typeface="KaiTi" charset="-122"/>
              </a:rPr>
              <a:t>了元杂剧中极为少见的讽刺喜剧和反映当时重大事件的时事剧。</a:t>
            </a:r>
          </a:p>
          <a:p>
            <a:pPr marL="0" indent="0">
              <a:lnSpc>
                <a:spcPct val="150000"/>
              </a:lnSpc>
              <a:buNone/>
            </a:pPr>
            <a:r>
              <a:rPr lang="zh-CN" altLang="en-US" dirty="0"/>
              <a:t>（</a:t>
            </a:r>
            <a:r>
              <a:rPr lang="en-US" altLang="zh-CN" dirty="0"/>
              <a:t>3</a:t>
            </a:r>
            <a:r>
              <a:rPr lang="zh-CN" altLang="en-US" dirty="0"/>
              <a:t>）</a:t>
            </a:r>
            <a:r>
              <a:rPr lang="zh-CN" altLang="en-US" b="1" dirty="0">
                <a:solidFill>
                  <a:srgbClr val="C00000"/>
                </a:solidFill>
              </a:rPr>
              <a:t>审美风格的雅化</a:t>
            </a:r>
            <a:r>
              <a:rPr lang="zh-CN" altLang="en-US" dirty="0" smtClean="0"/>
              <a:t>。</a:t>
            </a:r>
            <a:endParaRPr lang="en-US" altLang="zh-CN" dirty="0" smtClean="0"/>
          </a:p>
          <a:p>
            <a:pPr marL="0" indent="0">
              <a:lnSpc>
                <a:spcPct val="100000"/>
              </a:lnSpc>
              <a:buNone/>
            </a:pPr>
            <a:r>
              <a:rPr lang="zh-CN" altLang="en-US" dirty="0" smtClean="0">
                <a:latin typeface="KaiTi" charset="-122"/>
                <a:ea typeface="KaiTi" charset="-122"/>
                <a:cs typeface="KaiTi" charset="-122"/>
              </a:rPr>
              <a:t>明代</a:t>
            </a:r>
            <a:r>
              <a:rPr lang="zh-CN" altLang="en-US" dirty="0">
                <a:latin typeface="KaiTi" charset="-122"/>
                <a:ea typeface="KaiTi" charset="-122"/>
                <a:cs typeface="KaiTi" charset="-122"/>
              </a:rPr>
              <a:t>剧作家的文化素养和社会地位明显提高，客观上提高了戏曲的社会地位和艺术品位。文人的审美情趣也不可避免地融注到戏剧艺术中，主要表现为戏剧的诗文化，甚至部分作品变成只供阅读的案头剧。</a:t>
            </a:r>
          </a:p>
          <a:p>
            <a:pPr marL="0" indent="0">
              <a:lnSpc>
                <a:spcPct val="150000"/>
              </a:lnSpc>
              <a:buNone/>
            </a:pPr>
            <a:endParaRPr lang="zh-CN" altLang="en-US" dirty="0">
              <a:latin typeface="Microsoft YaHei" charset="-122"/>
              <a:ea typeface="Microsoft YaHei" charset="-122"/>
              <a:cs typeface="Microsoft YaHei" charset="-122"/>
            </a:endParaRPr>
          </a:p>
        </p:txBody>
      </p:sp>
      <p:sp>
        <p:nvSpPr>
          <p:cNvPr id="9" name="标题 8"/>
          <p:cNvSpPr>
            <a:spLocks noGrp="1"/>
          </p:cNvSpPr>
          <p:nvPr>
            <p:ph type="ctrTitle"/>
          </p:nvPr>
        </p:nvSpPr>
        <p:spPr/>
        <p:txBody>
          <a:bodyPr/>
          <a:lstStyle/>
          <a:p>
            <a:r>
              <a:rPr lang="zh-CN" altLang="en-US" dirty="0">
                <a:latin typeface="方正清刻本悦宋简体" panose="02000000000000000000" pitchFamily="2" charset="-122"/>
                <a:ea typeface="方正清刻本悦宋简体" panose="02000000000000000000" pitchFamily="2" charset="-122"/>
              </a:rPr>
              <a:t>第一节  徐渭与明代杂剧</a:t>
            </a:r>
          </a:p>
        </p:txBody>
      </p:sp>
      <p:sp>
        <p:nvSpPr>
          <p:cNvPr id="2" name="文本框 1"/>
          <p:cNvSpPr txBox="1"/>
          <p:nvPr/>
        </p:nvSpPr>
        <p:spPr>
          <a:xfrm>
            <a:off x="-13335" y="80010"/>
            <a:ext cx="5300345" cy="337185"/>
          </a:xfrm>
          <a:prstGeom prst="rect">
            <a:avLst/>
          </a:prstGeom>
          <a:noFill/>
        </p:spPr>
        <p:txBody>
          <a:bodyPr wrap="square" rtlCol="0">
            <a:spAutoFit/>
          </a:bodyPr>
          <a:lstStyle/>
          <a:p>
            <a:r>
              <a:rPr lang="en-US" altLang="zh-CN" sz="160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19.</a:t>
            </a:r>
            <a:r>
              <a:rPr lang="en-US" sz="160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1.1</a:t>
            </a:r>
            <a:r>
              <a:rPr sz="160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 明初杂剧</a:t>
            </a:r>
          </a:p>
        </p:txBody>
      </p:sp>
    </p:spTree>
    <p:extLst>
      <p:ext uri="{BB962C8B-B14F-4D97-AF65-F5344CB8AC3E}">
        <p14:creationId xmlns:p14="http://schemas.microsoft.com/office/powerpoint/2010/main" val="2115199611"/>
      </p:ext>
    </p:extLst>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占位符 8"/>
          <p:cNvSpPr>
            <a:spLocks noGrp="1"/>
          </p:cNvSpPr>
          <p:nvPr>
            <p:ph type="body" idx="4294967295"/>
          </p:nvPr>
        </p:nvSpPr>
        <p:spPr>
          <a:xfrm>
            <a:off x="838200" y="997585"/>
            <a:ext cx="10660674" cy="5071110"/>
          </a:xfrm>
        </p:spPr>
        <p:txBody>
          <a:bodyPr/>
          <a:lstStyle/>
          <a:p>
            <a:pPr marL="0" indent="0">
              <a:lnSpc>
                <a:spcPct val="150000"/>
              </a:lnSpc>
              <a:buNone/>
            </a:pPr>
            <a:r>
              <a:rPr lang="zh-CN" altLang="en-US" sz="2400" b="1" dirty="0" smtClean="0">
                <a:solidFill>
                  <a:schemeClr val="tx1"/>
                </a:solidFill>
                <a:sym typeface="+mn-ea"/>
              </a:rPr>
              <a:t>二、</a:t>
            </a:r>
            <a:r>
              <a:rPr lang="zh-CN" altLang="zh-CN" sz="2400" b="1" dirty="0" smtClean="0">
                <a:sym typeface="+mn-ea"/>
              </a:rPr>
              <a:t>徐渭</a:t>
            </a:r>
            <a:r>
              <a:rPr lang="zh-CN" altLang="zh-CN" sz="2400" b="1" dirty="0">
                <a:solidFill>
                  <a:schemeClr val="tx1"/>
                </a:solidFill>
                <a:sym typeface="+mn-ea"/>
              </a:rPr>
              <a:t>和《四声猿</a:t>
            </a:r>
            <a:r>
              <a:rPr lang="zh-CN" altLang="zh-CN" sz="2400" b="1" dirty="0" smtClean="0">
                <a:solidFill>
                  <a:schemeClr val="tx1"/>
                </a:solidFill>
                <a:sym typeface="+mn-ea"/>
              </a:rPr>
              <a:t>》</a:t>
            </a:r>
            <a:r>
              <a:rPr lang="zh-CN" altLang="en-US" b="1" dirty="0">
                <a:solidFill>
                  <a:srgbClr val="00B050"/>
                </a:solidFill>
                <a:sym typeface="+mn-ea"/>
              </a:rPr>
              <a:t>［选择</a:t>
            </a:r>
            <a:r>
              <a:rPr lang="zh-CN" altLang="en-US" b="1" dirty="0" smtClean="0">
                <a:solidFill>
                  <a:srgbClr val="00B050"/>
                </a:solidFill>
                <a:sym typeface="+mn-ea"/>
              </a:rPr>
              <a:t>／</a:t>
            </a:r>
            <a:r>
              <a:rPr lang="en-US" altLang="zh-CN" b="1" dirty="0" smtClean="0">
                <a:solidFill>
                  <a:srgbClr val="00B050"/>
                </a:solidFill>
                <a:sym typeface="+mn-ea"/>
              </a:rPr>
              <a:t>1210</a:t>
            </a:r>
            <a:r>
              <a:rPr lang="zh-CN" altLang="en-US" b="1" dirty="0" smtClean="0">
                <a:solidFill>
                  <a:srgbClr val="00B050"/>
                </a:solidFill>
                <a:sym typeface="+mn-ea"/>
              </a:rPr>
              <a:t>名</a:t>
            </a:r>
            <a:r>
              <a:rPr lang="zh-CN" altLang="en-US" b="1" dirty="0">
                <a:solidFill>
                  <a:srgbClr val="00B050"/>
                </a:solidFill>
                <a:sym typeface="+mn-ea"/>
              </a:rPr>
              <a:t>词</a:t>
            </a:r>
            <a:r>
              <a:rPr lang="zh-CN" altLang="en-US" b="1" dirty="0" smtClean="0">
                <a:solidFill>
                  <a:srgbClr val="00B050"/>
                </a:solidFill>
                <a:sym typeface="+mn-ea"/>
              </a:rPr>
              <a:t>］</a:t>
            </a:r>
            <a:endParaRPr lang="en-US" altLang="zh-CN" sz="2400" b="1" dirty="0" smtClean="0">
              <a:solidFill>
                <a:schemeClr val="tx1"/>
              </a:solidFill>
              <a:sym typeface="+mn-ea"/>
            </a:endParaRPr>
          </a:p>
          <a:p>
            <a:pPr marL="0" indent="0">
              <a:lnSpc>
                <a:spcPct val="150000"/>
              </a:lnSpc>
              <a:buNone/>
            </a:pPr>
            <a:r>
              <a:rPr lang="zh-CN" altLang="en-US" dirty="0" smtClean="0">
                <a:latin typeface="Microsoft YaHei" charset="-122"/>
                <a:ea typeface="Microsoft YaHei" charset="-122"/>
                <a:cs typeface="Microsoft YaHei" charset="-122"/>
              </a:rPr>
              <a:t>（</a:t>
            </a:r>
            <a:r>
              <a:rPr lang="en-US" altLang="zh-CN" dirty="0">
                <a:latin typeface="Microsoft YaHei" charset="-122"/>
                <a:ea typeface="Microsoft YaHei" charset="-122"/>
                <a:cs typeface="Microsoft YaHei" charset="-122"/>
              </a:rPr>
              <a:t>1</a:t>
            </a:r>
            <a:r>
              <a:rPr lang="zh-CN" altLang="en-US" dirty="0">
                <a:latin typeface="Microsoft YaHei" charset="-122"/>
                <a:ea typeface="Microsoft YaHei" charset="-122"/>
                <a:cs typeface="Microsoft YaHei" charset="-122"/>
              </a:rPr>
              <a:t>）</a:t>
            </a:r>
            <a:r>
              <a:rPr lang="zh-CN" altLang="en-US" b="1" dirty="0">
                <a:solidFill>
                  <a:srgbClr val="C00000"/>
                </a:solidFill>
                <a:latin typeface="Microsoft YaHei" charset="-122"/>
                <a:ea typeface="Microsoft YaHei" charset="-122"/>
                <a:cs typeface="Microsoft YaHei" charset="-122"/>
              </a:rPr>
              <a:t>徐渭</a:t>
            </a:r>
            <a:r>
              <a:rPr lang="zh-CN" altLang="en-US" dirty="0">
                <a:latin typeface="Microsoft YaHei" charset="-122"/>
                <a:ea typeface="Microsoft YaHei" charset="-122"/>
                <a:cs typeface="Microsoft YaHei" charset="-122"/>
              </a:rPr>
              <a:t>的杂剧作品，取义</a:t>
            </a:r>
            <a:r>
              <a:rPr lang="en-US" altLang="zh-CN" dirty="0">
                <a:latin typeface="Microsoft YaHei" charset="-122"/>
                <a:ea typeface="Microsoft YaHei" charset="-122"/>
                <a:cs typeface="Microsoft YaHei" charset="-122"/>
              </a:rPr>
              <a:t>《</a:t>
            </a:r>
            <a:r>
              <a:rPr lang="zh-CN" altLang="en-US" dirty="0">
                <a:latin typeface="Microsoft YaHei" charset="-122"/>
                <a:ea typeface="Microsoft YaHei" charset="-122"/>
                <a:cs typeface="Microsoft YaHei" charset="-122"/>
              </a:rPr>
              <a:t>水经注</a:t>
            </a:r>
            <a:r>
              <a:rPr lang="en-US" altLang="zh-CN" dirty="0">
                <a:latin typeface="Microsoft YaHei" charset="-122"/>
                <a:ea typeface="Microsoft YaHei" charset="-122"/>
                <a:cs typeface="Microsoft YaHei" charset="-122"/>
              </a:rPr>
              <a:t>》“</a:t>
            </a:r>
            <a:r>
              <a:rPr lang="zh-CN" altLang="en-US" dirty="0">
                <a:latin typeface="Microsoft YaHei" charset="-122"/>
                <a:ea typeface="Microsoft YaHei" charset="-122"/>
                <a:cs typeface="Microsoft YaHei" charset="-122"/>
              </a:rPr>
              <a:t>猿鸣三声泪沾裳”</a:t>
            </a:r>
            <a:r>
              <a:rPr lang="zh-CN" altLang="en-US" dirty="0" smtClean="0">
                <a:latin typeface="Microsoft YaHei" charset="-122"/>
                <a:ea typeface="Microsoft YaHei" charset="-122"/>
                <a:cs typeface="Microsoft YaHei" charset="-122"/>
              </a:rPr>
              <a:t>。</a:t>
            </a:r>
            <a:endParaRPr lang="en-US" altLang="zh-CN" dirty="0" smtClean="0">
              <a:latin typeface="Microsoft YaHei" charset="-122"/>
              <a:ea typeface="Microsoft YaHei" charset="-122"/>
              <a:cs typeface="Microsoft YaHei" charset="-122"/>
            </a:endParaRPr>
          </a:p>
          <a:p>
            <a:pPr marL="0" indent="0">
              <a:lnSpc>
                <a:spcPct val="150000"/>
              </a:lnSpc>
              <a:buNone/>
            </a:pPr>
            <a:r>
              <a:rPr lang="zh-CN" altLang="en-US" dirty="0" smtClean="0">
                <a:latin typeface="Microsoft YaHei" charset="-122"/>
                <a:ea typeface="Microsoft YaHei" charset="-122"/>
                <a:cs typeface="Microsoft YaHei" charset="-122"/>
              </a:rPr>
              <a:t>（</a:t>
            </a:r>
            <a:r>
              <a:rPr lang="en-US" altLang="zh-CN" dirty="0">
                <a:latin typeface="Microsoft YaHei" charset="-122"/>
                <a:ea typeface="Microsoft YaHei" charset="-122"/>
                <a:cs typeface="Microsoft YaHei" charset="-122"/>
              </a:rPr>
              <a:t>2</a:t>
            </a:r>
            <a:r>
              <a:rPr lang="zh-CN" altLang="en-US" dirty="0">
                <a:latin typeface="Microsoft YaHei" charset="-122"/>
                <a:ea typeface="Microsoft YaHei" charset="-122"/>
                <a:cs typeface="Microsoft YaHei" charset="-122"/>
              </a:rPr>
              <a:t>）包括</a:t>
            </a:r>
            <a:r>
              <a:rPr lang="en-US" altLang="zh-CN" dirty="0">
                <a:latin typeface="Microsoft YaHei" charset="-122"/>
                <a:ea typeface="Microsoft YaHei" charset="-122"/>
                <a:cs typeface="Microsoft YaHei" charset="-122"/>
              </a:rPr>
              <a:t>《</a:t>
            </a:r>
            <a:r>
              <a:rPr lang="zh-CN" altLang="en-US" b="1" dirty="0">
                <a:solidFill>
                  <a:srgbClr val="C00000"/>
                </a:solidFill>
                <a:latin typeface="Microsoft YaHei" charset="-122"/>
                <a:ea typeface="Microsoft YaHei" charset="-122"/>
                <a:cs typeface="Microsoft YaHei" charset="-122"/>
              </a:rPr>
              <a:t>狂鼓史</a:t>
            </a:r>
            <a:r>
              <a:rPr lang="zh-CN" altLang="en-US" dirty="0">
                <a:latin typeface="Microsoft YaHei" charset="-122"/>
                <a:ea typeface="Microsoft YaHei" charset="-122"/>
                <a:cs typeface="Microsoft YaHei" charset="-122"/>
              </a:rPr>
              <a:t>渔阳三弄</a:t>
            </a:r>
            <a:r>
              <a:rPr lang="en-US" altLang="zh-CN" dirty="0">
                <a:latin typeface="Microsoft YaHei" charset="-122"/>
                <a:ea typeface="Microsoft YaHei" charset="-122"/>
                <a:cs typeface="Microsoft YaHei" charset="-122"/>
              </a:rPr>
              <a:t>》</a:t>
            </a:r>
            <a:r>
              <a:rPr lang="zh-CN" altLang="en-US" dirty="0" smtClean="0">
                <a:latin typeface="Microsoft YaHei" charset="-122"/>
                <a:ea typeface="Microsoft YaHei" charset="-122"/>
                <a:cs typeface="Microsoft YaHei" charset="-122"/>
              </a:rPr>
              <a:t>一折</a:t>
            </a:r>
            <a:r>
              <a:rPr lang="en-US" altLang="zh-CN" dirty="0" smtClean="0">
                <a:latin typeface="Microsoft YaHei" charset="-122"/>
                <a:ea typeface="Microsoft YaHei" charset="-122"/>
                <a:cs typeface="Microsoft YaHei" charset="-122"/>
              </a:rPr>
              <a:t>——</a:t>
            </a:r>
            <a:r>
              <a:rPr lang="zh-CN" altLang="zh-CN" b="1" dirty="0" smtClean="0">
                <a:latin typeface="KaiTi" charset="-122"/>
                <a:ea typeface="KaiTi" charset="-122"/>
                <a:cs typeface="KaiTi" charset="-122"/>
                <a:sym typeface="+mn-ea"/>
              </a:rPr>
              <a:t>俗称“</a:t>
            </a:r>
            <a:r>
              <a:rPr lang="zh-CN" altLang="zh-CN" b="1" dirty="0">
                <a:latin typeface="KaiTi" charset="-122"/>
                <a:ea typeface="KaiTi" charset="-122"/>
                <a:cs typeface="KaiTi" charset="-122"/>
                <a:sym typeface="+mn-ea"/>
              </a:rPr>
              <a:t>阴骂曹”</a:t>
            </a:r>
            <a:r>
              <a:rPr lang="zh-CN" altLang="en-US" dirty="0" smtClean="0">
                <a:latin typeface="Microsoft YaHei" charset="-122"/>
                <a:ea typeface="Microsoft YaHei" charset="-122"/>
                <a:cs typeface="Microsoft YaHei" charset="-122"/>
              </a:rPr>
              <a:t>、</a:t>
            </a:r>
            <a:r>
              <a:rPr lang="zh-CN" altLang="zh-CN" b="1" u="sng" dirty="0">
                <a:solidFill>
                  <a:srgbClr val="C00000"/>
                </a:solidFill>
                <a:latin typeface="KaiTi" charset="-122"/>
                <a:ea typeface="KaiTi" charset="-122"/>
                <a:cs typeface="KaiTi" charset="-122"/>
                <a:sym typeface="+mn-ea"/>
              </a:rPr>
              <a:t>最杰出</a:t>
            </a:r>
            <a:r>
              <a:rPr lang="zh-CN" altLang="zh-CN" b="1" dirty="0">
                <a:latin typeface="KaiTi" charset="-122"/>
                <a:ea typeface="KaiTi" charset="-122"/>
                <a:cs typeface="KaiTi" charset="-122"/>
                <a:sym typeface="+mn-ea"/>
              </a:rPr>
              <a:t>的作品</a:t>
            </a:r>
            <a:endParaRPr lang="en-US" altLang="zh-CN" dirty="0" smtClean="0">
              <a:latin typeface="Microsoft YaHei" charset="-122"/>
              <a:ea typeface="Microsoft YaHei" charset="-122"/>
              <a:cs typeface="Microsoft YaHei" charset="-122"/>
            </a:endParaRPr>
          </a:p>
          <a:p>
            <a:pPr marL="0" indent="0">
              <a:lnSpc>
                <a:spcPct val="150000"/>
              </a:lnSpc>
              <a:buNone/>
            </a:pPr>
            <a:r>
              <a:rPr lang="zh-CN" altLang="en-US" dirty="0">
                <a:latin typeface="Microsoft YaHei" charset="-122"/>
                <a:ea typeface="Microsoft YaHei" charset="-122"/>
                <a:cs typeface="Microsoft YaHei" charset="-122"/>
              </a:rPr>
              <a:t> </a:t>
            </a:r>
            <a:r>
              <a:rPr lang="zh-CN" altLang="en-US" dirty="0" smtClean="0">
                <a:latin typeface="Microsoft YaHei" charset="-122"/>
                <a:ea typeface="Microsoft YaHei" charset="-122"/>
                <a:cs typeface="Microsoft YaHei" charset="-122"/>
              </a:rPr>
              <a:t>              </a:t>
            </a:r>
            <a:r>
              <a:rPr lang="en-US" altLang="zh-CN" dirty="0" smtClean="0">
                <a:latin typeface="Microsoft YaHei" charset="-122"/>
                <a:ea typeface="Microsoft YaHei" charset="-122"/>
                <a:cs typeface="Microsoft YaHei" charset="-122"/>
              </a:rPr>
              <a:t>《</a:t>
            </a:r>
            <a:r>
              <a:rPr lang="zh-CN" altLang="en-US" b="1" dirty="0">
                <a:solidFill>
                  <a:srgbClr val="C00000"/>
                </a:solidFill>
                <a:latin typeface="Microsoft YaHei" charset="-122"/>
                <a:ea typeface="Microsoft YaHei" charset="-122"/>
                <a:cs typeface="Microsoft YaHei" charset="-122"/>
              </a:rPr>
              <a:t>玉禅师</a:t>
            </a:r>
            <a:r>
              <a:rPr lang="zh-CN" altLang="en-US" dirty="0">
                <a:latin typeface="Microsoft YaHei" charset="-122"/>
                <a:ea typeface="Microsoft YaHei" charset="-122"/>
                <a:cs typeface="Microsoft YaHei" charset="-122"/>
              </a:rPr>
              <a:t>翠乡一梦</a:t>
            </a:r>
            <a:r>
              <a:rPr lang="en-US" altLang="zh-CN" dirty="0">
                <a:latin typeface="Microsoft YaHei" charset="-122"/>
                <a:ea typeface="Microsoft YaHei" charset="-122"/>
                <a:cs typeface="Microsoft YaHei" charset="-122"/>
              </a:rPr>
              <a:t>》</a:t>
            </a:r>
            <a:r>
              <a:rPr lang="zh-CN" altLang="en-US" dirty="0">
                <a:latin typeface="Microsoft YaHei" charset="-122"/>
                <a:ea typeface="Microsoft YaHei" charset="-122"/>
                <a:cs typeface="Microsoft YaHei" charset="-122"/>
              </a:rPr>
              <a:t>二折</a:t>
            </a:r>
            <a:r>
              <a:rPr lang="zh-CN" altLang="en-US" dirty="0" smtClean="0">
                <a:latin typeface="Microsoft YaHei" charset="-122"/>
                <a:ea typeface="Microsoft YaHei" charset="-122"/>
                <a:cs typeface="Microsoft YaHei" charset="-122"/>
              </a:rPr>
              <a:t>、</a:t>
            </a:r>
            <a:endParaRPr lang="en-US" altLang="zh-CN" dirty="0" smtClean="0">
              <a:latin typeface="Microsoft YaHei" charset="-122"/>
              <a:ea typeface="Microsoft YaHei" charset="-122"/>
              <a:cs typeface="Microsoft YaHei" charset="-122"/>
            </a:endParaRPr>
          </a:p>
          <a:p>
            <a:pPr marL="0" indent="0">
              <a:lnSpc>
                <a:spcPct val="150000"/>
              </a:lnSpc>
              <a:buNone/>
            </a:pPr>
            <a:r>
              <a:rPr lang="zh-CN" altLang="en-US" dirty="0">
                <a:latin typeface="Microsoft YaHei" charset="-122"/>
                <a:ea typeface="Microsoft YaHei" charset="-122"/>
                <a:cs typeface="Microsoft YaHei" charset="-122"/>
              </a:rPr>
              <a:t> </a:t>
            </a:r>
            <a:r>
              <a:rPr lang="zh-CN" altLang="en-US" dirty="0" smtClean="0">
                <a:latin typeface="Microsoft YaHei" charset="-122"/>
                <a:ea typeface="Microsoft YaHei" charset="-122"/>
                <a:cs typeface="Microsoft YaHei" charset="-122"/>
              </a:rPr>
              <a:t>              </a:t>
            </a:r>
            <a:r>
              <a:rPr lang="en-US" altLang="zh-CN" dirty="0" smtClean="0">
                <a:latin typeface="Microsoft YaHei" charset="-122"/>
                <a:ea typeface="Microsoft YaHei" charset="-122"/>
                <a:cs typeface="Microsoft YaHei" charset="-122"/>
              </a:rPr>
              <a:t>《</a:t>
            </a:r>
            <a:r>
              <a:rPr lang="zh-CN" altLang="en-US" b="1" dirty="0">
                <a:solidFill>
                  <a:srgbClr val="C00000"/>
                </a:solidFill>
                <a:latin typeface="Microsoft YaHei" charset="-122"/>
                <a:ea typeface="Microsoft YaHei" charset="-122"/>
                <a:cs typeface="Microsoft YaHei" charset="-122"/>
              </a:rPr>
              <a:t>雌木兰</a:t>
            </a:r>
            <a:r>
              <a:rPr lang="zh-CN" altLang="en-US" dirty="0">
                <a:latin typeface="Microsoft YaHei" charset="-122"/>
                <a:ea typeface="Microsoft YaHei" charset="-122"/>
                <a:cs typeface="Microsoft YaHei" charset="-122"/>
              </a:rPr>
              <a:t>替父从军</a:t>
            </a:r>
            <a:r>
              <a:rPr lang="en-US" altLang="zh-CN" dirty="0">
                <a:latin typeface="Microsoft YaHei" charset="-122"/>
                <a:ea typeface="Microsoft YaHei" charset="-122"/>
                <a:cs typeface="Microsoft YaHei" charset="-122"/>
              </a:rPr>
              <a:t>》</a:t>
            </a:r>
            <a:r>
              <a:rPr lang="zh-CN" altLang="en-US" dirty="0">
                <a:latin typeface="Microsoft YaHei" charset="-122"/>
                <a:ea typeface="Microsoft YaHei" charset="-122"/>
                <a:cs typeface="Microsoft YaHei" charset="-122"/>
              </a:rPr>
              <a:t>三</a:t>
            </a:r>
            <a:r>
              <a:rPr lang="zh-CN" altLang="en-US" dirty="0" smtClean="0">
                <a:latin typeface="Microsoft YaHei" charset="-122"/>
                <a:ea typeface="Microsoft YaHei" charset="-122"/>
                <a:cs typeface="Microsoft YaHei" charset="-122"/>
              </a:rPr>
              <a:t>折</a:t>
            </a:r>
            <a:endParaRPr lang="en-US" altLang="zh-CN" dirty="0" smtClean="0">
              <a:latin typeface="Microsoft YaHei" charset="-122"/>
              <a:ea typeface="Microsoft YaHei" charset="-122"/>
              <a:cs typeface="Microsoft YaHei" charset="-122"/>
            </a:endParaRPr>
          </a:p>
          <a:p>
            <a:pPr marL="0" indent="0">
              <a:lnSpc>
                <a:spcPct val="150000"/>
              </a:lnSpc>
              <a:buNone/>
            </a:pPr>
            <a:r>
              <a:rPr lang="zh-CN" altLang="en-US" dirty="0">
                <a:latin typeface="Microsoft YaHei" charset="-122"/>
                <a:ea typeface="Microsoft YaHei" charset="-122"/>
                <a:cs typeface="Microsoft YaHei" charset="-122"/>
              </a:rPr>
              <a:t> </a:t>
            </a:r>
            <a:r>
              <a:rPr lang="zh-CN" altLang="en-US" dirty="0" smtClean="0">
                <a:latin typeface="Microsoft YaHei" charset="-122"/>
                <a:ea typeface="Microsoft YaHei" charset="-122"/>
                <a:cs typeface="Microsoft YaHei" charset="-122"/>
              </a:rPr>
              <a:t>              </a:t>
            </a:r>
            <a:r>
              <a:rPr lang="en-US" altLang="zh-CN" dirty="0" smtClean="0">
                <a:latin typeface="Microsoft YaHei" charset="-122"/>
                <a:ea typeface="Microsoft YaHei" charset="-122"/>
                <a:cs typeface="Microsoft YaHei" charset="-122"/>
              </a:rPr>
              <a:t>《</a:t>
            </a:r>
            <a:r>
              <a:rPr lang="zh-CN" altLang="en-US" b="1" dirty="0">
                <a:solidFill>
                  <a:srgbClr val="C00000"/>
                </a:solidFill>
                <a:latin typeface="Microsoft YaHei" charset="-122"/>
                <a:ea typeface="Microsoft YaHei" charset="-122"/>
                <a:cs typeface="Microsoft YaHei" charset="-122"/>
              </a:rPr>
              <a:t>女状元</a:t>
            </a:r>
            <a:r>
              <a:rPr lang="zh-CN" altLang="en-US" dirty="0">
                <a:latin typeface="Microsoft YaHei" charset="-122"/>
                <a:ea typeface="Microsoft YaHei" charset="-122"/>
                <a:cs typeface="Microsoft YaHei" charset="-122"/>
              </a:rPr>
              <a:t>辞凰得凤</a:t>
            </a:r>
            <a:r>
              <a:rPr lang="en-US" altLang="zh-CN" dirty="0">
                <a:latin typeface="Microsoft YaHei" charset="-122"/>
                <a:ea typeface="Microsoft YaHei" charset="-122"/>
                <a:cs typeface="Microsoft YaHei" charset="-122"/>
              </a:rPr>
              <a:t>》</a:t>
            </a:r>
            <a:r>
              <a:rPr lang="zh-CN" altLang="en-US" dirty="0" smtClean="0">
                <a:latin typeface="Microsoft YaHei" charset="-122"/>
                <a:ea typeface="Microsoft YaHei" charset="-122"/>
                <a:cs typeface="Microsoft YaHei" charset="-122"/>
              </a:rPr>
              <a:t>。</a:t>
            </a:r>
            <a:endParaRPr lang="en-US" altLang="zh-CN" dirty="0" smtClean="0">
              <a:latin typeface="Microsoft YaHei" charset="-122"/>
              <a:ea typeface="Microsoft YaHei" charset="-122"/>
              <a:cs typeface="Microsoft YaHei" charset="-122"/>
            </a:endParaRPr>
          </a:p>
          <a:p>
            <a:pPr marL="0" indent="0">
              <a:lnSpc>
                <a:spcPct val="150000"/>
              </a:lnSpc>
              <a:buNone/>
            </a:pPr>
            <a:r>
              <a:rPr lang="zh-CN" altLang="en-US" dirty="0" smtClean="0">
                <a:latin typeface="Microsoft YaHei" charset="-122"/>
                <a:ea typeface="Microsoft YaHei" charset="-122"/>
                <a:cs typeface="Microsoft YaHei" charset="-122"/>
              </a:rPr>
              <a:t>（</a:t>
            </a:r>
            <a:r>
              <a:rPr lang="en-US" altLang="zh-CN" dirty="0">
                <a:latin typeface="Microsoft YaHei" charset="-122"/>
                <a:ea typeface="Microsoft YaHei" charset="-122"/>
                <a:cs typeface="Microsoft YaHei" charset="-122"/>
              </a:rPr>
              <a:t>3</a:t>
            </a:r>
            <a:r>
              <a:rPr lang="zh-CN" altLang="en-US" dirty="0">
                <a:latin typeface="Microsoft YaHei" charset="-122"/>
                <a:ea typeface="Microsoft YaHei" charset="-122"/>
                <a:cs typeface="Microsoft YaHei" charset="-122"/>
              </a:rPr>
              <a:t>）长短不拘，</a:t>
            </a:r>
            <a:r>
              <a:rPr lang="zh-CN" altLang="en-US" b="1" dirty="0">
                <a:solidFill>
                  <a:srgbClr val="C00000"/>
                </a:solidFill>
                <a:latin typeface="Microsoft YaHei" charset="-122"/>
                <a:ea typeface="Microsoft YaHei" charset="-122"/>
                <a:cs typeface="Microsoft YaHei" charset="-122"/>
              </a:rPr>
              <a:t>形式灵活</a:t>
            </a:r>
            <a:r>
              <a:rPr lang="zh-CN" altLang="en-US" dirty="0">
                <a:latin typeface="Microsoft YaHei" charset="-122"/>
                <a:ea typeface="Microsoft YaHei" charset="-122"/>
                <a:cs typeface="Microsoft YaHei" charset="-122"/>
              </a:rPr>
              <a:t>，表现了作者</a:t>
            </a:r>
            <a:r>
              <a:rPr lang="zh-CN" altLang="en-US" b="1" dirty="0">
                <a:solidFill>
                  <a:srgbClr val="C00000"/>
                </a:solidFill>
                <a:latin typeface="Microsoft YaHei" charset="-122"/>
                <a:ea typeface="Microsoft YaHei" charset="-122"/>
                <a:cs typeface="Microsoft YaHei" charset="-122"/>
              </a:rPr>
              <a:t>离经叛道、追求个性自由</a:t>
            </a:r>
            <a:r>
              <a:rPr lang="zh-CN" altLang="en-US" dirty="0">
                <a:latin typeface="Microsoft YaHei" charset="-122"/>
                <a:ea typeface="Microsoft YaHei" charset="-122"/>
                <a:cs typeface="Microsoft YaHei" charset="-122"/>
              </a:rPr>
              <a:t>的精神。</a:t>
            </a:r>
            <a:endParaRPr lang="zh-CN" altLang="zh-CN" dirty="0">
              <a:latin typeface="Microsoft YaHei" charset="-122"/>
              <a:ea typeface="Microsoft YaHei" charset="-122"/>
              <a:cs typeface="Microsoft YaHei" charset="-122"/>
            </a:endParaRPr>
          </a:p>
          <a:p>
            <a:pPr marL="0" indent="0">
              <a:lnSpc>
                <a:spcPct val="150000"/>
              </a:lnSpc>
              <a:buNone/>
            </a:pPr>
            <a:endParaRPr lang="zh-CN" altLang="en-US" sz="2800" dirty="0">
              <a:latin typeface="Microsoft YaHei" charset="-122"/>
              <a:ea typeface="Microsoft YaHei" charset="-122"/>
              <a:cs typeface="Microsoft YaHei" charset="-122"/>
            </a:endParaRPr>
          </a:p>
        </p:txBody>
      </p:sp>
      <p:sp>
        <p:nvSpPr>
          <p:cNvPr id="10" name="标题 9"/>
          <p:cNvSpPr>
            <a:spLocks noGrp="1"/>
          </p:cNvSpPr>
          <p:nvPr>
            <p:ph type="ctrTitle"/>
          </p:nvPr>
        </p:nvSpPr>
        <p:spPr/>
        <p:txBody>
          <a:bodyPr/>
          <a:lstStyle/>
          <a:p>
            <a:r>
              <a:rPr lang="zh-CN" altLang="en-US" dirty="0">
                <a:latin typeface="方正清刻本悦宋简体" panose="02000000000000000000" pitchFamily="2" charset="-122"/>
                <a:ea typeface="方正清刻本悦宋简体" panose="02000000000000000000" pitchFamily="2" charset="-122"/>
              </a:rPr>
              <a:t>第一节  徐渭与明代杂剧</a:t>
            </a:r>
          </a:p>
        </p:txBody>
      </p:sp>
      <p:graphicFrame>
        <p:nvGraphicFramePr>
          <p:cNvPr id="6" name="图示 5"/>
          <p:cNvGraphicFramePr/>
          <p:nvPr>
            <p:extLst/>
          </p:nvPr>
        </p:nvGraphicFramePr>
        <p:xfrm>
          <a:off x="7816850" y="-384159"/>
          <a:ext cx="5373248" cy="227326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文本框 1"/>
          <p:cNvSpPr txBox="1"/>
          <p:nvPr/>
        </p:nvSpPr>
        <p:spPr>
          <a:xfrm>
            <a:off x="-13335" y="80010"/>
            <a:ext cx="5300345" cy="337185"/>
          </a:xfrm>
          <a:prstGeom prst="rect">
            <a:avLst/>
          </a:prstGeom>
          <a:noFill/>
        </p:spPr>
        <p:txBody>
          <a:bodyPr wrap="square" rtlCol="0">
            <a:spAutoFit/>
          </a:bodyPr>
          <a:lstStyle/>
          <a:p>
            <a:r>
              <a:rPr lang="en-US" altLang="zh-CN" sz="160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19.</a:t>
            </a:r>
            <a:r>
              <a:rPr lang="en-US" sz="160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1.3  </a:t>
            </a:r>
            <a:r>
              <a:rPr sz="160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徐渭和《四声猿》</a:t>
            </a:r>
          </a:p>
        </p:txBody>
      </p:sp>
    </p:spTree>
    <p:extLst>
      <p:ext uri="{BB962C8B-B14F-4D97-AF65-F5344CB8AC3E}">
        <p14:creationId xmlns:p14="http://schemas.microsoft.com/office/powerpoint/2010/main" val="1968223193"/>
      </p:ext>
    </p:extLst>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占位符 8"/>
          <p:cNvSpPr>
            <a:spLocks noGrp="1"/>
          </p:cNvSpPr>
          <p:nvPr>
            <p:ph type="body" idx="4294967295"/>
          </p:nvPr>
        </p:nvSpPr>
        <p:spPr>
          <a:xfrm>
            <a:off x="466725" y="1128395"/>
            <a:ext cx="11671935" cy="5593080"/>
          </a:xfrm>
        </p:spPr>
        <p:txBody>
          <a:bodyPr>
            <a:normAutofit/>
          </a:bodyPr>
          <a:lstStyle/>
          <a:p>
            <a:pPr marL="0" indent="0">
              <a:lnSpc>
                <a:spcPct val="150000"/>
              </a:lnSpc>
              <a:buNone/>
            </a:pPr>
            <a:r>
              <a:rPr lang="zh-CN" altLang="en-US" sz="2400" b="1" dirty="0" smtClean="0">
                <a:solidFill>
                  <a:schemeClr val="tx1"/>
                </a:solidFill>
                <a:sym typeface="+mn-ea"/>
              </a:rPr>
              <a:t>三、</a:t>
            </a:r>
            <a:r>
              <a:rPr lang="zh-CN" altLang="zh-CN" sz="2400" b="1" dirty="0" smtClean="0">
                <a:solidFill>
                  <a:schemeClr val="tx1"/>
                </a:solidFill>
                <a:sym typeface="+mn-ea"/>
              </a:rPr>
              <a:t>明中期</a:t>
            </a:r>
            <a:r>
              <a:rPr lang="zh-CN" altLang="en-US" b="1" dirty="0" smtClean="0">
                <a:sym typeface="+mn-ea"/>
              </a:rPr>
              <a:t>的</a:t>
            </a:r>
            <a:r>
              <a:rPr lang="zh-CN" altLang="zh-CN" sz="2400" b="1" dirty="0" smtClean="0">
                <a:solidFill>
                  <a:srgbClr val="C00000"/>
                </a:solidFill>
                <a:sym typeface="+mn-ea"/>
              </a:rPr>
              <a:t>三</a:t>
            </a:r>
            <a:r>
              <a:rPr lang="zh-CN" altLang="zh-CN" sz="2400" b="1" dirty="0">
                <a:solidFill>
                  <a:srgbClr val="C00000"/>
                </a:solidFill>
                <a:sym typeface="+mn-ea"/>
              </a:rPr>
              <a:t>大</a:t>
            </a:r>
            <a:r>
              <a:rPr lang="zh-CN" altLang="zh-CN" sz="2400" b="1" dirty="0" smtClean="0">
                <a:solidFill>
                  <a:srgbClr val="C00000"/>
                </a:solidFill>
                <a:sym typeface="+mn-ea"/>
              </a:rPr>
              <a:t>传奇</a:t>
            </a:r>
            <a:r>
              <a:rPr lang="zh-CN" altLang="en-US" sz="2400" b="1" dirty="0" smtClean="0">
                <a:solidFill>
                  <a:srgbClr val="00B050"/>
                </a:solidFill>
                <a:sym typeface="+mn-ea"/>
              </a:rPr>
              <a:t>［选择／名词］</a:t>
            </a:r>
          </a:p>
          <a:p>
            <a:pPr marL="0" indent="0">
              <a:lnSpc>
                <a:spcPct val="150000"/>
              </a:lnSpc>
              <a:buNone/>
            </a:pPr>
            <a:r>
              <a:rPr lang="zh-CN" altLang="zh-CN" b="1" dirty="0" smtClean="0">
                <a:latin typeface="Microsoft YaHei" charset="-122"/>
                <a:ea typeface="Microsoft YaHei" charset="-122"/>
                <a:cs typeface="Microsoft YaHei" charset="-122"/>
                <a:sym typeface="+mn-ea"/>
              </a:rPr>
              <a:t>（</a:t>
            </a:r>
            <a:r>
              <a:rPr lang="en-US" altLang="zh-CN" b="1" dirty="0">
                <a:latin typeface="Microsoft YaHei" charset="-122"/>
                <a:ea typeface="Microsoft YaHei" charset="-122"/>
                <a:cs typeface="Microsoft YaHei" charset="-122"/>
                <a:sym typeface="+mn-ea"/>
              </a:rPr>
              <a:t>1</a:t>
            </a:r>
            <a:r>
              <a:rPr lang="zh-CN" altLang="zh-CN" b="1" dirty="0">
                <a:latin typeface="Microsoft YaHei" charset="-122"/>
                <a:ea typeface="Microsoft YaHei" charset="-122"/>
                <a:cs typeface="Microsoft YaHei" charset="-122"/>
                <a:sym typeface="+mn-ea"/>
              </a:rPr>
              <a:t>）李开先</a:t>
            </a:r>
            <a:r>
              <a:rPr lang="zh-CN" altLang="zh-CN" b="1" dirty="0">
                <a:solidFill>
                  <a:srgbClr val="C00000"/>
                </a:solidFill>
                <a:latin typeface="Microsoft YaHei" charset="-122"/>
                <a:ea typeface="Microsoft YaHei" charset="-122"/>
                <a:cs typeface="Microsoft YaHei" charset="-122"/>
                <a:sym typeface="+mn-ea"/>
              </a:rPr>
              <a:t>《宝剑记》</a:t>
            </a:r>
            <a:r>
              <a:rPr lang="zh-CN" altLang="zh-CN" dirty="0" smtClean="0">
                <a:latin typeface="KaiTi" charset="-122"/>
                <a:ea typeface="KaiTi" charset="-122"/>
                <a:cs typeface="KaiTi" charset="-122"/>
                <a:sym typeface="+mn-ea"/>
              </a:rPr>
              <a:t>。</a:t>
            </a:r>
            <a:endParaRPr lang="en-US" altLang="zh-CN" dirty="0" smtClean="0">
              <a:latin typeface="KaiTi" charset="-122"/>
              <a:ea typeface="KaiTi" charset="-122"/>
              <a:cs typeface="KaiTi" charset="-122"/>
              <a:sym typeface="+mn-ea"/>
            </a:endParaRPr>
          </a:p>
          <a:p>
            <a:pPr marL="0" indent="0">
              <a:lnSpc>
                <a:spcPct val="150000"/>
              </a:lnSpc>
              <a:buNone/>
            </a:pPr>
            <a:r>
              <a:rPr lang="zh-CN" altLang="zh-CN" dirty="0" smtClean="0">
                <a:latin typeface="KaiTi" charset="-122"/>
                <a:ea typeface="KaiTi" charset="-122"/>
                <a:cs typeface="KaiTi" charset="-122"/>
                <a:sym typeface="+mn-ea"/>
              </a:rPr>
              <a:t>取材</a:t>
            </a:r>
            <a:r>
              <a:rPr lang="zh-CN" altLang="zh-CN" dirty="0">
                <a:latin typeface="KaiTi" charset="-122"/>
                <a:ea typeface="KaiTi" charset="-122"/>
                <a:cs typeface="KaiTi" charset="-122"/>
                <a:sym typeface="+mn-ea"/>
              </a:rPr>
              <a:t>于《水浒传》，改动林冲性格，以忠奸斗争为全剧</a:t>
            </a:r>
            <a:r>
              <a:rPr lang="zh-CN" altLang="zh-CN" dirty="0" smtClean="0">
                <a:latin typeface="KaiTi" charset="-122"/>
                <a:ea typeface="KaiTi" charset="-122"/>
                <a:cs typeface="KaiTi" charset="-122"/>
                <a:sym typeface="+mn-ea"/>
              </a:rPr>
              <a:t>的主要矛盾。</a:t>
            </a:r>
            <a:endParaRPr lang="zh-CN" altLang="zh-CN" dirty="0">
              <a:latin typeface="KaiTi" charset="-122"/>
              <a:ea typeface="KaiTi" charset="-122"/>
              <a:cs typeface="KaiTi" charset="-122"/>
            </a:endParaRPr>
          </a:p>
          <a:p>
            <a:pPr marL="0" indent="0">
              <a:lnSpc>
                <a:spcPct val="150000"/>
              </a:lnSpc>
              <a:buNone/>
            </a:pPr>
            <a:r>
              <a:rPr lang="zh-CN" altLang="zh-CN" b="1" dirty="0">
                <a:latin typeface="Microsoft YaHei" charset="-122"/>
                <a:ea typeface="Microsoft YaHei" charset="-122"/>
                <a:cs typeface="Microsoft YaHei" charset="-122"/>
                <a:sym typeface="+mn-ea"/>
              </a:rPr>
              <a:t>（</a:t>
            </a:r>
            <a:r>
              <a:rPr lang="en-US" altLang="zh-CN" b="1" dirty="0">
                <a:latin typeface="Microsoft YaHei" charset="-122"/>
                <a:ea typeface="Microsoft YaHei" charset="-122"/>
                <a:cs typeface="Microsoft YaHei" charset="-122"/>
                <a:sym typeface="+mn-ea"/>
              </a:rPr>
              <a:t>2</a:t>
            </a:r>
            <a:r>
              <a:rPr lang="zh-CN" altLang="zh-CN" b="1" dirty="0">
                <a:latin typeface="Microsoft YaHei" charset="-122"/>
                <a:ea typeface="Microsoft YaHei" charset="-122"/>
                <a:cs typeface="Microsoft YaHei" charset="-122"/>
                <a:sym typeface="+mn-ea"/>
              </a:rPr>
              <a:t>）</a:t>
            </a:r>
            <a:r>
              <a:rPr lang="zh-CN" altLang="zh-CN" b="1" dirty="0" smtClean="0">
                <a:latin typeface="Microsoft YaHei" charset="-122"/>
                <a:ea typeface="Microsoft YaHei" charset="-122"/>
                <a:cs typeface="Microsoft YaHei" charset="-122"/>
                <a:sym typeface="+mn-ea"/>
              </a:rPr>
              <a:t>梁辰鱼</a:t>
            </a:r>
            <a:r>
              <a:rPr lang="zh-CN" altLang="zh-CN" b="1" dirty="0" smtClean="0">
                <a:solidFill>
                  <a:srgbClr val="C00000"/>
                </a:solidFill>
                <a:latin typeface="Microsoft YaHei" charset="-122"/>
                <a:ea typeface="Microsoft YaHei" charset="-122"/>
                <a:cs typeface="Microsoft YaHei" charset="-122"/>
                <a:sym typeface="+mn-ea"/>
              </a:rPr>
              <a:t>《浣纱记》</a:t>
            </a:r>
            <a:r>
              <a:rPr lang="zh-CN" altLang="zh-CN" dirty="0">
                <a:latin typeface="KaiTi" charset="-122"/>
                <a:ea typeface="KaiTi" charset="-122"/>
                <a:cs typeface="KaiTi" charset="-122"/>
                <a:sym typeface="+mn-ea"/>
              </a:rPr>
              <a:t>。</a:t>
            </a:r>
            <a:endParaRPr lang="zh-CN" altLang="zh-CN" dirty="0">
              <a:latin typeface="KaiTi" charset="-122"/>
              <a:ea typeface="KaiTi" charset="-122"/>
              <a:cs typeface="KaiTi" charset="-122"/>
            </a:endParaRPr>
          </a:p>
          <a:p>
            <a:pPr indent="0">
              <a:lnSpc>
                <a:spcPct val="150000"/>
              </a:lnSpc>
              <a:buNone/>
            </a:pPr>
            <a:r>
              <a:rPr lang="zh-CN" altLang="zh-CN" sz="2000" u="sng" dirty="0">
                <a:latin typeface="KaiTi" charset="-122"/>
                <a:ea typeface="KaiTi" charset="-122"/>
                <a:cs typeface="KaiTi" charset="-122"/>
                <a:sym typeface="+mn-ea"/>
              </a:rPr>
              <a:t>《浣纱记》</a:t>
            </a:r>
            <a:r>
              <a:rPr lang="zh-CN" altLang="zh-CN" sz="2000" dirty="0">
                <a:latin typeface="KaiTi" charset="-122"/>
                <a:ea typeface="KaiTi" charset="-122"/>
                <a:cs typeface="KaiTi" charset="-122"/>
                <a:sym typeface="+mn-ea"/>
              </a:rPr>
              <a:t>原名《吴越春秋》，关于</a:t>
            </a:r>
            <a:r>
              <a:rPr lang="zh-CN" altLang="zh-CN" sz="2000" u="sng" dirty="0">
                <a:latin typeface="KaiTi" charset="-122"/>
                <a:ea typeface="KaiTi" charset="-122"/>
                <a:cs typeface="KaiTi" charset="-122"/>
                <a:sym typeface="+mn-ea"/>
              </a:rPr>
              <a:t>西施、范蠡</a:t>
            </a:r>
            <a:r>
              <a:rPr lang="zh-CN" altLang="zh-CN" sz="2000" dirty="0">
                <a:latin typeface="KaiTi" charset="-122"/>
                <a:ea typeface="KaiTi" charset="-122"/>
                <a:cs typeface="KaiTi" charset="-122"/>
                <a:sym typeface="+mn-ea"/>
              </a:rPr>
              <a:t>的</a:t>
            </a:r>
            <a:r>
              <a:rPr lang="zh-CN" altLang="zh-CN" sz="2000" dirty="0" smtClean="0">
                <a:latin typeface="KaiTi" charset="-122"/>
                <a:ea typeface="KaiTi" charset="-122"/>
                <a:cs typeface="KaiTi" charset="-122"/>
                <a:sym typeface="+mn-ea"/>
              </a:rPr>
              <a:t>故事</a:t>
            </a:r>
            <a:r>
              <a:rPr lang="zh-CN" altLang="en-US" sz="2000" dirty="0" smtClean="0">
                <a:latin typeface="KaiTi" charset="-122"/>
                <a:ea typeface="KaiTi" charset="-122"/>
                <a:cs typeface="KaiTi" charset="-122"/>
                <a:sym typeface="+mn-ea"/>
              </a:rPr>
              <a:t>。有散曲集</a:t>
            </a:r>
            <a:r>
              <a:rPr lang="en-US" altLang="zh-CN" sz="2000" b="1" u="sng" dirty="0" smtClean="0">
                <a:latin typeface="KaiTi" charset="-122"/>
                <a:ea typeface="KaiTi" charset="-122"/>
                <a:cs typeface="KaiTi" charset="-122"/>
                <a:sym typeface="+mn-ea"/>
              </a:rPr>
              <a:t>《</a:t>
            </a:r>
            <a:r>
              <a:rPr lang="zh-CN" altLang="en-US" sz="2000" b="1" u="sng" dirty="0" smtClean="0">
                <a:latin typeface="KaiTi" charset="-122"/>
                <a:ea typeface="KaiTi" charset="-122"/>
                <a:cs typeface="KaiTi" charset="-122"/>
                <a:sym typeface="+mn-ea"/>
              </a:rPr>
              <a:t>江东白苎</a:t>
            </a:r>
            <a:r>
              <a:rPr lang="en-US" altLang="zh-CN" sz="2000" b="1" u="sng" dirty="0" smtClean="0">
                <a:latin typeface="KaiTi" charset="-122"/>
                <a:ea typeface="KaiTi" charset="-122"/>
                <a:cs typeface="KaiTi" charset="-122"/>
                <a:sym typeface="+mn-ea"/>
              </a:rPr>
              <a:t>》</a:t>
            </a:r>
            <a:r>
              <a:rPr lang="en-US" altLang="zh-CN" sz="2000" u="sng" dirty="0" smtClean="0">
                <a:latin typeface="KaiTi" charset="-122"/>
                <a:ea typeface="KaiTi" charset="-122"/>
                <a:cs typeface="KaiTi" charset="-122"/>
                <a:sym typeface="+mn-ea"/>
              </a:rPr>
              <a:t>zhù</a:t>
            </a:r>
            <a:r>
              <a:rPr lang="zh-CN" altLang="en-US" sz="2000" dirty="0" smtClean="0">
                <a:latin typeface="KaiTi" charset="-122"/>
                <a:ea typeface="KaiTi" charset="-122"/>
                <a:cs typeface="KaiTi" charset="-122"/>
                <a:sym typeface="+mn-ea"/>
              </a:rPr>
              <a:t>。</a:t>
            </a:r>
            <a:endParaRPr lang="en-US" altLang="zh-CN" sz="2000" dirty="0" smtClean="0">
              <a:latin typeface="KaiTi" charset="-122"/>
              <a:ea typeface="KaiTi" charset="-122"/>
              <a:cs typeface="KaiTi" charset="-122"/>
            </a:endParaRPr>
          </a:p>
          <a:p>
            <a:pPr marL="0" indent="0">
              <a:lnSpc>
                <a:spcPct val="150000"/>
              </a:lnSpc>
              <a:buNone/>
            </a:pPr>
            <a:r>
              <a:rPr lang="zh-CN" altLang="zh-CN" dirty="0" smtClean="0">
                <a:latin typeface="Microsoft YaHei" charset="-122"/>
                <a:ea typeface="Microsoft YaHei" charset="-122"/>
                <a:cs typeface="Microsoft YaHei" charset="-122"/>
                <a:sym typeface="+mn-ea"/>
              </a:rPr>
              <a:t>（</a:t>
            </a:r>
            <a:r>
              <a:rPr lang="en-US" altLang="zh-CN" dirty="0">
                <a:latin typeface="Microsoft YaHei" charset="-122"/>
                <a:ea typeface="Microsoft YaHei" charset="-122"/>
                <a:cs typeface="Microsoft YaHei" charset="-122"/>
                <a:sym typeface="+mn-ea"/>
              </a:rPr>
              <a:t>3</a:t>
            </a:r>
            <a:r>
              <a:rPr lang="zh-CN" altLang="zh-CN" dirty="0" smtClean="0">
                <a:latin typeface="Microsoft YaHei" charset="-122"/>
                <a:ea typeface="Microsoft YaHei" charset="-122"/>
                <a:cs typeface="Microsoft YaHei" charset="-122"/>
                <a:sym typeface="+mn-ea"/>
              </a:rPr>
              <a:t>）</a:t>
            </a:r>
            <a:r>
              <a:rPr lang="zh-CN" altLang="en-US" b="1" dirty="0" smtClean="0">
                <a:latin typeface="Microsoft YaHei" charset="-122"/>
                <a:ea typeface="Microsoft YaHei" charset="-122"/>
                <a:cs typeface="Microsoft YaHei" charset="-122"/>
                <a:sym typeface="+mn-ea"/>
              </a:rPr>
              <a:t>相传王世贞或弃门人：</a:t>
            </a:r>
            <a:r>
              <a:rPr lang="zh-CN" altLang="zh-CN" b="1" u="sng" dirty="0" smtClean="0">
                <a:solidFill>
                  <a:srgbClr val="C00000"/>
                </a:solidFill>
                <a:latin typeface="Microsoft YaHei" charset="-122"/>
                <a:ea typeface="Microsoft YaHei" charset="-122"/>
                <a:cs typeface="Microsoft YaHei" charset="-122"/>
                <a:sym typeface="+mn-ea"/>
              </a:rPr>
              <a:t>《</a:t>
            </a:r>
            <a:r>
              <a:rPr lang="zh-CN" altLang="zh-CN" b="1" u="sng" dirty="0">
                <a:solidFill>
                  <a:srgbClr val="C00000"/>
                </a:solidFill>
                <a:latin typeface="Microsoft YaHei" charset="-122"/>
                <a:ea typeface="Microsoft YaHei" charset="-122"/>
                <a:cs typeface="Microsoft YaHei" charset="-122"/>
                <a:sym typeface="+mn-ea"/>
              </a:rPr>
              <a:t>鸣凤记》</a:t>
            </a:r>
            <a:r>
              <a:rPr lang="zh-CN" altLang="zh-CN" dirty="0" smtClean="0">
                <a:latin typeface="Microsoft YaHei" charset="-122"/>
                <a:ea typeface="Microsoft YaHei" charset="-122"/>
                <a:cs typeface="Microsoft YaHei" charset="-122"/>
                <a:sym typeface="+mn-ea"/>
              </a:rPr>
              <a:t>。  </a:t>
            </a:r>
            <a:r>
              <a:rPr lang="zh-CN" altLang="zh-CN" dirty="0" smtClean="0">
                <a:latin typeface="KaiTi" charset="-122"/>
                <a:ea typeface="KaiTi" charset="-122"/>
                <a:cs typeface="KaiTi" charset="-122"/>
                <a:sym typeface="+mn-ea"/>
              </a:rPr>
              <a:t>两派人：忠臣与奸臣斗争</a:t>
            </a:r>
            <a:endParaRPr lang="zh-CN" altLang="zh-CN" dirty="0">
              <a:latin typeface="KaiTi" charset="-122"/>
              <a:ea typeface="KaiTi" charset="-122"/>
              <a:cs typeface="KaiTi" charset="-122"/>
            </a:endParaRPr>
          </a:p>
          <a:p>
            <a:pPr marL="0" indent="0">
              <a:lnSpc>
                <a:spcPct val="150000"/>
              </a:lnSpc>
              <a:buNone/>
            </a:pPr>
            <a:endParaRPr lang="zh-CN" altLang="en-US" sz="2135" dirty="0">
              <a:solidFill>
                <a:srgbClr val="0000FF"/>
              </a:solidFill>
            </a:endParaRPr>
          </a:p>
          <a:p>
            <a:pPr marL="0" indent="0">
              <a:lnSpc>
                <a:spcPct val="150000"/>
              </a:lnSpc>
              <a:buNone/>
            </a:pPr>
            <a:endParaRPr lang="zh-CN" altLang="en-US" sz="2135" dirty="0">
              <a:solidFill>
                <a:srgbClr val="0000FF"/>
              </a:solidFill>
            </a:endParaRPr>
          </a:p>
        </p:txBody>
      </p:sp>
      <p:sp>
        <p:nvSpPr>
          <p:cNvPr id="10" name="标题 9"/>
          <p:cNvSpPr>
            <a:spLocks noGrp="1"/>
          </p:cNvSpPr>
          <p:nvPr>
            <p:ph type="ctrTitle"/>
          </p:nvPr>
        </p:nvSpPr>
        <p:spPr/>
        <p:txBody>
          <a:bodyPr/>
          <a:lstStyle/>
          <a:p>
            <a:r>
              <a:rPr lang="zh-CN" altLang="en-US" dirty="0">
                <a:latin typeface="方正清刻本悦宋简体" panose="02000000000000000000" pitchFamily="2" charset="-122"/>
                <a:ea typeface="方正清刻本悦宋简体" panose="02000000000000000000" pitchFamily="2" charset="-122"/>
              </a:rPr>
              <a:t>第二节  明代的传奇</a:t>
            </a:r>
          </a:p>
        </p:txBody>
      </p:sp>
      <p:sp>
        <p:nvSpPr>
          <p:cNvPr id="2" name="文本框 1"/>
          <p:cNvSpPr txBox="1"/>
          <p:nvPr/>
        </p:nvSpPr>
        <p:spPr>
          <a:xfrm>
            <a:off x="-13335" y="80010"/>
            <a:ext cx="5300345" cy="337185"/>
          </a:xfrm>
          <a:prstGeom prst="rect">
            <a:avLst/>
          </a:prstGeom>
          <a:noFill/>
        </p:spPr>
        <p:txBody>
          <a:bodyPr wrap="square" rtlCol="0">
            <a:spAutoFit/>
          </a:bodyPr>
          <a:lstStyle/>
          <a:p>
            <a:r>
              <a:rPr lang="en-US" altLang="zh-CN" sz="160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19.</a:t>
            </a:r>
            <a:r>
              <a:rPr lang="en-US" sz="160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2.2  </a:t>
            </a:r>
            <a:r>
              <a:rPr sz="160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明中期的</a:t>
            </a:r>
            <a:r>
              <a:rPr lang="zh-CN" sz="160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三大</a:t>
            </a:r>
            <a:r>
              <a:rPr sz="160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传奇</a:t>
            </a:r>
          </a:p>
        </p:txBody>
      </p:sp>
    </p:spTree>
    <p:extLst>
      <p:ext uri="{BB962C8B-B14F-4D97-AF65-F5344CB8AC3E}">
        <p14:creationId xmlns:p14="http://schemas.microsoft.com/office/powerpoint/2010/main" val="1521477510"/>
      </p:ext>
    </p:extLst>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占位符 8"/>
          <p:cNvSpPr>
            <a:spLocks noGrp="1"/>
          </p:cNvSpPr>
          <p:nvPr>
            <p:ph type="body" idx="4294967295"/>
          </p:nvPr>
        </p:nvSpPr>
        <p:spPr>
          <a:xfrm>
            <a:off x="612335" y="1124585"/>
            <a:ext cx="11776889" cy="5466715"/>
          </a:xfrm>
        </p:spPr>
        <p:txBody>
          <a:bodyPr>
            <a:normAutofit/>
          </a:bodyPr>
          <a:lstStyle/>
          <a:p>
            <a:pPr marL="0" indent="0">
              <a:lnSpc>
                <a:spcPct val="150000"/>
              </a:lnSpc>
              <a:buNone/>
            </a:pPr>
            <a:r>
              <a:rPr lang="zh-CN" altLang="en-US" sz="2400" b="1" dirty="0" smtClean="0">
                <a:solidFill>
                  <a:schemeClr val="tx1"/>
                </a:solidFill>
                <a:sym typeface="+mn-ea"/>
              </a:rPr>
              <a:t>四、</a:t>
            </a:r>
            <a:r>
              <a:rPr lang="zh-CN" altLang="zh-CN" sz="2400" b="1" dirty="0" smtClean="0">
                <a:solidFill>
                  <a:schemeClr val="tx1"/>
                </a:solidFill>
                <a:sym typeface="+mn-ea"/>
              </a:rPr>
              <a:t>明后期</a:t>
            </a:r>
            <a:r>
              <a:rPr lang="zh-CN" altLang="en-US" sz="2400" b="1" dirty="0" smtClean="0">
                <a:solidFill>
                  <a:schemeClr val="tx1"/>
                </a:solidFill>
                <a:sym typeface="+mn-ea"/>
              </a:rPr>
              <a:t>“</a:t>
            </a:r>
            <a:r>
              <a:rPr lang="zh-CN" altLang="zh-CN" b="1" dirty="0" smtClean="0">
                <a:solidFill>
                  <a:srgbClr val="C00000"/>
                </a:solidFill>
                <a:sym typeface="+mn-ea"/>
              </a:rPr>
              <a:t>汤沈</a:t>
            </a:r>
            <a:r>
              <a:rPr lang="zh-CN" altLang="zh-CN" b="1" dirty="0">
                <a:solidFill>
                  <a:srgbClr val="C00000"/>
                </a:solidFill>
                <a:sym typeface="+mn-ea"/>
              </a:rPr>
              <a:t>之</a:t>
            </a:r>
            <a:r>
              <a:rPr lang="zh-CN" altLang="zh-CN" b="1" dirty="0" smtClean="0">
                <a:solidFill>
                  <a:srgbClr val="C00000"/>
                </a:solidFill>
                <a:sym typeface="+mn-ea"/>
              </a:rPr>
              <a:t>争</a:t>
            </a:r>
            <a:r>
              <a:rPr lang="zh-CN" altLang="en-US" b="1" dirty="0" smtClean="0">
                <a:solidFill>
                  <a:srgbClr val="C00000"/>
                </a:solidFill>
                <a:sym typeface="+mn-ea"/>
              </a:rPr>
              <a:t>”</a:t>
            </a:r>
            <a:r>
              <a:rPr lang="zh-CN" altLang="en-US" sz="2400" b="1" dirty="0" smtClean="0">
                <a:solidFill>
                  <a:srgbClr val="00B050"/>
                </a:solidFill>
                <a:sym typeface="+mn-ea"/>
              </a:rPr>
              <a:t>［</a:t>
            </a:r>
            <a:r>
              <a:rPr lang="en-US" altLang="zh-CN" sz="2400" b="1" dirty="0" smtClean="0">
                <a:solidFill>
                  <a:srgbClr val="00B050"/>
                </a:solidFill>
                <a:sym typeface="+mn-ea"/>
              </a:rPr>
              <a:t>11</a:t>
            </a:r>
            <a:r>
              <a:rPr lang="zh-CN" altLang="en-US" sz="2400" b="1" dirty="0" smtClean="0">
                <a:solidFill>
                  <a:srgbClr val="00B050"/>
                </a:solidFill>
                <a:sym typeface="+mn-ea"/>
              </a:rPr>
              <a:t>名词］</a:t>
            </a:r>
            <a:endParaRPr lang="zh-CN" altLang="zh-CN" sz="2400" b="1" dirty="0" smtClean="0">
              <a:solidFill>
                <a:srgbClr val="00B050"/>
              </a:solidFill>
              <a:sym typeface="+mn-ea"/>
            </a:endParaRPr>
          </a:p>
          <a:p>
            <a:pPr indent="0">
              <a:lnSpc>
                <a:spcPct val="150000"/>
              </a:lnSpc>
              <a:buNone/>
            </a:pPr>
            <a:r>
              <a:rPr lang="zh-CN" altLang="en-US" dirty="0" smtClean="0"/>
              <a:t>（</a:t>
            </a:r>
            <a:r>
              <a:rPr lang="en-US" altLang="zh-CN" dirty="0" smtClean="0"/>
              <a:t>1</a:t>
            </a:r>
            <a:r>
              <a:rPr lang="zh-CN" altLang="en-US" dirty="0" smtClean="0"/>
              <a:t>）“</a:t>
            </a:r>
            <a:r>
              <a:rPr lang="zh-CN" altLang="en-US" dirty="0"/>
              <a:t>汤沈之争”是明代末期汤显祖与沈璟之间围绕</a:t>
            </a:r>
            <a:r>
              <a:rPr lang="zh-CN" altLang="en-US" b="1" dirty="0">
                <a:solidFill>
                  <a:srgbClr val="C00000"/>
                </a:solidFill>
              </a:rPr>
              <a:t>戏曲观念与创作</a:t>
            </a:r>
            <a:r>
              <a:rPr lang="zh-CN" altLang="en-US" dirty="0"/>
              <a:t>而展开的争论</a:t>
            </a:r>
            <a:r>
              <a:rPr lang="zh-CN" altLang="en-US" dirty="0" smtClean="0"/>
              <a:t>；</a:t>
            </a:r>
            <a:endParaRPr lang="en-US" altLang="zh-CN" dirty="0" smtClean="0"/>
          </a:p>
          <a:p>
            <a:pPr indent="0">
              <a:lnSpc>
                <a:spcPct val="150000"/>
              </a:lnSpc>
              <a:buNone/>
            </a:pPr>
            <a:r>
              <a:rPr lang="zh-CN" altLang="en-US" dirty="0" smtClean="0"/>
              <a:t>（</a:t>
            </a:r>
            <a:r>
              <a:rPr lang="en-US" altLang="zh-CN" dirty="0" smtClean="0"/>
              <a:t>2</a:t>
            </a:r>
            <a:r>
              <a:rPr lang="zh-CN" altLang="en-US" dirty="0" smtClean="0"/>
              <a:t>）矛盾</a:t>
            </a:r>
            <a:r>
              <a:rPr lang="zh-CN" altLang="en-US" dirty="0"/>
              <a:t>的焦点</a:t>
            </a:r>
            <a:r>
              <a:rPr lang="zh-CN" altLang="en-US" dirty="0" smtClean="0"/>
              <a:t>在于：</a:t>
            </a:r>
            <a:endParaRPr lang="en-US" altLang="zh-CN" dirty="0" smtClean="0"/>
          </a:p>
          <a:p>
            <a:pPr indent="0">
              <a:lnSpc>
                <a:spcPct val="150000"/>
              </a:lnSpc>
              <a:buNone/>
            </a:pPr>
            <a:r>
              <a:rPr lang="zh-CN" altLang="en-US" dirty="0" smtClean="0"/>
              <a:t>沈璟（吴江派）强调</a:t>
            </a:r>
            <a:r>
              <a:rPr lang="zh-CN" altLang="en-US" dirty="0"/>
              <a:t>舞台性，注重</a:t>
            </a:r>
            <a:r>
              <a:rPr lang="zh-CN" altLang="en-US" dirty="0">
                <a:solidFill>
                  <a:srgbClr val="C00000"/>
                </a:solidFill>
              </a:rPr>
              <a:t>格律</a:t>
            </a:r>
            <a:r>
              <a:rPr lang="zh-CN" altLang="en-US" dirty="0" smtClean="0"/>
              <a:t>；</a:t>
            </a:r>
            <a:endParaRPr lang="en-US" altLang="zh-CN" dirty="0" smtClean="0"/>
          </a:p>
          <a:p>
            <a:pPr indent="0">
              <a:lnSpc>
                <a:spcPct val="150000"/>
              </a:lnSpc>
              <a:buNone/>
            </a:pPr>
            <a:r>
              <a:rPr lang="zh-CN" altLang="en-US" dirty="0" smtClean="0"/>
              <a:t>汤显祖（临川派）强调</a:t>
            </a:r>
            <a:r>
              <a:rPr lang="zh-CN" altLang="en-US" dirty="0"/>
              <a:t>文学性，注重</a:t>
            </a:r>
            <a:r>
              <a:rPr lang="zh-CN" altLang="en-US" dirty="0">
                <a:solidFill>
                  <a:srgbClr val="C00000"/>
                </a:solidFill>
              </a:rPr>
              <a:t>文辞</a:t>
            </a:r>
            <a:r>
              <a:rPr lang="zh-CN" altLang="en-US" dirty="0" smtClean="0"/>
              <a:t>；</a:t>
            </a:r>
            <a:endParaRPr lang="en-US" altLang="zh-CN" dirty="0" smtClean="0"/>
          </a:p>
          <a:p>
            <a:pPr indent="0">
              <a:lnSpc>
                <a:spcPct val="150000"/>
              </a:lnSpc>
              <a:buNone/>
            </a:pPr>
            <a:r>
              <a:rPr lang="zh-CN" altLang="en-US" dirty="0" smtClean="0"/>
              <a:t>二者</a:t>
            </a:r>
            <a:r>
              <a:rPr lang="zh-CN" altLang="en-US" dirty="0"/>
              <a:t>各有所偏，宜合而观之。</a:t>
            </a:r>
          </a:p>
        </p:txBody>
      </p:sp>
      <p:sp>
        <p:nvSpPr>
          <p:cNvPr id="10" name="标题 9"/>
          <p:cNvSpPr>
            <a:spLocks noGrp="1"/>
          </p:cNvSpPr>
          <p:nvPr>
            <p:ph type="ctrTitle"/>
          </p:nvPr>
        </p:nvSpPr>
        <p:spPr/>
        <p:txBody>
          <a:bodyPr/>
          <a:lstStyle/>
          <a:p>
            <a:r>
              <a:rPr lang="zh-CN" altLang="en-US" dirty="0">
                <a:latin typeface="方正清刻本悦宋简体" panose="02000000000000000000" pitchFamily="2" charset="-122"/>
                <a:ea typeface="方正清刻本悦宋简体" panose="02000000000000000000" pitchFamily="2" charset="-122"/>
              </a:rPr>
              <a:t>第二节  明代的传奇</a:t>
            </a:r>
          </a:p>
        </p:txBody>
      </p:sp>
      <p:sp>
        <p:nvSpPr>
          <p:cNvPr id="2" name="文本框 1"/>
          <p:cNvSpPr txBox="1"/>
          <p:nvPr/>
        </p:nvSpPr>
        <p:spPr>
          <a:xfrm>
            <a:off x="-13335" y="80010"/>
            <a:ext cx="5300345" cy="337185"/>
          </a:xfrm>
          <a:prstGeom prst="rect">
            <a:avLst/>
          </a:prstGeom>
          <a:noFill/>
        </p:spPr>
        <p:txBody>
          <a:bodyPr wrap="square" rtlCol="0">
            <a:spAutoFit/>
          </a:bodyPr>
          <a:lstStyle/>
          <a:p>
            <a:r>
              <a:rPr lang="en-US" altLang="zh-CN" sz="160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19.</a:t>
            </a:r>
            <a:r>
              <a:rPr lang="en-US" sz="160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2.3  </a:t>
            </a:r>
            <a:r>
              <a:rPr sz="160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明后期传奇的繁荣局面</a:t>
            </a:r>
          </a:p>
        </p:txBody>
      </p:sp>
    </p:spTree>
    <p:extLst>
      <p:ext uri="{BB962C8B-B14F-4D97-AF65-F5344CB8AC3E}">
        <p14:creationId xmlns:p14="http://schemas.microsoft.com/office/powerpoint/2010/main" val="1460420160"/>
      </p:ext>
    </p:extLst>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p:cNvSpPr>
            <a:spLocks noGrp="1"/>
          </p:cNvSpPr>
          <p:nvPr>
            <p:ph type="body" idx="4294967295"/>
          </p:nvPr>
        </p:nvSpPr>
        <p:spPr>
          <a:xfrm>
            <a:off x="466726" y="1128538"/>
            <a:ext cx="10688320" cy="4700756"/>
          </a:xfrm>
        </p:spPr>
        <p:txBody>
          <a:bodyPr/>
          <a:lstStyle/>
          <a:p>
            <a:pPr marL="0" indent="0">
              <a:lnSpc>
                <a:spcPct val="130000"/>
              </a:lnSpc>
              <a:buNone/>
            </a:pPr>
            <a:r>
              <a:rPr lang="zh-CN" altLang="en-US" sz="2400" b="1" dirty="0" smtClean="0">
                <a:solidFill>
                  <a:schemeClr val="tx1"/>
                </a:solidFill>
                <a:sym typeface="+mn-ea"/>
              </a:rPr>
              <a:t>五、</a:t>
            </a:r>
            <a:r>
              <a:rPr lang="zh-CN" altLang="zh-CN" sz="2400" b="1" dirty="0" smtClean="0">
                <a:solidFill>
                  <a:schemeClr val="tx1"/>
                </a:solidFill>
                <a:sym typeface="+mn-ea"/>
              </a:rPr>
              <a:t>汤显祖的 </a:t>
            </a:r>
            <a:r>
              <a:rPr lang="zh-CN" altLang="zh-CN" sz="2400" b="1" dirty="0" smtClean="0">
                <a:sym typeface="+mn-ea"/>
              </a:rPr>
              <a:t>“</a:t>
            </a:r>
            <a:r>
              <a:rPr lang="zh-CN" altLang="zh-CN" sz="2400" b="1" u="sng" dirty="0">
                <a:sym typeface="+mn-ea"/>
              </a:rPr>
              <a:t>临川四梦</a:t>
            </a:r>
            <a:r>
              <a:rPr lang="zh-CN" altLang="zh-CN" sz="2400" b="1" dirty="0" smtClean="0">
                <a:sym typeface="+mn-ea"/>
              </a:rPr>
              <a:t>”</a:t>
            </a:r>
            <a:r>
              <a:rPr lang="zh-CN" altLang="en-US" sz="2400" b="1" dirty="0" smtClean="0">
                <a:solidFill>
                  <a:srgbClr val="00B050"/>
                </a:solidFill>
                <a:sym typeface="+mn-ea"/>
              </a:rPr>
              <a:t>［名词］</a:t>
            </a:r>
            <a:endParaRPr lang="zh-CN" altLang="zh-CN" sz="2400" b="1" dirty="0">
              <a:solidFill>
                <a:srgbClr val="00B050"/>
              </a:solidFill>
              <a:sym typeface="+mn-ea"/>
            </a:endParaRPr>
          </a:p>
          <a:p>
            <a:pPr indent="0">
              <a:lnSpc>
                <a:spcPct val="130000"/>
              </a:lnSpc>
              <a:buNone/>
            </a:pPr>
            <a:r>
              <a:rPr lang="zh-CN" altLang="zh-CN" dirty="0">
                <a:sym typeface="+mn-ea"/>
              </a:rPr>
              <a:t>汤显祖的传奇作品“临川四梦”又称“玉茗堂四梦”</a:t>
            </a:r>
            <a:r>
              <a:rPr lang="zh-CN" altLang="zh-CN" dirty="0" smtClean="0">
                <a:sym typeface="+mn-ea"/>
              </a:rPr>
              <a:t>，</a:t>
            </a:r>
            <a:endParaRPr lang="en-US" altLang="zh-CN" dirty="0" smtClean="0"/>
          </a:p>
          <a:p>
            <a:pPr indent="0">
              <a:lnSpc>
                <a:spcPct val="130000"/>
              </a:lnSpc>
              <a:buNone/>
            </a:pPr>
            <a:r>
              <a:rPr lang="zh-CN" altLang="zh-CN" dirty="0" smtClean="0">
                <a:sym typeface="+mn-ea"/>
              </a:rPr>
              <a:t>包括</a:t>
            </a:r>
            <a:r>
              <a:rPr lang="zh-CN" altLang="zh-CN" b="1" dirty="0">
                <a:solidFill>
                  <a:srgbClr val="C00000"/>
                </a:solidFill>
                <a:sym typeface="+mn-ea"/>
              </a:rPr>
              <a:t>《紫钗记</a:t>
            </a:r>
            <a:r>
              <a:rPr lang="zh-CN" altLang="zh-CN" b="1" dirty="0" smtClean="0">
                <a:solidFill>
                  <a:srgbClr val="C00000"/>
                </a:solidFill>
                <a:sym typeface="+mn-ea"/>
              </a:rPr>
              <a:t>》</a:t>
            </a:r>
            <a:r>
              <a:rPr lang="zh-CN" altLang="en-US" b="1" dirty="0" smtClean="0">
                <a:latin typeface="KaiTi" charset="-122"/>
                <a:ea typeface="KaiTi" charset="-122"/>
                <a:cs typeface="KaiTi" charset="-122"/>
                <a:sym typeface="+mn-ea"/>
              </a:rPr>
              <a:t>（</a:t>
            </a:r>
            <a:r>
              <a:rPr lang="en-US" altLang="zh-CN" b="1" dirty="0" smtClean="0">
                <a:latin typeface="KaiTi" charset="-122"/>
                <a:ea typeface="KaiTi" charset="-122"/>
                <a:cs typeface="KaiTi" charset="-122"/>
                <a:sym typeface="+mn-ea"/>
              </a:rPr>
              <a:t>《</a:t>
            </a:r>
            <a:r>
              <a:rPr lang="zh-CN" altLang="en-US" b="1" dirty="0" smtClean="0">
                <a:latin typeface="KaiTi" charset="-122"/>
                <a:ea typeface="KaiTi" charset="-122"/>
                <a:cs typeface="KaiTi" charset="-122"/>
                <a:sym typeface="+mn-ea"/>
              </a:rPr>
              <a:t>紫箫记</a:t>
            </a:r>
            <a:r>
              <a:rPr lang="en-US" altLang="zh-CN" b="1" dirty="0" smtClean="0">
                <a:latin typeface="KaiTi" charset="-122"/>
                <a:ea typeface="KaiTi" charset="-122"/>
                <a:cs typeface="KaiTi" charset="-122"/>
                <a:sym typeface="+mn-ea"/>
              </a:rPr>
              <a:t>》</a:t>
            </a:r>
            <a:r>
              <a:rPr lang="zh-CN" altLang="en-US" b="1" dirty="0" smtClean="0">
                <a:latin typeface="KaiTi" charset="-122"/>
                <a:ea typeface="KaiTi" charset="-122"/>
                <a:cs typeface="KaiTi" charset="-122"/>
                <a:sym typeface="+mn-ea"/>
              </a:rPr>
              <a:t>）</a:t>
            </a:r>
            <a:r>
              <a:rPr lang="zh-CN" altLang="zh-CN" b="1" dirty="0" smtClean="0">
                <a:solidFill>
                  <a:srgbClr val="C00000"/>
                </a:solidFill>
                <a:sym typeface="+mn-ea"/>
              </a:rPr>
              <a:t>、</a:t>
            </a:r>
            <a:r>
              <a:rPr lang="zh-CN" altLang="zh-CN" b="1" dirty="0">
                <a:solidFill>
                  <a:srgbClr val="C00000"/>
                </a:solidFill>
                <a:sym typeface="+mn-ea"/>
              </a:rPr>
              <a:t>《牡丹亭</a:t>
            </a:r>
            <a:r>
              <a:rPr lang="zh-CN" altLang="zh-CN" b="1" dirty="0" smtClean="0">
                <a:solidFill>
                  <a:srgbClr val="C00000"/>
                </a:solidFill>
                <a:sym typeface="+mn-ea"/>
              </a:rPr>
              <a:t>》</a:t>
            </a:r>
            <a:r>
              <a:rPr lang="zh-CN" altLang="en-US" b="1" dirty="0" smtClean="0">
                <a:latin typeface="KaiTi" charset="-122"/>
                <a:ea typeface="KaiTi" charset="-122"/>
                <a:cs typeface="KaiTi" charset="-122"/>
                <a:sym typeface="+mn-ea"/>
              </a:rPr>
              <a:t>（</a:t>
            </a:r>
            <a:r>
              <a:rPr lang="en-US" altLang="zh-CN" b="1" dirty="0" smtClean="0">
                <a:latin typeface="KaiTi" charset="-122"/>
                <a:ea typeface="KaiTi" charset="-122"/>
                <a:cs typeface="KaiTi" charset="-122"/>
                <a:sym typeface="+mn-ea"/>
              </a:rPr>
              <a:t>《</a:t>
            </a:r>
            <a:r>
              <a:rPr lang="zh-CN" altLang="en-US" b="1" dirty="0" smtClean="0">
                <a:latin typeface="KaiTi" charset="-122"/>
                <a:ea typeface="KaiTi" charset="-122"/>
                <a:cs typeface="KaiTi" charset="-122"/>
                <a:sym typeface="+mn-ea"/>
              </a:rPr>
              <a:t>还魂记</a:t>
            </a:r>
            <a:r>
              <a:rPr lang="en-US" altLang="zh-CN" b="1" dirty="0" smtClean="0">
                <a:latin typeface="KaiTi" charset="-122"/>
                <a:ea typeface="KaiTi" charset="-122"/>
                <a:cs typeface="KaiTi" charset="-122"/>
                <a:sym typeface="+mn-ea"/>
              </a:rPr>
              <a:t>》</a:t>
            </a:r>
            <a:r>
              <a:rPr lang="zh-CN" altLang="en-US" b="1" dirty="0" smtClean="0">
                <a:latin typeface="KaiTi" charset="-122"/>
                <a:ea typeface="KaiTi" charset="-122"/>
                <a:cs typeface="KaiTi" charset="-122"/>
                <a:sym typeface="+mn-ea"/>
              </a:rPr>
              <a:t>）</a:t>
            </a:r>
            <a:r>
              <a:rPr lang="zh-CN" altLang="zh-CN" b="1" dirty="0" smtClean="0">
                <a:solidFill>
                  <a:srgbClr val="C00000"/>
                </a:solidFill>
                <a:sym typeface="+mn-ea"/>
              </a:rPr>
              <a:t>、</a:t>
            </a:r>
            <a:r>
              <a:rPr lang="zh-CN" altLang="zh-CN" b="1" dirty="0">
                <a:solidFill>
                  <a:srgbClr val="C00000"/>
                </a:solidFill>
                <a:sym typeface="+mn-ea"/>
              </a:rPr>
              <a:t>《南柯记》、《邯郸记》</a:t>
            </a:r>
            <a:r>
              <a:rPr lang="zh-CN" altLang="zh-CN" dirty="0" smtClean="0">
                <a:sym typeface="+mn-ea"/>
              </a:rPr>
              <a:t>。</a:t>
            </a:r>
            <a:endParaRPr lang="en-US" altLang="zh-CN" dirty="0" smtClean="0"/>
          </a:p>
          <a:p>
            <a:pPr indent="0">
              <a:lnSpc>
                <a:spcPct val="130000"/>
              </a:lnSpc>
              <a:buNone/>
            </a:pPr>
            <a:r>
              <a:rPr lang="zh-CN" altLang="zh-CN" dirty="0" smtClean="0">
                <a:latin typeface="Microsoft YaHei" charset="-122"/>
                <a:ea typeface="Microsoft YaHei" charset="-122"/>
                <a:cs typeface="Microsoft YaHei" charset="-122"/>
                <a:sym typeface="+mn-ea"/>
              </a:rPr>
              <a:t>其中</a:t>
            </a:r>
            <a:r>
              <a:rPr lang="zh-CN" altLang="zh-CN" b="1" dirty="0">
                <a:solidFill>
                  <a:srgbClr val="C00000"/>
                </a:solidFill>
                <a:latin typeface="Microsoft YaHei" charset="-122"/>
                <a:ea typeface="Microsoft YaHei" charset="-122"/>
                <a:cs typeface="Microsoft YaHei" charset="-122"/>
                <a:sym typeface="+mn-ea"/>
              </a:rPr>
              <a:t>《牡丹亭》</a:t>
            </a:r>
            <a:r>
              <a:rPr lang="zh-CN" altLang="zh-CN" dirty="0">
                <a:latin typeface="Microsoft YaHei" charset="-122"/>
                <a:ea typeface="Microsoft YaHei" charset="-122"/>
                <a:cs typeface="Microsoft YaHei" charset="-122"/>
                <a:sym typeface="+mn-ea"/>
              </a:rPr>
              <a:t>代表汤显祖传奇创作的最高成就</a:t>
            </a:r>
            <a:r>
              <a:rPr lang="zh-CN" altLang="zh-CN" dirty="0">
                <a:latin typeface="KaiTi" charset="-122"/>
                <a:ea typeface="KaiTi" charset="-122"/>
                <a:cs typeface="KaiTi" charset="-122"/>
                <a:sym typeface="+mn-ea"/>
              </a:rPr>
              <a:t>。</a:t>
            </a:r>
            <a:endParaRPr lang="en-US" altLang="zh-CN" dirty="0">
              <a:latin typeface="KaiTi" charset="-122"/>
              <a:ea typeface="KaiTi" charset="-122"/>
              <a:cs typeface="KaiTi" charset="-122"/>
            </a:endParaRPr>
          </a:p>
          <a:p>
            <a:pPr marL="0" indent="0">
              <a:buNone/>
            </a:pPr>
            <a:endParaRPr lang="zh-CN" altLang="en-US" dirty="0"/>
          </a:p>
        </p:txBody>
      </p:sp>
      <p:sp>
        <p:nvSpPr>
          <p:cNvPr id="7" name="标题 6"/>
          <p:cNvSpPr>
            <a:spLocks noGrp="1"/>
          </p:cNvSpPr>
          <p:nvPr>
            <p:ph type="ctrTitle"/>
          </p:nvPr>
        </p:nvSpPr>
        <p:spPr/>
        <p:txBody>
          <a:bodyPr/>
          <a:lstStyle/>
          <a:p>
            <a:r>
              <a:rPr lang="zh-CN" altLang="en-US" dirty="0">
                <a:latin typeface="方正清刻本悦宋简体" panose="02000000000000000000" pitchFamily="2" charset="-122"/>
                <a:ea typeface="方正清刻本悦宋简体" panose="02000000000000000000" pitchFamily="2" charset="-122"/>
              </a:rPr>
              <a:t>第三节  汤显祖和《牡丹亭》</a:t>
            </a:r>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10256758" y="4284051"/>
            <a:ext cx="1901356" cy="25152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文本框 8"/>
          <p:cNvSpPr txBox="1"/>
          <p:nvPr/>
        </p:nvSpPr>
        <p:spPr>
          <a:xfrm>
            <a:off x="-805" y="334282"/>
            <a:ext cx="5300345" cy="337185"/>
          </a:xfrm>
          <a:prstGeom prst="rect">
            <a:avLst/>
          </a:prstGeom>
          <a:noFill/>
        </p:spPr>
        <p:txBody>
          <a:bodyPr wrap="square" rtlCol="0">
            <a:spAutoFit/>
          </a:bodyPr>
          <a:lstStyle/>
          <a:p>
            <a:r>
              <a:rPr lang="en-US" altLang="zh-CN" sz="1600">
                <a:solidFill>
                  <a:schemeClr val="bg1">
                    <a:lumMod val="85000"/>
                  </a:schemeClr>
                </a:solidFill>
                <a:latin typeface="微软雅黑" panose="020B0503020204020204" pitchFamily="34" charset="-122"/>
                <a:ea typeface="微软雅黑" panose="020B0503020204020204" pitchFamily="34" charset="-122"/>
                <a:cs typeface="微软雅黑" panose="020B0503020204020204" pitchFamily="34" charset="-122"/>
              </a:rPr>
              <a:t>19.</a:t>
            </a:r>
            <a:r>
              <a:rPr lang="en-US" sz="1600">
                <a:solidFill>
                  <a:schemeClr val="bg1">
                    <a:lumMod val="85000"/>
                  </a:schemeClr>
                </a:solidFill>
                <a:latin typeface="微软雅黑" panose="020B0503020204020204" pitchFamily="34" charset="-122"/>
                <a:ea typeface="微软雅黑" panose="020B0503020204020204" pitchFamily="34" charset="-122"/>
                <a:cs typeface="微软雅黑" panose="020B0503020204020204" pitchFamily="34" charset="-122"/>
              </a:rPr>
              <a:t>3.1 </a:t>
            </a:r>
            <a:r>
              <a:rPr sz="1600">
                <a:solidFill>
                  <a:schemeClr val="bg1">
                    <a:lumMod val="85000"/>
                  </a:schemeClr>
                </a:solidFill>
                <a:latin typeface="微软雅黑" panose="020B0503020204020204" pitchFamily="34" charset="-122"/>
                <a:ea typeface="微软雅黑" panose="020B0503020204020204" pitchFamily="34" charset="-122"/>
                <a:cs typeface="微软雅黑" panose="020B0503020204020204" pitchFamily="34" charset="-122"/>
              </a:rPr>
              <a:t> 汤显祖的生平和思想</a:t>
            </a:r>
          </a:p>
        </p:txBody>
      </p:sp>
      <p:sp>
        <p:nvSpPr>
          <p:cNvPr id="10" name="文本框 9"/>
          <p:cNvSpPr txBox="1"/>
          <p:nvPr/>
        </p:nvSpPr>
        <p:spPr>
          <a:xfrm>
            <a:off x="0" y="80010"/>
            <a:ext cx="5300345" cy="337185"/>
          </a:xfrm>
          <a:prstGeom prst="rect">
            <a:avLst/>
          </a:prstGeom>
          <a:noFill/>
        </p:spPr>
        <p:txBody>
          <a:bodyPr wrap="square" rtlCol="0">
            <a:spAutoFit/>
          </a:bodyPr>
          <a:lstStyle/>
          <a:p>
            <a:r>
              <a:rPr lang="en-US" altLang="zh-CN" sz="160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19.</a:t>
            </a:r>
            <a:r>
              <a:rPr lang="en-US" sz="160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3</a:t>
            </a:r>
            <a:r>
              <a:rPr sz="160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 汤显祖</a:t>
            </a:r>
            <a:r>
              <a:rPr lang="zh-CN" sz="160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和《牡丹亭》</a:t>
            </a:r>
          </a:p>
        </p:txBody>
      </p:sp>
    </p:spTree>
    <p:extLst>
      <p:ext uri="{BB962C8B-B14F-4D97-AF65-F5344CB8AC3E}">
        <p14:creationId xmlns:p14="http://schemas.microsoft.com/office/powerpoint/2010/main" val="1300488417"/>
      </p:ext>
    </p:extLst>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idx="4294967295"/>
          </p:nvPr>
        </p:nvSpPr>
        <p:spPr>
          <a:xfrm>
            <a:off x="689136" y="1124585"/>
            <a:ext cx="11502864" cy="5833110"/>
          </a:xfrm>
        </p:spPr>
        <p:txBody>
          <a:bodyPr>
            <a:normAutofit/>
          </a:bodyPr>
          <a:lstStyle/>
          <a:p>
            <a:pPr marL="0" indent="0">
              <a:lnSpc>
                <a:spcPct val="150000"/>
              </a:lnSpc>
              <a:buNone/>
            </a:pPr>
            <a:r>
              <a:rPr lang="zh-CN" altLang="en-US" b="1" dirty="0" smtClean="0">
                <a:solidFill>
                  <a:schemeClr val="tx1"/>
                </a:solidFill>
                <a:sym typeface="+mn-ea"/>
              </a:rPr>
              <a:t>六、</a:t>
            </a:r>
            <a:r>
              <a:rPr lang="zh-CN" altLang="zh-CN" b="1" dirty="0" smtClean="0">
                <a:solidFill>
                  <a:schemeClr val="tx1"/>
                </a:solidFill>
                <a:sym typeface="+mn-ea"/>
              </a:rPr>
              <a:t>《</a:t>
            </a:r>
            <a:r>
              <a:rPr lang="zh-CN" altLang="zh-CN" b="1" dirty="0">
                <a:solidFill>
                  <a:schemeClr val="tx1"/>
                </a:solidFill>
                <a:sym typeface="+mn-ea"/>
              </a:rPr>
              <a:t>牡丹亭》</a:t>
            </a:r>
            <a:r>
              <a:rPr lang="zh-CN" altLang="zh-CN" b="1" dirty="0" smtClean="0">
                <a:solidFill>
                  <a:schemeClr val="tx1"/>
                </a:solidFill>
                <a:sym typeface="+mn-ea"/>
              </a:rPr>
              <a:t>的</a:t>
            </a:r>
            <a:r>
              <a:rPr lang="zh-CN" altLang="en-US" b="1" dirty="0" smtClean="0">
                <a:solidFill>
                  <a:schemeClr val="tx1"/>
                </a:solidFill>
                <a:sym typeface="+mn-ea"/>
              </a:rPr>
              <a:t>杜丽娘</a:t>
            </a:r>
            <a:r>
              <a:rPr lang="zh-CN" altLang="zh-CN" b="1" dirty="0" smtClean="0">
                <a:solidFill>
                  <a:schemeClr val="tx1"/>
                </a:solidFill>
                <a:sym typeface="+mn-ea"/>
              </a:rPr>
              <a:t>人物塑造</a:t>
            </a:r>
            <a:r>
              <a:rPr lang="zh-CN" altLang="en-US" b="1" dirty="0" smtClean="0">
                <a:solidFill>
                  <a:srgbClr val="00B050"/>
                </a:solidFill>
                <a:sym typeface="+mn-ea"/>
              </a:rPr>
              <a:t>［</a:t>
            </a:r>
            <a:r>
              <a:rPr lang="en-US" altLang="zh-CN" b="1" dirty="0" smtClean="0">
                <a:solidFill>
                  <a:srgbClr val="00B050"/>
                </a:solidFill>
                <a:sym typeface="+mn-ea"/>
              </a:rPr>
              <a:t>1404</a:t>
            </a:r>
            <a:r>
              <a:rPr lang="zh-CN" altLang="en-US" b="1" dirty="0" smtClean="0">
                <a:solidFill>
                  <a:srgbClr val="00B050"/>
                </a:solidFill>
                <a:sym typeface="+mn-ea"/>
              </a:rPr>
              <a:t>论述］</a:t>
            </a:r>
            <a:endParaRPr lang="zh-CN" altLang="zh-CN" sz="2000" b="1" dirty="0" smtClean="0">
              <a:solidFill>
                <a:srgbClr val="00B050"/>
              </a:solidFill>
              <a:sym typeface="+mn-ea"/>
            </a:endParaRPr>
          </a:p>
          <a:p>
            <a:pPr marL="0" indent="0">
              <a:lnSpc>
                <a:spcPct val="150000"/>
              </a:lnSpc>
              <a:buNone/>
            </a:pPr>
            <a:r>
              <a:rPr lang="zh-CN" altLang="en-US" dirty="0" smtClean="0">
                <a:sym typeface="+mn-ea"/>
              </a:rPr>
              <a:t>杜丽娘是一个</a:t>
            </a:r>
            <a:r>
              <a:rPr lang="zh-CN" altLang="zh-CN" dirty="0" smtClean="0">
                <a:sym typeface="+mn-ea"/>
              </a:rPr>
              <a:t>追求</a:t>
            </a:r>
            <a:r>
              <a:rPr lang="zh-CN" altLang="zh-CN" dirty="0">
                <a:sym typeface="+mn-ea"/>
              </a:rPr>
              <a:t>自由与爱情的女性形象</a:t>
            </a:r>
          </a:p>
          <a:p>
            <a:pPr indent="0">
              <a:lnSpc>
                <a:spcPct val="150000"/>
              </a:lnSpc>
              <a:spcBef>
                <a:spcPts val="1000"/>
              </a:spcBef>
              <a:spcAft>
                <a:spcPts val="0"/>
              </a:spcAft>
              <a:buNone/>
            </a:pPr>
            <a:r>
              <a:rPr lang="zh-CN" altLang="en-US" dirty="0" smtClean="0">
                <a:sym typeface="+mn-ea"/>
              </a:rPr>
              <a:t>（</a:t>
            </a:r>
            <a:r>
              <a:rPr lang="en-US" altLang="zh-CN" dirty="0" smtClean="0">
                <a:sym typeface="+mn-ea"/>
              </a:rPr>
              <a:t>1</a:t>
            </a:r>
            <a:r>
              <a:rPr lang="zh-CN" altLang="en-US" dirty="0" smtClean="0">
                <a:sym typeface="+mn-ea"/>
              </a:rPr>
              <a:t>）</a:t>
            </a:r>
            <a:r>
              <a:rPr lang="zh-CN" altLang="zh-CN" dirty="0" smtClean="0">
                <a:sym typeface="+mn-ea"/>
              </a:rPr>
              <a:t>细腻</a:t>
            </a:r>
            <a:r>
              <a:rPr lang="zh-CN" altLang="zh-CN" dirty="0">
                <a:sym typeface="+mn-ea"/>
              </a:rPr>
              <a:t>地描绘了她</a:t>
            </a:r>
            <a:r>
              <a:rPr lang="zh-CN" altLang="zh-CN" b="1" u="sng" dirty="0">
                <a:solidFill>
                  <a:srgbClr val="C00000"/>
                </a:solidFill>
                <a:sym typeface="+mn-ea"/>
              </a:rPr>
              <a:t>叛逆性格</a:t>
            </a:r>
            <a:r>
              <a:rPr lang="zh-CN" altLang="zh-CN" dirty="0">
                <a:sym typeface="+mn-ea"/>
              </a:rPr>
              <a:t>的形成与发展。</a:t>
            </a:r>
          </a:p>
          <a:p>
            <a:pPr indent="0">
              <a:lnSpc>
                <a:spcPct val="150000"/>
              </a:lnSpc>
              <a:spcBef>
                <a:spcPts val="1000"/>
              </a:spcBef>
              <a:spcAft>
                <a:spcPts val="0"/>
              </a:spcAft>
              <a:buNone/>
            </a:pPr>
            <a:r>
              <a:rPr lang="zh-CN" altLang="en-US" dirty="0" smtClean="0">
                <a:sym typeface="+mn-ea"/>
              </a:rPr>
              <a:t>（</a:t>
            </a:r>
            <a:r>
              <a:rPr lang="en-US" altLang="zh-CN" dirty="0" smtClean="0">
                <a:sym typeface="+mn-ea"/>
              </a:rPr>
              <a:t>2</a:t>
            </a:r>
            <a:r>
              <a:rPr lang="zh-CN" altLang="en-US" dirty="0" smtClean="0">
                <a:sym typeface="+mn-ea"/>
              </a:rPr>
              <a:t>）</a:t>
            </a:r>
            <a:r>
              <a:rPr lang="zh-CN" altLang="zh-CN" b="1" u="sng" dirty="0" smtClean="0">
                <a:solidFill>
                  <a:srgbClr val="C00000"/>
                </a:solidFill>
                <a:sym typeface="+mn-ea"/>
              </a:rPr>
              <a:t>为</a:t>
            </a:r>
            <a:r>
              <a:rPr lang="zh-CN" altLang="zh-CN" b="1" u="sng" dirty="0">
                <a:solidFill>
                  <a:srgbClr val="C00000"/>
                </a:solidFill>
                <a:sym typeface="+mn-ea"/>
              </a:rPr>
              <a:t>情而死</a:t>
            </a:r>
            <a:r>
              <a:rPr lang="zh-CN" altLang="zh-CN" dirty="0">
                <a:sym typeface="+mn-ea"/>
              </a:rPr>
              <a:t>，是杜丽娘性格的</a:t>
            </a:r>
            <a:r>
              <a:rPr lang="zh-CN" altLang="zh-CN" b="1" dirty="0">
                <a:solidFill>
                  <a:srgbClr val="C00000"/>
                </a:solidFill>
                <a:sym typeface="+mn-ea"/>
              </a:rPr>
              <a:t>一次升华</a:t>
            </a:r>
            <a:r>
              <a:rPr lang="zh-CN" altLang="zh-CN" dirty="0">
                <a:sym typeface="+mn-ea"/>
              </a:rPr>
              <a:t>。</a:t>
            </a:r>
          </a:p>
          <a:p>
            <a:pPr indent="0">
              <a:lnSpc>
                <a:spcPct val="150000"/>
              </a:lnSpc>
              <a:spcBef>
                <a:spcPts val="1000"/>
              </a:spcBef>
              <a:spcAft>
                <a:spcPts val="0"/>
              </a:spcAft>
              <a:buNone/>
            </a:pPr>
            <a:r>
              <a:rPr lang="zh-CN" altLang="en-US" dirty="0" smtClean="0">
                <a:sym typeface="+mn-ea"/>
              </a:rPr>
              <a:t>（</a:t>
            </a:r>
            <a:r>
              <a:rPr lang="en-US" altLang="zh-CN" dirty="0" smtClean="0">
                <a:sym typeface="+mn-ea"/>
              </a:rPr>
              <a:t>3</a:t>
            </a:r>
            <a:r>
              <a:rPr lang="zh-CN" altLang="en-US" dirty="0" smtClean="0">
                <a:sym typeface="+mn-ea"/>
              </a:rPr>
              <a:t>）</a:t>
            </a:r>
            <a:r>
              <a:rPr lang="zh-CN" altLang="zh-CN" dirty="0" smtClean="0">
                <a:sym typeface="+mn-ea"/>
              </a:rPr>
              <a:t>杜丽娘</a:t>
            </a:r>
            <a:r>
              <a:rPr lang="zh-CN" altLang="zh-CN" dirty="0">
                <a:sym typeface="+mn-ea"/>
              </a:rPr>
              <a:t>的</a:t>
            </a:r>
            <a:r>
              <a:rPr lang="zh-CN" altLang="zh-CN" u="sng" dirty="0">
                <a:sym typeface="+mn-ea"/>
              </a:rPr>
              <a:t>由生而死、由死而生</a:t>
            </a:r>
            <a:r>
              <a:rPr lang="zh-CN" altLang="zh-CN" dirty="0">
                <a:sym typeface="+mn-ea"/>
              </a:rPr>
              <a:t>，体现了“</a:t>
            </a:r>
            <a:r>
              <a:rPr lang="zh-CN" altLang="zh-CN" dirty="0">
                <a:solidFill>
                  <a:srgbClr val="C00000"/>
                </a:solidFill>
                <a:sym typeface="+mn-ea"/>
              </a:rPr>
              <a:t>至情</a:t>
            </a:r>
            <a:r>
              <a:rPr lang="zh-CN" altLang="zh-CN" dirty="0">
                <a:sym typeface="+mn-ea"/>
              </a:rPr>
              <a:t>”力量的</a:t>
            </a:r>
            <a:r>
              <a:rPr lang="zh-CN" altLang="zh-CN" dirty="0" smtClean="0">
                <a:sym typeface="+mn-ea"/>
              </a:rPr>
              <a:t>强大</a:t>
            </a:r>
            <a:r>
              <a:rPr lang="zh-CN" altLang="en-US" dirty="0" smtClean="0">
                <a:sym typeface="+mn-ea"/>
              </a:rPr>
              <a:t>，</a:t>
            </a:r>
            <a:r>
              <a:rPr lang="zh-CN" altLang="zh-CN" b="1" u="sng" dirty="0" smtClean="0">
                <a:solidFill>
                  <a:srgbClr val="C00000"/>
                </a:solidFill>
                <a:sym typeface="+mn-ea"/>
              </a:rPr>
              <a:t>为</a:t>
            </a:r>
            <a:r>
              <a:rPr lang="zh-CN" altLang="zh-CN" b="1" u="sng" dirty="0">
                <a:solidFill>
                  <a:srgbClr val="C00000"/>
                </a:solidFill>
                <a:sym typeface="+mn-ea"/>
              </a:rPr>
              <a:t>情而生</a:t>
            </a:r>
            <a:r>
              <a:rPr lang="zh-CN" altLang="zh-CN" u="sng" dirty="0">
                <a:sym typeface="+mn-ea"/>
              </a:rPr>
              <a:t>是她</a:t>
            </a:r>
            <a:r>
              <a:rPr lang="zh-CN" altLang="zh-CN" u="sng" dirty="0" smtClean="0">
                <a:sym typeface="+mn-ea"/>
              </a:rPr>
              <a:t>性格</a:t>
            </a:r>
            <a:r>
              <a:rPr lang="zh-CN" altLang="zh-CN" u="sng" dirty="0">
                <a:sym typeface="+mn-ea"/>
              </a:rPr>
              <a:t>的</a:t>
            </a:r>
            <a:r>
              <a:rPr lang="zh-CN" altLang="zh-CN" b="1" u="sng" dirty="0">
                <a:solidFill>
                  <a:srgbClr val="C00000"/>
                </a:solidFill>
                <a:sym typeface="+mn-ea"/>
              </a:rPr>
              <a:t>又一次升华</a:t>
            </a:r>
            <a:r>
              <a:rPr lang="zh-CN" altLang="zh-CN" u="sng" dirty="0">
                <a:sym typeface="+mn-ea"/>
              </a:rPr>
              <a:t>。</a:t>
            </a:r>
          </a:p>
          <a:p>
            <a:pPr indent="0">
              <a:lnSpc>
                <a:spcPct val="150000"/>
              </a:lnSpc>
              <a:spcBef>
                <a:spcPts val="1000"/>
              </a:spcBef>
              <a:spcAft>
                <a:spcPts val="0"/>
              </a:spcAft>
              <a:buNone/>
            </a:pPr>
            <a:r>
              <a:rPr lang="zh-CN" altLang="en-US" dirty="0" smtClean="0">
                <a:sym typeface="+mn-ea"/>
              </a:rPr>
              <a:t>（</a:t>
            </a:r>
            <a:r>
              <a:rPr lang="en-US" altLang="zh-CN" dirty="0" smtClean="0">
                <a:sym typeface="+mn-ea"/>
              </a:rPr>
              <a:t>4</a:t>
            </a:r>
            <a:r>
              <a:rPr lang="zh-CN" altLang="en-US" dirty="0" smtClean="0">
                <a:sym typeface="+mn-ea"/>
              </a:rPr>
              <a:t>）</a:t>
            </a:r>
            <a:r>
              <a:rPr lang="zh-CN" altLang="zh-CN" dirty="0" smtClean="0">
                <a:sym typeface="+mn-ea"/>
              </a:rPr>
              <a:t>回到</a:t>
            </a:r>
            <a:r>
              <a:rPr lang="zh-CN" altLang="zh-CN" dirty="0">
                <a:sym typeface="+mn-ea"/>
              </a:rPr>
              <a:t>现实的杜丽娘敢于在朝堂之上公然对抗父亲的严命，</a:t>
            </a:r>
            <a:r>
              <a:rPr lang="zh-CN" altLang="zh-CN" dirty="0" smtClean="0">
                <a:sym typeface="+mn-ea"/>
              </a:rPr>
              <a:t>敢于</a:t>
            </a:r>
            <a:endParaRPr lang="en-US" altLang="zh-CN" dirty="0" smtClean="0">
              <a:sym typeface="+mn-ea"/>
            </a:endParaRPr>
          </a:p>
          <a:p>
            <a:pPr indent="0">
              <a:lnSpc>
                <a:spcPct val="150000"/>
              </a:lnSpc>
              <a:spcBef>
                <a:spcPts val="1000"/>
              </a:spcBef>
              <a:spcAft>
                <a:spcPts val="0"/>
              </a:spcAft>
              <a:buNone/>
            </a:pPr>
            <a:r>
              <a:rPr lang="zh-CN" altLang="zh-CN" dirty="0" smtClean="0">
                <a:sym typeface="+mn-ea"/>
              </a:rPr>
              <a:t>向</a:t>
            </a:r>
            <a:r>
              <a:rPr lang="zh-CN" altLang="en-US" dirty="0" smtClean="0">
                <a:sym typeface="+mn-ea"/>
              </a:rPr>
              <a:t>皇帝</a:t>
            </a:r>
            <a:r>
              <a:rPr lang="zh-CN" altLang="zh-CN" dirty="0" smtClean="0">
                <a:sym typeface="+mn-ea"/>
              </a:rPr>
              <a:t>诉说自己的</a:t>
            </a:r>
            <a:r>
              <a:rPr lang="zh-CN" altLang="zh-CN" dirty="0">
                <a:sym typeface="+mn-ea"/>
              </a:rPr>
              <a:t>心曲，  又可以说是她的</a:t>
            </a:r>
            <a:r>
              <a:rPr lang="zh-CN" altLang="zh-CN" u="sng" dirty="0">
                <a:sym typeface="+mn-ea"/>
              </a:rPr>
              <a:t>性格的</a:t>
            </a:r>
            <a:r>
              <a:rPr lang="zh-CN" altLang="zh-CN" b="1" u="sng" dirty="0">
                <a:solidFill>
                  <a:srgbClr val="C00000"/>
                </a:solidFill>
                <a:sym typeface="+mn-ea"/>
              </a:rPr>
              <a:t>再一次升华</a:t>
            </a:r>
            <a:r>
              <a:rPr lang="zh-CN" altLang="zh-CN" dirty="0">
                <a:sym typeface="+mn-ea"/>
              </a:rPr>
              <a:t>。</a:t>
            </a:r>
          </a:p>
          <a:p>
            <a:pPr marL="0" indent="0">
              <a:lnSpc>
                <a:spcPct val="150000"/>
              </a:lnSpc>
              <a:buNone/>
            </a:pPr>
            <a:endParaRPr lang="zh-CN" altLang="zh-CN" sz="2800" dirty="0">
              <a:sym typeface="+mn-ea"/>
            </a:endParaRPr>
          </a:p>
          <a:p>
            <a:pPr marL="0" indent="0">
              <a:lnSpc>
                <a:spcPct val="150000"/>
              </a:lnSpc>
              <a:buNone/>
            </a:pPr>
            <a:endParaRPr lang="zh-CN" altLang="en-US" dirty="0"/>
          </a:p>
        </p:txBody>
      </p:sp>
      <p:sp>
        <p:nvSpPr>
          <p:cNvPr id="8" name="标题 7"/>
          <p:cNvSpPr>
            <a:spLocks noGrp="1"/>
          </p:cNvSpPr>
          <p:nvPr>
            <p:ph type="ctrTitle"/>
          </p:nvPr>
        </p:nvSpPr>
        <p:spPr/>
        <p:txBody>
          <a:bodyPr/>
          <a:lstStyle/>
          <a:p>
            <a:r>
              <a:rPr lang="zh-CN" altLang="en-US" dirty="0">
                <a:latin typeface="方正清刻本悦宋简体" panose="02000000000000000000" pitchFamily="2" charset="-122"/>
                <a:ea typeface="方正清刻本悦宋简体" panose="02000000000000000000" pitchFamily="2" charset="-122"/>
              </a:rPr>
              <a:t>第三节  汤显祖和《牡丹亭》</a:t>
            </a:r>
          </a:p>
        </p:txBody>
      </p:sp>
      <p:pic>
        <p:nvPicPr>
          <p:cNvPr id="8194" name="Picture 2"/>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rcRect/>
          <a:stretch>
            <a:fillRect/>
          </a:stretch>
        </p:blipFill>
        <p:spPr bwMode="auto">
          <a:xfrm flipH="1">
            <a:off x="10323996" y="4584413"/>
            <a:ext cx="1678567" cy="1839546"/>
          </a:xfrm>
          <a:prstGeom prst="ellipse">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文本框 1"/>
          <p:cNvSpPr txBox="1"/>
          <p:nvPr/>
        </p:nvSpPr>
        <p:spPr>
          <a:xfrm>
            <a:off x="0" y="80010"/>
            <a:ext cx="5300345" cy="337185"/>
          </a:xfrm>
          <a:prstGeom prst="rect">
            <a:avLst/>
          </a:prstGeom>
          <a:noFill/>
        </p:spPr>
        <p:txBody>
          <a:bodyPr wrap="square" rtlCol="0">
            <a:spAutoFit/>
          </a:bodyPr>
          <a:lstStyle/>
          <a:p>
            <a:r>
              <a:rPr lang="en-US" altLang="zh-CN" sz="160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19.</a:t>
            </a:r>
            <a:r>
              <a:rPr lang="en-US" sz="160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3.2 </a:t>
            </a:r>
            <a:r>
              <a:rPr sz="160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 《牡丹亭》</a:t>
            </a:r>
          </a:p>
        </p:txBody>
      </p:sp>
    </p:spTree>
    <p:extLst>
      <p:ext uri="{BB962C8B-B14F-4D97-AF65-F5344CB8AC3E}">
        <p14:creationId xmlns:p14="http://schemas.microsoft.com/office/powerpoint/2010/main" val="1885464090"/>
      </p:ext>
    </p:extLst>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idx="4294967295"/>
          </p:nvPr>
        </p:nvSpPr>
        <p:spPr>
          <a:xfrm>
            <a:off x="501650" y="1089888"/>
            <a:ext cx="11690350" cy="5543994"/>
          </a:xfrm>
        </p:spPr>
        <p:txBody>
          <a:bodyPr>
            <a:normAutofit fontScale="92500" lnSpcReduction="20000"/>
          </a:bodyPr>
          <a:lstStyle/>
          <a:p>
            <a:pPr marL="0" indent="0">
              <a:lnSpc>
                <a:spcPct val="160000"/>
              </a:lnSpc>
              <a:buNone/>
            </a:pPr>
            <a:r>
              <a:rPr lang="zh-CN" altLang="en-US" sz="2600" b="1" dirty="0" smtClean="0">
                <a:solidFill>
                  <a:schemeClr val="tx1"/>
                </a:solidFill>
                <a:sym typeface="+mn-ea"/>
              </a:rPr>
              <a:t>六、</a:t>
            </a:r>
            <a:r>
              <a:rPr lang="zh-CN" altLang="zh-CN" sz="2600" b="1" dirty="0" smtClean="0">
                <a:solidFill>
                  <a:schemeClr val="tx1"/>
                </a:solidFill>
                <a:sym typeface="+mn-ea"/>
              </a:rPr>
              <a:t>《</a:t>
            </a:r>
            <a:r>
              <a:rPr lang="zh-CN" altLang="zh-CN" sz="2600" b="1" dirty="0">
                <a:solidFill>
                  <a:schemeClr val="tx1"/>
                </a:solidFill>
                <a:sym typeface="+mn-ea"/>
              </a:rPr>
              <a:t>牡丹亭》的思想内涵和艺术</a:t>
            </a:r>
            <a:r>
              <a:rPr lang="zh-CN" altLang="zh-CN" sz="2600" b="1" dirty="0" smtClean="0">
                <a:solidFill>
                  <a:schemeClr val="tx1"/>
                </a:solidFill>
                <a:sym typeface="+mn-ea"/>
              </a:rPr>
              <a:t>成就</a:t>
            </a:r>
            <a:r>
              <a:rPr lang="zh-CN" altLang="en-US" sz="2600" b="1" dirty="0" smtClean="0">
                <a:solidFill>
                  <a:srgbClr val="00B050"/>
                </a:solidFill>
                <a:sym typeface="+mn-ea"/>
              </a:rPr>
              <a:t>［</a:t>
            </a:r>
            <a:r>
              <a:rPr lang="en-US" altLang="zh-CN" sz="2600" b="1" dirty="0" smtClean="0">
                <a:solidFill>
                  <a:srgbClr val="00B050"/>
                </a:solidFill>
                <a:sym typeface="+mn-ea"/>
              </a:rPr>
              <a:t>1910</a:t>
            </a:r>
            <a:r>
              <a:rPr lang="zh-CN" altLang="en-US" sz="2600" b="1" dirty="0" smtClean="0">
                <a:solidFill>
                  <a:srgbClr val="00B050"/>
                </a:solidFill>
                <a:sym typeface="+mn-ea"/>
              </a:rPr>
              <a:t>论述］</a:t>
            </a:r>
            <a:r>
              <a:rPr lang="zh-CN" altLang="en-US" dirty="0"/>
              <a:t/>
            </a:r>
            <a:br>
              <a:rPr lang="zh-CN" altLang="en-US" dirty="0"/>
            </a:br>
            <a:r>
              <a:rPr lang="zh-CN" altLang="en-US" dirty="0"/>
              <a:t>（</a:t>
            </a:r>
            <a:r>
              <a:rPr lang="en-US" altLang="zh-CN" dirty="0"/>
              <a:t>1</a:t>
            </a:r>
            <a:r>
              <a:rPr lang="zh-CN" altLang="en-US" dirty="0"/>
              <a:t>）</a:t>
            </a:r>
            <a:r>
              <a:rPr lang="en-US" altLang="zh-CN" dirty="0"/>
              <a:t>《</a:t>
            </a:r>
            <a:r>
              <a:rPr lang="zh-CN" altLang="en-US" dirty="0"/>
              <a:t>牡丹亭</a:t>
            </a:r>
            <a:r>
              <a:rPr lang="en-US" altLang="zh-CN" dirty="0"/>
              <a:t>》</a:t>
            </a:r>
            <a:r>
              <a:rPr lang="zh-CN" altLang="en-US" dirty="0"/>
              <a:t>成功塑造了</a:t>
            </a:r>
            <a:r>
              <a:rPr lang="zh-CN" altLang="en-US" b="1" dirty="0">
                <a:solidFill>
                  <a:srgbClr val="C00000"/>
                </a:solidFill>
              </a:rPr>
              <a:t>杜丽娘</a:t>
            </a:r>
            <a:r>
              <a:rPr lang="zh-CN" altLang="en-US" dirty="0"/>
              <a:t>这一追求自由与爱情的女性形象。她处在一个深受理学影响、压抑自由人性的生活氛围里，但并未泯灭自然人性。</a:t>
            </a:r>
          </a:p>
          <a:p>
            <a:pPr marL="0" indent="0">
              <a:lnSpc>
                <a:spcPct val="160000"/>
              </a:lnSpc>
              <a:buNone/>
            </a:pPr>
            <a:r>
              <a:rPr lang="zh-CN" altLang="en-US" dirty="0"/>
              <a:t>（</a:t>
            </a:r>
            <a:r>
              <a:rPr lang="en-US" altLang="zh-CN" dirty="0"/>
              <a:t>2</a:t>
            </a:r>
            <a:r>
              <a:rPr lang="zh-CN" altLang="en-US" dirty="0"/>
              <a:t>）杜丽娘因感春而入梦，与柳梦梅梦中相会。</a:t>
            </a:r>
            <a:r>
              <a:rPr lang="zh-CN" altLang="en-US" b="1" dirty="0">
                <a:solidFill>
                  <a:srgbClr val="C00000"/>
                </a:solidFill>
              </a:rPr>
              <a:t>为情而死</a:t>
            </a:r>
            <a:r>
              <a:rPr lang="zh-CN" altLang="en-US" dirty="0"/>
              <a:t>，是杜丽娘性格的一次升华。 </a:t>
            </a:r>
          </a:p>
          <a:p>
            <a:pPr marL="0" indent="0">
              <a:lnSpc>
                <a:spcPct val="160000"/>
              </a:lnSpc>
              <a:buNone/>
            </a:pPr>
            <a:r>
              <a:rPr lang="zh-CN" altLang="en-US" dirty="0"/>
              <a:t>（</a:t>
            </a:r>
            <a:r>
              <a:rPr lang="en-US" altLang="zh-CN" dirty="0"/>
              <a:t>3</a:t>
            </a:r>
            <a:r>
              <a:rPr lang="zh-CN" altLang="en-US" dirty="0"/>
              <a:t>）她身为</a:t>
            </a:r>
            <a:r>
              <a:rPr lang="zh-CN" altLang="en-US" dirty="0">
                <a:solidFill>
                  <a:srgbClr val="C00000"/>
                </a:solidFill>
              </a:rPr>
              <a:t>鬼魂</a:t>
            </a:r>
            <a:r>
              <a:rPr lang="zh-CN" altLang="en-US" dirty="0"/>
              <a:t>，仍对柳梦梅一往情深，敢向</a:t>
            </a:r>
            <a:r>
              <a:rPr lang="zh-CN" altLang="en-US" b="1" dirty="0">
                <a:solidFill>
                  <a:srgbClr val="C00000"/>
                </a:solidFill>
              </a:rPr>
              <a:t>阎王殿下的胡判官</a:t>
            </a:r>
            <a:r>
              <a:rPr lang="zh-CN" altLang="en-US" dirty="0"/>
              <a:t>诉说感梦而亡的经过，在历尽险阻之后，终与柳梦梅在现实中结合。为情再生，是杜丽娘性格的又一次升华。</a:t>
            </a:r>
          </a:p>
          <a:p>
            <a:pPr marL="0" indent="0">
              <a:lnSpc>
                <a:spcPct val="160000"/>
              </a:lnSpc>
              <a:buNone/>
            </a:pPr>
            <a:r>
              <a:rPr lang="zh-CN" altLang="en-US" dirty="0"/>
              <a:t>（</a:t>
            </a:r>
            <a:r>
              <a:rPr lang="en-US" altLang="zh-CN" dirty="0"/>
              <a:t>4</a:t>
            </a:r>
            <a:r>
              <a:rPr lang="zh-CN" altLang="en-US" dirty="0"/>
              <a:t>）回到</a:t>
            </a:r>
            <a:r>
              <a:rPr lang="zh-CN" altLang="en-US" dirty="0">
                <a:solidFill>
                  <a:srgbClr val="C00000"/>
                </a:solidFill>
              </a:rPr>
              <a:t>现实</a:t>
            </a:r>
            <a:r>
              <a:rPr lang="zh-CN" altLang="en-US" dirty="0"/>
              <a:t>之后，杜丽娘敢于在</a:t>
            </a:r>
            <a:r>
              <a:rPr lang="zh-CN" altLang="en-US" b="1" dirty="0">
                <a:solidFill>
                  <a:srgbClr val="C00000"/>
                </a:solidFill>
              </a:rPr>
              <a:t>朝堂之上对抗父命</a:t>
            </a:r>
            <a:r>
              <a:rPr lang="zh-CN" altLang="en-US" dirty="0"/>
              <a:t>，向皇帝诉说心曲，堪称其性格的第三次升华。 </a:t>
            </a:r>
          </a:p>
          <a:p>
            <a:pPr marL="0" indent="0">
              <a:lnSpc>
                <a:spcPct val="160000"/>
              </a:lnSpc>
              <a:buNone/>
            </a:pPr>
            <a:r>
              <a:rPr lang="zh-CN" altLang="en-US" dirty="0"/>
              <a:t>（</a:t>
            </a:r>
            <a:r>
              <a:rPr lang="en-US" altLang="zh-CN" dirty="0"/>
              <a:t>5</a:t>
            </a:r>
            <a:r>
              <a:rPr lang="zh-CN" altLang="en-US" dirty="0"/>
              <a:t>）小说通过杜丽娘形象的塑造，张扬至情，肯定自然人性，</a:t>
            </a:r>
            <a:r>
              <a:rPr lang="zh-CN" altLang="en-US" b="1" dirty="0">
                <a:solidFill>
                  <a:srgbClr val="C00000"/>
                </a:solidFill>
              </a:rPr>
              <a:t>肯定情与欲的完美结合</a:t>
            </a:r>
            <a:r>
              <a:rPr lang="zh-CN" altLang="en-US" dirty="0"/>
              <a:t>，对于提倡</a:t>
            </a:r>
            <a:r>
              <a:rPr lang="zh-CN" altLang="en-US" b="1" dirty="0">
                <a:solidFill>
                  <a:srgbClr val="C00000"/>
                </a:solidFill>
              </a:rPr>
              <a:t>贞节纲常的传统道德观念</a:t>
            </a:r>
            <a:r>
              <a:rPr lang="zh-CN" altLang="en-US" dirty="0"/>
              <a:t>以猛烈的</a:t>
            </a:r>
            <a:r>
              <a:rPr lang="zh-CN" altLang="en-US" b="1" dirty="0">
                <a:solidFill>
                  <a:srgbClr val="C00000"/>
                </a:solidFill>
              </a:rPr>
              <a:t>冲击</a:t>
            </a:r>
            <a:r>
              <a:rPr lang="zh-CN" altLang="en-US" dirty="0"/>
              <a:t>，具有鲜明的时代精神。</a:t>
            </a:r>
          </a:p>
          <a:p>
            <a:pPr marL="0" indent="0">
              <a:lnSpc>
                <a:spcPct val="160000"/>
              </a:lnSpc>
              <a:buNone/>
            </a:pPr>
            <a:endParaRPr lang="zh-CN" altLang="en-US" dirty="0"/>
          </a:p>
        </p:txBody>
      </p:sp>
      <p:sp>
        <p:nvSpPr>
          <p:cNvPr id="9" name="标题 8"/>
          <p:cNvSpPr>
            <a:spLocks noGrp="1"/>
          </p:cNvSpPr>
          <p:nvPr>
            <p:ph type="ctrTitle"/>
          </p:nvPr>
        </p:nvSpPr>
        <p:spPr/>
        <p:txBody>
          <a:bodyPr/>
          <a:lstStyle/>
          <a:p>
            <a:r>
              <a:rPr lang="zh-CN" altLang="en-US" dirty="0">
                <a:latin typeface="方正清刻本悦宋简体" panose="02000000000000000000" pitchFamily="2" charset="-122"/>
                <a:ea typeface="方正清刻本悦宋简体" panose="02000000000000000000" pitchFamily="2" charset="-122"/>
              </a:rPr>
              <a:t>第三节  汤显祖和《牡丹亭》</a:t>
            </a:r>
          </a:p>
        </p:txBody>
      </p:sp>
      <p:sp>
        <p:nvSpPr>
          <p:cNvPr id="2" name="文本框 1"/>
          <p:cNvSpPr txBox="1"/>
          <p:nvPr/>
        </p:nvSpPr>
        <p:spPr>
          <a:xfrm>
            <a:off x="0" y="80010"/>
            <a:ext cx="5300345" cy="337185"/>
          </a:xfrm>
          <a:prstGeom prst="rect">
            <a:avLst/>
          </a:prstGeom>
          <a:noFill/>
        </p:spPr>
        <p:txBody>
          <a:bodyPr wrap="square" rtlCol="0">
            <a:spAutoFit/>
          </a:bodyPr>
          <a:lstStyle/>
          <a:p>
            <a:r>
              <a:rPr lang="en-US" altLang="zh-CN" sz="160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19.</a:t>
            </a:r>
            <a:r>
              <a:rPr lang="en-US" sz="160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3.2 </a:t>
            </a:r>
            <a:r>
              <a:rPr sz="160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 《牡丹亭》</a:t>
            </a:r>
          </a:p>
        </p:txBody>
      </p:sp>
    </p:spTree>
    <p:extLst>
      <p:ext uri="{BB962C8B-B14F-4D97-AF65-F5344CB8AC3E}">
        <p14:creationId xmlns:p14="http://schemas.microsoft.com/office/powerpoint/2010/main" val="47175338"/>
      </p:ext>
    </p:extLst>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sz="2800" b="1" dirty="0">
                <a:solidFill>
                  <a:schemeClr val="tx1"/>
                </a:solidFill>
                <a:latin typeface="方正清刻本悦宋简体" panose="02000000000000000000" pitchFamily="2" charset="-122"/>
                <a:ea typeface="方正清刻本悦宋简体" panose="02000000000000000000" pitchFamily="2" charset="-122"/>
                <a:sym typeface="+mn-ea"/>
              </a:rPr>
              <a:t>汤显祖与明代戏剧</a:t>
            </a:r>
            <a:endParaRPr lang="zh-CN" altLang="en-US" sz="2800" b="1" dirty="0">
              <a:solidFill>
                <a:schemeClr val="tx1"/>
              </a:solidFill>
              <a:latin typeface="方正清刻本悦宋简体" panose="02000000000000000000" pitchFamily="2" charset="-122"/>
              <a:ea typeface="方正清刻本悦宋简体" panose="02000000000000000000" pitchFamily="2" charset="-122"/>
              <a:sym typeface="+mn-ea"/>
            </a:endParaRPr>
          </a:p>
        </p:txBody>
      </p:sp>
      <p:pic>
        <p:nvPicPr>
          <p:cNvPr id="4" name="图片 3"/>
          <p:cNvPicPr>
            <a:picLocks noChangeAspect="1"/>
          </p:cNvPicPr>
          <p:nvPr/>
        </p:nvPicPr>
        <p:blipFill>
          <a:blip r:embed="rId2">
            <a:clrChange>
              <a:clrFrom>
                <a:srgbClr val="FBFBFB">
                  <a:alpha val="100000"/>
                </a:srgbClr>
              </a:clrFrom>
              <a:clrTo>
                <a:srgbClr val="FBFBFB">
                  <a:alpha val="100000"/>
                  <a:alpha val="0"/>
                </a:srgbClr>
              </a:clrTo>
            </a:clrChange>
          </a:blip>
          <a:stretch>
            <a:fillRect/>
          </a:stretch>
        </p:blipFill>
        <p:spPr>
          <a:xfrm>
            <a:off x="46355" y="1312545"/>
            <a:ext cx="11649075" cy="4094480"/>
          </a:xfrm>
          <a:prstGeom prst="rect">
            <a:avLst/>
          </a:prstGeom>
        </p:spPr>
      </p:pic>
      <p:sp>
        <p:nvSpPr>
          <p:cNvPr id="3" name="文本框 2"/>
          <p:cNvSpPr txBox="1"/>
          <p:nvPr/>
        </p:nvSpPr>
        <p:spPr>
          <a:xfrm>
            <a:off x="0" y="80010"/>
            <a:ext cx="5300345" cy="337185"/>
          </a:xfrm>
          <a:prstGeom prst="rect">
            <a:avLst/>
          </a:prstGeom>
          <a:noFill/>
        </p:spPr>
        <p:txBody>
          <a:bodyPr wrap="square" rtlCol="0">
            <a:spAutoFit/>
          </a:bodyPr>
          <a:lstStyle/>
          <a:p>
            <a:r>
              <a:rPr sz="160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19.3.4四、“临川派”其他传奇作家</a:t>
            </a:r>
          </a:p>
        </p:txBody>
      </p:sp>
    </p:spTree>
    <p:extLst>
      <p:ext uri="{BB962C8B-B14F-4D97-AF65-F5344CB8AC3E}">
        <p14:creationId xmlns:p14="http://schemas.microsoft.com/office/powerpoint/2010/main" val="101906098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编号占位符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09A97C3-AF9F-524B-BCB6-7987EEDA47D3}" type="slidenum">
              <a:rPr kumimoji="1" lang="zh-CN" altLang="en-US" sz="1200" b="0" i="0" u="none" strike="noStrike" kern="1200" cap="none" spc="0" normalizeH="0" baseline="0" noProof="0" smtClean="0">
                <a:ln>
                  <a:noFill/>
                </a:ln>
                <a:solidFill>
                  <a:schemeClr val="tx1">
                    <a:tint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18</a:t>
            </a:fld>
            <a:endParaRPr kumimoji="1" lang="zh-CN" altLang="en-US" sz="1200" b="0" i="0" u="none" strike="noStrike" kern="1200" cap="none" spc="0" normalizeH="0" baseline="0" noProof="0">
              <a:ln>
                <a:noFill/>
              </a:ln>
              <a:solidFill>
                <a:schemeClr val="tx1">
                  <a:tint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3" name="图片 2"/>
          <p:cNvPicPr>
            <a:picLocks noChangeAspect="1"/>
          </p:cNvPicPr>
          <p:nvPr/>
        </p:nvPicPr>
        <p:blipFill>
          <a:blip r:embed="rId2"/>
          <a:stretch>
            <a:fillRect/>
          </a:stretch>
        </p:blipFill>
        <p:spPr>
          <a:xfrm>
            <a:off x="2194700" y="0"/>
            <a:ext cx="9997300" cy="6858000"/>
          </a:xfrm>
          <a:prstGeom prst="rect">
            <a:avLst/>
          </a:prstGeom>
        </p:spPr>
      </p:pic>
      <p:pic>
        <p:nvPicPr>
          <p:cNvPr id="4" name="图片 3"/>
          <p:cNvPicPr>
            <a:picLocks noChangeAspect="1"/>
          </p:cNvPicPr>
          <p:nvPr/>
        </p:nvPicPr>
        <p:blipFill>
          <a:blip r:embed="rId3"/>
          <a:stretch>
            <a:fillRect/>
          </a:stretch>
        </p:blipFill>
        <p:spPr>
          <a:xfrm>
            <a:off x="0" y="-32853"/>
            <a:ext cx="4737100" cy="1397000"/>
          </a:xfrm>
          <a:prstGeom prst="rect">
            <a:avLst/>
          </a:prstGeom>
        </p:spPr>
      </p:pic>
      <p:sp>
        <p:nvSpPr>
          <p:cNvPr id="5" name="文本框 4"/>
          <p:cNvSpPr txBox="1"/>
          <p:nvPr/>
        </p:nvSpPr>
        <p:spPr>
          <a:xfrm>
            <a:off x="179295" y="1631577"/>
            <a:ext cx="3570208" cy="1569660"/>
          </a:xfrm>
          <a:prstGeom prst="rect">
            <a:avLst/>
          </a:prstGeom>
          <a:noFill/>
        </p:spPr>
        <p:txBody>
          <a:bodyPr wrap="none" rtlCol="0" anchor="t">
            <a:spAutoFit/>
          </a:bodyPr>
          <a:lstStyle/>
          <a:p>
            <a:pPr fontAlgn="auto"/>
            <a:r>
              <a:rPr kumimoji="1" lang="zh-CN" altLang="en-US" sz="2400" b="1" dirty="0" smtClean="0">
                <a:solidFill>
                  <a:srgbClr val="C00000"/>
                </a:solidFill>
                <a:latin typeface="方正清刻本悦宋简体" panose="02000000000000000000" pitchFamily="2" charset="-122"/>
                <a:ea typeface="方正清刻本悦宋简体" panose="02000000000000000000" pitchFamily="2" charset="-122"/>
                <a:sym typeface="+mn-ea"/>
              </a:rPr>
              <a:t>［选择题］</a:t>
            </a:r>
            <a:endParaRPr kumimoji="1" lang="en-US" altLang="zh-CN" sz="2400" b="1" dirty="0" smtClean="0">
              <a:solidFill>
                <a:srgbClr val="C00000"/>
              </a:solidFill>
              <a:latin typeface="方正清刻本悦宋简体" panose="02000000000000000000" pitchFamily="2" charset="-122"/>
              <a:ea typeface="方正清刻本悦宋简体" panose="02000000000000000000" pitchFamily="2" charset="-122"/>
              <a:sym typeface="+mn-ea"/>
            </a:endParaRPr>
          </a:p>
          <a:p>
            <a:pPr fontAlgn="auto"/>
            <a:r>
              <a:rPr kumimoji="1" lang="zh-CN" altLang="en-US" sz="2400" b="1" dirty="0" smtClean="0">
                <a:solidFill>
                  <a:srgbClr val="C00000"/>
                </a:solidFill>
                <a:latin typeface="方正清刻本悦宋简体" panose="02000000000000000000" pitchFamily="2" charset="-122"/>
                <a:ea typeface="方正清刻本悦宋简体" panose="02000000000000000000" pitchFamily="2" charset="-122"/>
                <a:sym typeface="+mn-ea"/>
              </a:rPr>
              <a:t>［名词解释］</a:t>
            </a:r>
            <a:endParaRPr kumimoji="1" lang="en-US" altLang="zh-CN" sz="2400" b="1" dirty="0" smtClean="0">
              <a:solidFill>
                <a:srgbClr val="C00000"/>
              </a:solidFill>
              <a:latin typeface="方正清刻本悦宋简体" panose="02000000000000000000" pitchFamily="2" charset="-122"/>
              <a:ea typeface="方正清刻本悦宋简体" panose="02000000000000000000" pitchFamily="2" charset="-122"/>
              <a:sym typeface="+mn-ea"/>
            </a:endParaRPr>
          </a:p>
          <a:p>
            <a:pPr fontAlgn="auto"/>
            <a:r>
              <a:rPr kumimoji="1" lang="zh-CN" altLang="en-US" sz="2400" b="1" dirty="0" smtClean="0">
                <a:solidFill>
                  <a:srgbClr val="C00000"/>
                </a:solidFill>
                <a:latin typeface="方正清刻本悦宋简体" panose="02000000000000000000" pitchFamily="2" charset="-122"/>
                <a:ea typeface="方正清刻本悦宋简体" panose="02000000000000000000" pitchFamily="2" charset="-122"/>
                <a:sym typeface="+mn-ea"/>
              </a:rPr>
              <a:t>［简答］</a:t>
            </a:r>
            <a:endParaRPr kumimoji="1" lang="en-US" altLang="zh-CN" sz="2400" b="1" dirty="0" smtClean="0">
              <a:solidFill>
                <a:srgbClr val="C00000"/>
              </a:solidFill>
              <a:latin typeface="方正清刻本悦宋简体" panose="02000000000000000000" pitchFamily="2" charset="-122"/>
              <a:ea typeface="方正清刻本悦宋简体" panose="02000000000000000000" pitchFamily="2" charset="-122"/>
              <a:sym typeface="+mn-ea"/>
            </a:endParaRPr>
          </a:p>
          <a:p>
            <a:pPr fontAlgn="auto"/>
            <a:r>
              <a:rPr kumimoji="1" lang="zh-CN" altLang="en-US" sz="2400" b="1" dirty="0" smtClean="0">
                <a:solidFill>
                  <a:srgbClr val="C00000"/>
                </a:solidFill>
                <a:latin typeface="方正清刻本悦宋简体" panose="02000000000000000000" pitchFamily="2" charset="-122"/>
                <a:ea typeface="方正清刻本悦宋简体" panose="02000000000000000000" pitchFamily="2" charset="-122"/>
                <a:sym typeface="+mn-ea"/>
              </a:rPr>
              <a:t>以上为历年真题考题汇总</a:t>
            </a:r>
            <a:endParaRPr kumimoji="1" lang="zh-CN" altLang="en-US" sz="2400" b="1" dirty="0">
              <a:solidFill>
                <a:srgbClr val="C00000"/>
              </a:solidFill>
              <a:latin typeface="方正清刻本悦宋简体" panose="02000000000000000000" pitchFamily="2" charset="-122"/>
              <a:ea typeface="方正清刻本悦宋简体" panose="02000000000000000000" pitchFamily="2" charset="-122"/>
              <a:sym typeface="+mn-ea"/>
            </a:endParaRPr>
          </a:p>
        </p:txBody>
      </p:sp>
      <p:sp>
        <p:nvSpPr>
          <p:cNvPr id="6" name="文本框 5"/>
          <p:cNvSpPr txBox="1"/>
          <p:nvPr/>
        </p:nvSpPr>
        <p:spPr>
          <a:xfrm>
            <a:off x="333183" y="4567953"/>
            <a:ext cx="3262432" cy="830997"/>
          </a:xfrm>
          <a:prstGeom prst="rect">
            <a:avLst/>
          </a:prstGeom>
          <a:noFill/>
        </p:spPr>
        <p:txBody>
          <a:bodyPr wrap="none" rtlCol="0" anchor="t">
            <a:spAutoFit/>
          </a:bodyPr>
          <a:lstStyle/>
          <a:p>
            <a:pPr fontAlgn="auto"/>
            <a:r>
              <a:rPr kumimoji="1" lang="zh-CN" altLang="en-US" sz="2400" b="1" dirty="0" smtClean="0">
                <a:solidFill>
                  <a:srgbClr val="C00000"/>
                </a:solidFill>
                <a:latin typeface="方正清刻本悦宋简体" panose="02000000000000000000" pitchFamily="2" charset="-122"/>
                <a:ea typeface="方正清刻本悦宋简体" panose="02000000000000000000" pitchFamily="2" charset="-122"/>
                <a:sym typeface="+mn-ea"/>
              </a:rPr>
              <a:t>你喜欢这样的讲解吗？</a:t>
            </a:r>
            <a:endParaRPr kumimoji="1" lang="en-US" altLang="zh-CN" sz="2400" b="1" dirty="0" smtClean="0">
              <a:solidFill>
                <a:srgbClr val="C00000"/>
              </a:solidFill>
              <a:latin typeface="方正清刻本悦宋简体" panose="02000000000000000000" pitchFamily="2" charset="-122"/>
              <a:ea typeface="方正清刻本悦宋简体" panose="02000000000000000000" pitchFamily="2" charset="-122"/>
              <a:sym typeface="+mn-ea"/>
            </a:endParaRPr>
          </a:p>
          <a:p>
            <a:pPr fontAlgn="auto"/>
            <a:r>
              <a:rPr kumimoji="1" lang="zh-CN" altLang="en-US" sz="2400" b="1" dirty="0" smtClean="0">
                <a:solidFill>
                  <a:srgbClr val="C00000"/>
                </a:solidFill>
                <a:latin typeface="方正清刻本悦宋简体" panose="02000000000000000000" pitchFamily="2" charset="-122"/>
                <a:ea typeface="方正清刻本悦宋简体" panose="02000000000000000000" pitchFamily="2" charset="-122"/>
                <a:sym typeface="+mn-ea"/>
              </a:rPr>
              <a:t>记得支持洋洋老师哦</a:t>
            </a:r>
            <a:endParaRPr kumimoji="1" lang="zh-CN" altLang="en-US" sz="2400" b="1" dirty="0">
              <a:solidFill>
                <a:srgbClr val="C00000"/>
              </a:solidFill>
              <a:latin typeface="方正清刻本悦宋简体" panose="02000000000000000000" pitchFamily="2" charset="-122"/>
              <a:ea typeface="方正清刻本悦宋简体" panose="02000000000000000000" pitchFamily="2" charset="-122"/>
              <a:sym typeface="+mn-ea"/>
            </a:endParaRPr>
          </a:p>
        </p:txBody>
      </p:sp>
      <p:pic>
        <p:nvPicPr>
          <p:cNvPr id="7" name="图片 6"/>
          <p:cNvPicPr>
            <a:picLocks noChangeAspect="1"/>
          </p:cNvPicPr>
          <p:nvPr/>
        </p:nvPicPr>
        <p:blipFill>
          <a:blip r:embed="rId4"/>
          <a:stretch>
            <a:fillRect/>
          </a:stretch>
        </p:blipFill>
        <p:spPr>
          <a:xfrm>
            <a:off x="0" y="0"/>
            <a:ext cx="4648200" cy="1371600"/>
          </a:xfrm>
          <a:prstGeom prst="rect">
            <a:avLst/>
          </a:prstGeom>
        </p:spPr>
      </p:pic>
    </p:spTree>
    <p:extLst>
      <p:ext uri="{BB962C8B-B14F-4D97-AF65-F5344CB8AC3E}">
        <p14:creationId xmlns:p14="http://schemas.microsoft.com/office/powerpoint/2010/main" val="888781933"/>
      </p:ext>
    </p:extLst>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0074" y="-64230"/>
            <a:ext cx="12192000" cy="6922229"/>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文本框 2"/>
          <p:cNvSpPr txBox="1"/>
          <p:nvPr/>
        </p:nvSpPr>
        <p:spPr>
          <a:xfrm>
            <a:off x="7132320" y="822960"/>
            <a:ext cx="3070071" cy="2753574"/>
          </a:xfrm>
          <a:prstGeom prst="rect">
            <a:avLst/>
          </a:prstGeom>
          <a:noFill/>
        </p:spPr>
        <p:txBody>
          <a:bodyPr wrap="none" rtlCol="0">
            <a:spAutoFit/>
          </a:bodyPr>
          <a:lstStyle/>
          <a:p>
            <a:pPr>
              <a:lnSpc>
                <a:spcPct val="150000"/>
              </a:lnSpc>
            </a:pPr>
            <a:r>
              <a:rPr kumimoji="1" lang="zh-CN" altLang="en-US" sz="4000" dirty="0" smtClean="0">
                <a:solidFill>
                  <a:schemeClr val="bg1"/>
                </a:solidFill>
                <a:latin typeface="Microsoft YaHei" charset="-122"/>
                <a:ea typeface="Microsoft YaHei" charset="-122"/>
                <a:cs typeface="Microsoft YaHei" charset="-122"/>
              </a:rPr>
              <a:t>永远相信</a:t>
            </a:r>
            <a:endParaRPr kumimoji="1" lang="en-US" altLang="zh-CN" sz="4000" dirty="0" smtClean="0">
              <a:solidFill>
                <a:schemeClr val="bg1"/>
              </a:solidFill>
              <a:latin typeface="Microsoft YaHei" charset="-122"/>
              <a:ea typeface="Microsoft YaHei" charset="-122"/>
              <a:cs typeface="Microsoft YaHei" charset="-122"/>
            </a:endParaRPr>
          </a:p>
          <a:p>
            <a:pPr>
              <a:lnSpc>
                <a:spcPct val="150000"/>
              </a:lnSpc>
            </a:pPr>
            <a:r>
              <a:rPr kumimoji="1" lang="zh-CN" altLang="en-US" sz="4000" dirty="0" smtClean="0">
                <a:solidFill>
                  <a:schemeClr val="bg1"/>
                </a:solidFill>
                <a:latin typeface="Microsoft YaHei" charset="-122"/>
                <a:ea typeface="Microsoft YaHei" charset="-122"/>
                <a:cs typeface="Microsoft YaHei" charset="-122"/>
              </a:rPr>
              <a:t>美好的事情</a:t>
            </a:r>
            <a:endParaRPr kumimoji="1" lang="en-US" altLang="zh-CN" sz="4000" dirty="0" smtClean="0">
              <a:solidFill>
                <a:schemeClr val="bg1"/>
              </a:solidFill>
              <a:latin typeface="Microsoft YaHei" charset="-122"/>
              <a:ea typeface="Microsoft YaHei" charset="-122"/>
              <a:cs typeface="Microsoft YaHei" charset="-122"/>
            </a:endParaRPr>
          </a:p>
          <a:p>
            <a:pPr>
              <a:lnSpc>
                <a:spcPct val="150000"/>
              </a:lnSpc>
            </a:pPr>
            <a:r>
              <a:rPr kumimoji="1" lang="zh-CN" altLang="en-US" sz="4000" dirty="0" smtClean="0">
                <a:solidFill>
                  <a:schemeClr val="bg1"/>
                </a:solidFill>
                <a:latin typeface="Microsoft YaHei" charset="-122"/>
                <a:ea typeface="Microsoft YaHei" charset="-122"/>
                <a:cs typeface="Microsoft YaHei" charset="-122"/>
              </a:rPr>
              <a:t>即将发生</a:t>
            </a:r>
            <a:r>
              <a:rPr kumimoji="1" lang="is-IS" altLang="zh-CN" sz="4000" dirty="0" smtClean="0">
                <a:solidFill>
                  <a:schemeClr val="bg1"/>
                </a:solidFill>
                <a:latin typeface="Microsoft YaHei" charset="-122"/>
                <a:ea typeface="Microsoft YaHei" charset="-122"/>
                <a:cs typeface="Microsoft YaHei" charset="-122"/>
              </a:rPr>
              <a:t>……</a:t>
            </a:r>
            <a:endParaRPr kumimoji="1" lang="zh-CN" altLang="en-US" sz="4000" dirty="0">
              <a:solidFill>
                <a:schemeClr val="bg1"/>
              </a:solidFill>
              <a:latin typeface="Microsoft YaHei" charset="-122"/>
              <a:ea typeface="Microsoft YaHei" charset="-122"/>
              <a:cs typeface="Microsoft YaHei" charset="-122"/>
            </a:endParaRPr>
          </a:p>
        </p:txBody>
      </p:sp>
      <p:sp>
        <p:nvSpPr>
          <p:cNvPr id="4" name="文本框 3"/>
          <p:cNvSpPr txBox="1"/>
          <p:nvPr/>
        </p:nvSpPr>
        <p:spPr>
          <a:xfrm>
            <a:off x="1809613" y="4140558"/>
            <a:ext cx="9417963" cy="646331"/>
          </a:xfrm>
          <a:prstGeom prst="rect">
            <a:avLst/>
          </a:prstGeom>
          <a:noFill/>
        </p:spPr>
        <p:txBody>
          <a:bodyPr wrap="none" rtlCol="0">
            <a:spAutoFit/>
          </a:bodyPr>
          <a:lstStyle/>
          <a:p>
            <a:r>
              <a:rPr kumimoji="1" lang="zh-CN" altLang="en-US" sz="3600" dirty="0" smtClean="0">
                <a:solidFill>
                  <a:schemeClr val="bg1"/>
                </a:solidFill>
                <a:latin typeface="STXinwei" charset="-122"/>
                <a:ea typeface="STXinwei" charset="-122"/>
                <a:cs typeface="STXinwei" charset="-122"/>
              </a:rPr>
              <a:t>感谢同学们的聆听，请大家认真完成随堂考😊</a:t>
            </a:r>
            <a:endParaRPr kumimoji="1" lang="en-US" altLang="zh-CN" sz="3600" dirty="0" smtClean="0">
              <a:solidFill>
                <a:schemeClr val="bg1"/>
              </a:solidFill>
              <a:latin typeface="STXinwei" charset="-122"/>
              <a:ea typeface="STXinwei" charset="-122"/>
              <a:cs typeface="STXinwei" charset="-122"/>
            </a:endParaRPr>
          </a:p>
        </p:txBody>
      </p:sp>
      <p:sp>
        <p:nvSpPr>
          <p:cNvPr id="5" name="文本框 4"/>
          <p:cNvSpPr txBox="1"/>
          <p:nvPr/>
        </p:nvSpPr>
        <p:spPr>
          <a:xfrm>
            <a:off x="6041542" y="1389444"/>
            <a:ext cx="954107" cy="1015663"/>
          </a:xfrm>
          <a:prstGeom prst="rect">
            <a:avLst/>
          </a:prstGeom>
          <a:noFill/>
        </p:spPr>
        <p:txBody>
          <a:bodyPr wrap="none" rtlCol="0">
            <a:spAutoFit/>
          </a:bodyPr>
          <a:lstStyle/>
          <a:p>
            <a:r>
              <a:rPr kumimoji="1" lang="zh-CN" altLang="en-US" sz="6000" dirty="0" smtClean="0"/>
              <a:t>🎺</a:t>
            </a:r>
            <a:endParaRPr kumimoji="1" lang="zh-CN" altLang="en-US" sz="6000" dirty="0"/>
          </a:p>
        </p:txBody>
      </p:sp>
    </p:spTree>
    <p:extLst>
      <p:ext uri="{BB962C8B-B14F-4D97-AF65-F5344CB8AC3E}">
        <p14:creationId xmlns:p14="http://schemas.microsoft.com/office/powerpoint/2010/main" val="1023835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97592" y="421679"/>
            <a:ext cx="5533697" cy="583565"/>
          </a:xfrm>
          <a:prstGeom prst="rect">
            <a:avLst/>
          </a:prstGeom>
          <a:noFill/>
        </p:spPr>
        <p:txBody>
          <a:bodyPr wrap="square" rtlCol="0">
            <a:spAutoFit/>
          </a:bodyPr>
          <a:lstStyle/>
          <a:p>
            <a:r>
              <a:rPr lang="zh-CN" altLang="en-US" sz="3200" b="1" dirty="0" smtClean="0">
                <a:latin typeface="方正清刻本悦宋简体" panose="02000000000000000000" pitchFamily="2" charset="-122"/>
                <a:ea typeface="方正清刻本悦宋简体" panose="02000000000000000000" pitchFamily="2" charset="-122"/>
              </a:rPr>
              <a:t>第二编  辽金元文学  </a:t>
            </a:r>
          </a:p>
        </p:txBody>
      </p:sp>
      <p:sp>
        <p:nvSpPr>
          <p:cNvPr id="5" name="object 2"/>
          <p:cNvSpPr/>
          <p:nvPr/>
        </p:nvSpPr>
        <p:spPr>
          <a:xfrm>
            <a:off x="1072056" y="4642482"/>
            <a:ext cx="10310648" cy="925194"/>
          </a:xfrm>
          <a:custGeom>
            <a:avLst/>
            <a:gdLst/>
            <a:ahLst/>
            <a:cxnLst/>
            <a:rect l="l" t="t" r="r" b="b"/>
            <a:pathLst>
              <a:path w="9580245" h="925195">
                <a:moveTo>
                  <a:pt x="9425686" y="0"/>
                </a:moveTo>
                <a:lnTo>
                  <a:pt x="154178" y="0"/>
                </a:lnTo>
                <a:lnTo>
                  <a:pt x="105468" y="7865"/>
                </a:lnTo>
                <a:lnTo>
                  <a:pt x="63148" y="29764"/>
                </a:lnTo>
                <a:lnTo>
                  <a:pt x="29764" y="63148"/>
                </a:lnTo>
                <a:lnTo>
                  <a:pt x="7865" y="105468"/>
                </a:lnTo>
                <a:lnTo>
                  <a:pt x="0" y="154177"/>
                </a:lnTo>
                <a:lnTo>
                  <a:pt x="0" y="770889"/>
                </a:lnTo>
                <a:lnTo>
                  <a:pt x="7865" y="819599"/>
                </a:lnTo>
                <a:lnTo>
                  <a:pt x="29764" y="861919"/>
                </a:lnTo>
                <a:lnTo>
                  <a:pt x="63148" y="895303"/>
                </a:lnTo>
                <a:lnTo>
                  <a:pt x="105468" y="917202"/>
                </a:lnTo>
                <a:lnTo>
                  <a:pt x="154178" y="925067"/>
                </a:lnTo>
                <a:lnTo>
                  <a:pt x="9425686" y="925067"/>
                </a:lnTo>
                <a:lnTo>
                  <a:pt x="9474395" y="917202"/>
                </a:lnTo>
                <a:lnTo>
                  <a:pt x="9516715" y="895303"/>
                </a:lnTo>
                <a:lnTo>
                  <a:pt x="9550099" y="861919"/>
                </a:lnTo>
                <a:lnTo>
                  <a:pt x="9571998" y="819599"/>
                </a:lnTo>
                <a:lnTo>
                  <a:pt x="9579864" y="770889"/>
                </a:lnTo>
                <a:lnTo>
                  <a:pt x="9579864" y="154177"/>
                </a:lnTo>
                <a:lnTo>
                  <a:pt x="9571998" y="105468"/>
                </a:lnTo>
                <a:lnTo>
                  <a:pt x="9550099" y="63148"/>
                </a:lnTo>
                <a:lnTo>
                  <a:pt x="9516715" y="29764"/>
                </a:lnTo>
                <a:lnTo>
                  <a:pt x="9474395" y="7865"/>
                </a:lnTo>
                <a:lnTo>
                  <a:pt x="9425686" y="0"/>
                </a:lnTo>
                <a:close/>
              </a:path>
            </a:pathLst>
          </a:custGeom>
          <a:solidFill>
            <a:srgbClr val="ECECEC"/>
          </a:solidFill>
        </p:spPr>
        <p:txBody>
          <a:bodyPr wrap="square" lIns="0" tIns="0" rIns="0" bIns="0" rtlCol="0"/>
          <a:lstStyle/>
          <a:p>
            <a:endParaRPr>
              <a:latin typeface="微软雅黑" panose="020B0503020204020204" pitchFamily="34" charset="-122"/>
              <a:ea typeface="微软雅黑" panose="020B0503020204020204" pitchFamily="34" charset="-122"/>
            </a:endParaRPr>
          </a:p>
        </p:txBody>
      </p:sp>
      <p:graphicFrame>
        <p:nvGraphicFramePr>
          <p:cNvPr id="6" name="object 4"/>
          <p:cNvGraphicFramePr>
            <a:graphicFrameLocks noGrp="1"/>
          </p:cNvGraphicFramePr>
          <p:nvPr/>
        </p:nvGraphicFramePr>
        <p:xfrm>
          <a:off x="1198771" y="4850254"/>
          <a:ext cx="10057809" cy="509650"/>
        </p:xfrm>
        <a:graphic>
          <a:graphicData uri="http://schemas.openxmlformats.org/drawingml/2006/table">
            <a:tbl>
              <a:tblPr firstRow="1" bandRow="1">
                <a:tableStyleId>{2D5ABB26-0587-4C30-8999-92F81FD0307C}</a:tableStyleId>
              </a:tblPr>
              <a:tblGrid>
                <a:gridCol w="1907036"/>
                <a:gridCol w="2207172"/>
                <a:gridCol w="2033752"/>
                <a:gridCol w="2002221"/>
                <a:gridCol w="1907628"/>
              </a:tblGrid>
              <a:tr h="509650">
                <a:tc>
                  <a:txBody>
                    <a:bodyPr/>
                    <a:lstStyle/>
                    <a:p>
                      <a:pPr marL="127000">
                        <a:lnSpc>
                          <a:spcPct val="100000"/>
                        </a:lnSpc>
                        <a:spcBef>
                          <a:spcPts val="710"/>
                        </a:spcBef>
                      </a:pPr>
                      <a:r>
                        <a:rPr sz="2200" dirty="0" err="1">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第一编</a:t>
                      </a:r>
                      <a:r>
                        <a:rPr sz="2200" spc="-85" dirty="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200" spc="0" dirty="0" smtClean="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宋代</a:t>
                      </a:r>
                      <a:endParaRPr sz="2200" dirty="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nchor="ctr">
                    <a:lnR w="12700" cap="flat" cmpd="sng" algn="ctr">
                      <a:solidFill>
                        <a:schemeClr val="tx1"/>
                      </a:solidFill>
                      <a:prstDash val="solid"/>
                      <a:round/>
                      <a:headEnd type="none" w="med" len="med"/>
                      <a:tailEnd type="none" w="med" len="med"/>
                    </a:lnR>
                    <a:solidFill>
                      <a:srgbClr val="ECECEC"/>
                    </a:solidFill>
                  </a:tcPr>
                </a:tc>
                <a:tc>
                  <a:txBody>
                    <a:bodyPr/>
                    <a:lstStyle/>
                    <a:p>
                      <a:pPr marL="229870">
                        <a:lnSpc>
                          <a:spcPct val="100000"/>
                        </a:lnSpc>
                        <a:spcBef>
                          <a:spcPts val="710"/>
                        </a:spcBef>
                      </a:pPr>
                      <a:r>
                        <a:rPr sz="2200" dirty="0" err="1">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第二编</a:t>
                      </a:r>
                      <a:r>
                        <a:rPr sz="2200" spc="-85"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200" spc="0" dirty="0" smtClean="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辽金元</a:t>
                      </a:r>
                      <a:endParaRPr sz="22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ECECEC"/>
                    </a:solidFill>
                  </a:tcPr>
                </a:tc>
                <a:tc>
                  <a:txBody>
                    <a:bodyPr/>
                    <a:lstStyle/>
                    <a:p>
                      <a:pPr marL="283845">
                        <a:lnSpc>
                          <a:spcPct val="100000"/>
                        </a:lnSpc>
                        <a:spcBef>
                          <a:spcPts val="710"/>
                        </a:spcBef>
                      </a:pPr>
                      <a:r>
                        <a:rPr sz="2200" dirty="0" err="1">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第三编</a:t>
                      </a:r>
                      <a:r>
                        <a:rPr sz="2200" spc="-75" dirty="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200" spc="-75" dirty="0" smtClean="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明代</a:t>
                      </a:r>
                      <a:endParaRPr sz="2200" dirty="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ECECEC"/>
                    </a:solidFill>
                  </a:tcPr>
                </a:tc>
                <a:tc>
                  <a:txBody>
                    <a:bodyPr/>
                    <a:lstStyle/>
                    <a:p>
                      <a:pPr marL="288925">
                        <a:lnSpc>
                          <a:spcPct val="100000"/>
                        </a:lnSpc>
                        <a:spcBef>
                          <a:spcPts val="710"/>
                        </a:spcBef>
                      </a:pPr>
                      <a:r>
                        <a:rPr sz="2200" dirty="0" err="1">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第四编</a:t>
                      </a:r>
                      <a:r>
                        <a:rPr sz="2200" spc="-95" dirty="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200" spc="-95" dirty="0" smtClean="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清代</a:t>
                      </a:r>
                      <a:endParaRPr sz="2200" dirty="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ECECEC"/>
                    </a:solidFill>
                  </a:tcPr>
                </a:tc>
                <a:tc>
                  <a:txBody>
                    <a:bodyPr/>
                    <a:lstStyle/>
                    <a:p>
                      <a:pPr marL="288925" marR="0" indent="0" algn="l" defTabSz="914400" rtl="0" eaLnBrk="1" fontAlgn="auto" latinLnBrk="0" hangingPunct="1">
                        <a:lnSpc>
                          <a:spcPct val="100000"/>
                        </a:lnSpc>
                        <a:spcBef>
                          <a:spcPts val="710"/>
                        </a:spcBef>
                        <a:spcAft>
                          <a:spcPts val="0"/>
                        </a:spcAft>
                        <a:buClrTx/>
                        <a:buSzTx/>
                        <a:buFontTx/>
                        <a:buNone/>
                        <a:defRPr/>
                      </a:pPr>
                      <a:r>
                        <a:rPr lang="zh-CN" altLang="en-US" sz="2200" spc="-95" dirty="0" smtClean="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第五编 近代</a:t>
                      </a:r>
                      <a:endParaRPr lang="zh-CN" altLang="en-US" sz="2200" dirty="0" smtClean="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nchor="ctr">
                    <a:lnL w="12700" cap="flat" cmpd="sng" algn="ctr">
                      <a:solidFill>
                        <a:schemeClr val="tx1"/>
                      </a:solidFill>
                      <a:prstDash val="solid"/>
                      <a:round/>
                      <a:headEnd type="none" w="med" len="med"/>
                      <a:tailEnd type="none" w="med" len="med"/>
                    </a:lnL>
                    <a:solidFill>
                      <a:srgbClr val="ECECEC"/>
                    </a:solidFill>
                  </a:tcPr>
                </a:tc>
              </a:tr>
            </a:tbl>
          </a:graphicData>
        </a:graphic>
      </p:graphicFrame>
      <p:sp>
        <p:nvSpPr>
          <p:cNvPr id="7" name="object 5"/>
          <p:cNvSpPr txBox="1"/>
          <p:nvPr/>
        </p:nvSpPr>
        <p:spPr>
          <a:xfrm>
            <a:off x="2728401" y="1566976"/>
            <a:ext cx="4571033" cy="2479675"/>
          </a:xfrm>
          <a:prstGeom prst="rect">
            <a:avLst/>
          </a:prstGeom>
        </p:spPr>
        <p:txBody>
          <a:bodyPr vert="horz" wrap="square" lIns="0" tIns="0" rIns="0" bIns="0" rtlCol="0">
            <a:spAutoFit/>
          </a:bodyPr>
          <a:lstStyle/>
          <a:p>
            <a:pPr>
              <a:lnSpc>
                <a:spcPct val="130000"/>
              </a:lnSpc>
            </a:pPr>
            <a:r>
              <a:rPr sz="2400" b="1" dirty="0" err="1">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第一章</a:t>
            </a:r>
            <a:r>
              <a:rPr sz="24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 </a:t>
            </a:r>
            <a:r>
              <a:rPr lang="en-US" sz="2400" b="1" dirty="0" smtClean="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400" b="1" dirty="0" smtClean="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辽金文学</a:t>
            </a:r>
            <a:endParaRPr lang="en-US" altLang="zh-CN" sz="2000" b="1" dirty="0" smtClean="0">
              <a:solidFill>
                <a:srgbClr val="C00000"/>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30000"/>
              </a:lnSpc>
            </a:pPr>
            <a:r>
              <a:rPr sz="2000" dirty="0" err="1" smtClean="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第二章</a:t>
            </a:r>
            <a:r>
              <a:rPr lang="en-US" sz="2000" dirty="0" smtClean="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000" dirty="0" smtClean="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元杂剧的兴盛和代表作家</a:t>
            </a:r>
            <a:endParaRPr lang="en-US" sz="2000" dirty="0" smtClean="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30000"/>
              </a:lnSpc>
            </a:pPr>
            <a:r>
              <a:rPr sz="2000" dirty="0" err="1" smtClean="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第三章</a:t>
            </a:r>
            <a:r>
              <a:rPr sz="2000" dirty="0" smtClean="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 </a:t>
            </a:r>
            <a:r>
              <a:rPr lang="en-US" sz="2000" dirty="0" smtClean="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000" dirty="0" smtClean="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杰出的戏曲家关汉卿与王实甫</a:t>
            </a:r>
            <a:endParaRPr sz="2000" dirty="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30000"/>
              </a:lnSpc>
            </a:pPr>
            <a:r>
              <a:rPr sz="2000" dirty="0" err="1" smtClean="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第四章</a:t>
            </a:r>
            <a:r>
              <a:rPr lang="en-US" sz="2000" dirty="0" smtClean="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000" dirty="0" smtClean="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元代散曲</a:t>
            </a:r>
            <a:endParaRPr lang="en-US" altLang="zh-CN" sz="2000" dirty="0" smtClean="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30000"/>
              </a:lnSpc>
            </a:pPr>
            <a:r>
              <a:rPr lang="zh-CN" altLang="en-US" sz="2000" dirty="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第五</a:t>
            </a:r>
            <a:r>
              <a:rPr lang="zh-CN" altLang="en-US" sz="2000" dirty="0" smtClean="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章  宋元南戏和话本</a:t>
            </a:r>
            <a:endParaRPr lang="en-US" altLang="zh-CN" sz="2000" dirty="0" smtClean="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30000"/>
              </a:lnSpc>
            </a:pPr>
            <a:r>
              <a:rPr lang="zh-CN" altLang="en-US" sz="2000" dirty="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第六</a:t>
            </a:r>
            <a:r>
              <a:rPr lang="zh-CN" altLang="en-US" sz="2000" dirty="0" smtClean="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章  元代诗文</a:t>
            </a:r>
            <a:endParaRPr lang="en-US" altLang="zh-CN" sz="2000" dirty="0" smtClean="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8" name="object 6"/>
          <p:cNvSpPr/>
          <p:nvPr/>
        </p:nvSpPr>
        <p:spPr>
          <a:xfrm>
            <a:off x="4176918" y="4299779"/>
            <a:ext cx="294640" cy="215265"/>
          </a:xfrm>
          <a:custGeom>
            <a:avLst/>
            <a:gdLst/>
            <a:ahLst/>
            <a:cxnLst/>
            <a:rect l="l" t="t" r="r" b="b"/>
            <a:pathLst>
              <a:path w="294639" h="215264">
                <a:moveTo>
                  <a:pt x="294131" y="0"/>
                </a:moveTo>
                <a:lnTo>
                  <a:pt x="0" y="0"/>
                </a:lnTo>
                <a:lnTo>
                  <a:pt x="147066" y="214883"/>
                </a:lnTo>
                <a:lnTo>
                  <a:pt x="294131" y="0"/>
                </a:lnTo>
                <a:close/>
              </a:path>
            </a:pathLst>
          </a:custGeom>
          <a:solidFill>
            <a:srgbClr val="C00000"/>
          </a:solidFill>
        </p:spPr>
        <p:txBody>
          <a:bodyPr wrap="square" lIns="0" tIns="0" rIns="0" bIns="0" rtlCol="0"/>
          <a:lstStyle/>
          <a:p>
            <a:endParaRPr>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9853592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94431" y="1193296"/>
            <a:ext cx="11814412" cy="4524315"/>
          </a:xfrm>
          <a:prstGeom prst="rect">
            <a:avLst/>
          </a:prstGeom>
        </p:spPr>
        <p:txBody>
          <a:bodyPr wrap="square">
            <a:spAutoFit/>
          </a:bodyPr>
          <a:lstStyle/>
          <a:p>
            <a:pPr>
              <a:lnSpc>
                <a:spcPct val="200000"/>
              </a:lnSpc>
            </a:pPr>
            <a:r>
              <a:rPr lang="en-US" altLang="zh-CN" sz="2400" dirty="0" smtClean="0">
                <a:latin typeface="Microsoft YaHei" charset="-122"/>
                <a:ea typeface="Microsoft YaHei" charset="-122"/>
                <a:cs typeface="Microsoft YaHei" charset="-122"/>
              </a:rPr>
              <a:t>1</a:t>
            </a:r>
            <a:r>
              <a:rPr lang="zh-CN" altLang="en-US" sz="2400" dirty="0">
                <a:latin typeface="Microsoft YaHei" charset="-122"/>
                <a:ea typeface="Microsoft YaHei" charset="-122"/>
                <a:cs typeface="Microsoft YaHei" charset="-122"/>
              </a:rPr>
              <a:t>、</a:t>
            </a:r>
            <a:r>
              <a:rPr lang="en-US" altLang="zh-CN" sz="2400" dirty="0" smtClean="0">
                <a:latin typeface="Microsoft YaHei" charset="-122"/>
                <a:ea typeface="Microsoft YaHei" charset="-122"/>
                <a:cs typeface="Microsoft YaHei" charset="-122"/>
              </a:rPr>
              <a:t>【</a:t>
            </a:r>
            <a:r>
              <a:rPr lang="zh-CN" altLang="en-US" sz="2400" dirty="0" smtClean="0">
                <a:latin typeface="Microsoft YaHei" charset="-122"/>
                <a:ea typeface="Microsoft YaHei" charset="-122"/>
                <a:cs typeface="Microsoft YaHei" charset="-122"/>
              </a:rPr>
              <a:t>安排</a:t>
            </a:r>
            <a:r>
              <a:rPr lang="en-US" altLang="zh-CN" sz="2400" dirty="0" smtClean="0">
                <a:latin typeface="Microsoft YaHei" charset="-122"/>
                <a:ea typeface="Microsoft YaHei" charset="-122"/>
                <a:cs typeface="Microsoft YaHei" charset="-122"/>
              </a:rPr>
              <a:t>】</a:t>
            </a:r>
            <a:r>
              <a:rPr lang="zh-CN" altLang="en-US" sz="2400" dirty="0" smtClean="0">
                <a:latin typeface="Microsoft YaHei" charset="-122"/>
                <a:ea typeface="Microsoft YaHei" charset="-122"/>
                <a:cs typeface="Microsoft YaHei" charset="-122"/>
              </a:rPr>
              <a:t>本周</a:t>
            </a:r>
            <a:r>
              <a:rPr lang="zh-CN" altLang="en-US" sz="2400" dirty="0" smtClean="0">
                <a:solidFill>
                  <a:srgbClr val="0070C0"/>
                </a:solidFill>
                <a:latin typeface="Microsoft YaHei" charset="-122"/>
                <a:ea typeface="Microsoft YaHei" charset="-122"/>
                <a:cs typeface="Microsoft YaHei" charset="-122"/>
              </a:rPr>
              <a:t>二、四、六</a:t>
            </a:r>
            <a:r>
              <a:rPr lang="zh-CN" altLang="en-US" sz="2400" dirty="0" smtClean="0">
                <a:latin typeface="Microsoft YaHei" charset="-122"/>
                <a:ea typeface="Microsoft YaHei" charset="-122"/>
                <a:cs typeface="Microsoft YaHei" charset="-122"/>
              </a:rPr>
              <a:t>有</a:t>
            </a:r>
            <a:r>
              <a:rPr lang="zh-CN" altLang="en-US" sz="2400" dirty="0">
                <a:latin typeface="Microsoft YaHei" charset="-122"/>
                <a:ea typeface="Microsoft YaHei" charset="-122"/>
                <a:cs typeface="Microsoft YaHei" charset="-122"/>
              </a:rPr>
              <a:t>课，</a:t>
            </a:r>
            <a:r>
              <a:rPr lang="zh-CN" altLang="en-US" sz="2400" dirty="0" smtClean="0">
                <a:latin typeface="Microsoft YaHei" charset="-122"/>
                <a:ea typeface="Microsoft YaHei" charset="-122"/>
                <a:cs typeface="Microsoft YaHei" charset="-122"/>
              </a:rPr>
              <a:t>共计</a:t>
            </a:r>
            <a:r>
              <a:rPr lang="en-US" altLang="zh-CN" sz="2400" dirty="0" smtClean="0">
                <a:solidFill>
                  <a:srgbClr val="0070C0"/>
                </a:solidFill>
                <a:latin typeface="Microsoft YaHei" charset="-122"/>
                <a:ea typeface="Microsoft YaHei" charset="-122"/>
                <a:cs typeface="Microsoft YaHei" charset="-122"/>
              </a:rPr>
              <a:t>3</a:t>
            </a:r>
            <a:r>
              <a:rPr lang="zh-CN" altLang="en-US" sz="2400" dirty="0" smtClean="0">
                <a:solidFill>
                  <a:srgbClr val="0070C0"/>
                </a:solidFill>
                <a:latin typeface="Microsoft YaHei" charset="-122"/>
                <a:ea typeface="Microsoft YaHei" charset="-122"/>
                <a:cs typeface="Microsoft YaHei" charset="-122"/>
              </a:rPr>
              <a:t>次</a:t>
            </a:r>
            <a:r>
              <a:rPr lang="zh-CN" altLang="en-US" sz="2400" dirty="0" smtClean="0">
                <a:latin typeface="Microsoft YaHei" charset="-122"/>
                <a:ea typeface="Microsoft YaHei" charset="-122"/>
                <a:cs typeface="Microsoft YaHei" charset="-122"/>
              </a:rPr>
              <a:t>课程；</a:t>
            </a:r>
            <a:endParaRPr lang="en-US" altLang="zh-CN" sz="2400" dirty="0" smtClean="0">
              <a:latin typeface="Microsoft YaHei" charset="-122"/>
              <a:ea typeface="Microsoft YaHei" charset="-122"/>
              <a:cs typeface="Microsoft YaHei" charset="-122"/>
            </a:endParaRPr>
          </a:p>
          <a:p>
            <a:pPr>
              <a:lnSpc>
                <a:spcPct val="200000"/>
              </a:lnSpc>
            </a:pPr>
            <a:r>
              <a:rPr lang="en-US" altLang="zh-CN" sz="2400" dirty="0" smtClean="0">
                <a:latin typeface="Microsoft YaHei" charset="-122"/>
                <a:ea typeface="Microsoft YaHei" charset="-122"/>
                <a:cs typeface="Microsoft YaHei" charset="-122"/>
              </a:rPr>
              <a:t>2</a:t>
            </a:r>
            <a:r>
              <a:rPr lang="zh-CN" altLang="en-US" sz="2400" dirty="0">
                <a:latin typeface="Microsoft YaHei" charset="-122"/>
                <a:ea typeface="Microsoft YaHei" charset="-122"/>
                <a:cs typeface="Microsoft YaHei" charset="-122"/>
              </a:rPr>
              <a:t>、</a:t>
            </a:r>
            <a:r>
              <a:rPr lang="en-US" altLang="zh-CN" sz="2400" dirty="0" smtClean="0">
                <a:latin typeface="Microsoft YaHei" charset="-122"/>
                <a:ea typeface="Microsoft YaHei" charset="-122"/>
                <a:cs typeface="Microsoft YaHei" charset="-122"/>
              </a:rPr>
              <a:t>【</a:t>
            </a:r>
            <a:r>
              <a:rPr lang="zh-CN" altLang="en-US" sz="2400" dirty="0" smtClean="0">
                <a:latin typeface="Microsoft YaHei" charset="-122"/>
                <a:ea typeface="Microsoft YaHei" charset="-122"/>
                <a:cs typeface="Microsoft YaHei" charset="-122"/>
              </a:rPr>
              <a:t>时间</a:t>
            </a:r>
            <a:r>
              <a:rPr lang="en-US" altLang="zh-CN" sz="2400" dirty="0" smtClean="0">
                <a:latin typeface="Microsoft YaHei" charset="-122"/>
                <a:ea typeface="Microsoft YaHei" charset="-122"/>
                <a:cs typeface="Microsoft YaHei" charset="-122"/>
              </a:rPr>
              <a:t>】7:15-7:30</a:t>
            </a:r>
            <a:r>
              <a:rPr lang="zh-CN" altLang="en-US" sz="2400" dirty="0" smtClean="0">
                <a:latin typeface="Microsoft YaHei" charset="-122"/>
                <a:ea typeface="Microsoft YaHei" charset="-122"/>
                <a:cs typeface="Microsoft YaHei" charset="-122"/>
              </a:rPr>
              <a:t>主播复习答疑，</a:t>
            </a:r>
            <a:r>
              <a:rPr lang="en-US" altLang="zh-CN" sz="2400" dirty="0" smtClean="0">
                <a:latin typeface="Microsoft YaHei" charset="-122"/>
                <a:ea typeface="Microsoft YaHei" charset="-122"/>
                <a:cs typeface="Microsoft YaHei" charset="-122"/>
              </a:rPr>
              <a:t>7:30-9:40</a:t>
            </a:r>
            <a:r>
              <a:rPr lang="zh-CN" altLang="en-US" sz="2400" dirty="0" smtClean="0">
                <a:latin typeface="Microsoft YaHei" charset="-122"/>
                <a:ea typeface="Microsoft YaHei" charset="-122"/>
                <a:cs typeface="Microsoft YaHei" charset="-122"/>
              </a:rPr>
              <a:t>正课</a:t>
            </a:r>
            <a:r>
              <a:rPr lang="zh-CN" altLang="en-US" sz="2400" dirty="0">
                <a:latin typeface="Microsoft YaHei" charset="-122"/>
                <a:ea typeface="Microsoft YaHei" charset="-122"/>
                <a:cs typeface="Microsoft YaHei" charset="-122"/>
              </a:rPr>
              <a:t>时间，</a:t>
            </a:r>
            <a:r>
              <a:rPr lang="en-US" altLang="zh-CN" sz="2400" dirty="0" smtClean="0">
                <a:latin typeface="Microsoft YaHei" charset="-122"/>
                <a:ea typeface="Microsoft YaHei" charset="-122"/>
                <a:cs typeface="Microsoft YaHei" charset="-122"/>
              </a:rPr>
              <a:t>9:40-9:55</a:t>
            </a:r>
            <a:r>
              <a:rPr lang="zh-CN" altLang="en-US" sz="2400" dirty="0" smtClean="0">
                <a:latin typeface="Microsoft YaHei" charset="-122"/>
                <a:ea typeface="Microsoft YaHei" charset="-122"/>
                <a:cs typeface="Microsoft YaHei" charset="-122"/>
              </a:rPr>
              <a:t>随堂考</a:t>
            </a:r>
            <a:r>
              <a:rPr lang="en-US" altLang="zh-CN" sz="2400" dirty="0" smtClean="0">
                <a:latin typeface="Microsoft YaHei" charset="-122"/>
                <a:ea typeface="Microsoft YaHei" charset="-122"/>
                <a:cs typeface="Microsoft YaHei" charset="-122"/>
              </a:rPr>
              <a:t>+</a:t>
            </a:r>
            <a:r>
              <a:rPr lang="zh-CN" altLang="en-US" sz="2400" dirty="0" smtClean="0">
                <a:latin typeface="Microsoft YaHei" charset="-122"/>
                <a:ea typeface="Microsoft YaHei" charset="-122"/>
                <a:cs typeface="Microsoft YaHei" charset="-122"/>
              </a:rPr>
              <a:t>答疑</a:t>
            </a:r>
            <a:endParaRPr lang="zh-CN" altLang="en-US" sz="2400" dirty="0">
              <a:latin typeface="Microsoft YaHei" charset="-122"/>
              <a:ea typeface="Microsoft YaHei" charset="-122"/>
              <a:cs typeface="Microsoft YaHei" charset="-122"/>
            </a:endParaRPr>
          </a:p>
          <a:p>
            <a:pPr>
              <a:lnSpc>
                <a:spcPct val="200000"/>
              </a:lnSpc>
            </a:pPr>
            <a:r>
              <a:rPr lang="en-US" altLang="zh-CN" sz="2400" dirty="0" smtClean="0">
                <a:latin typeface="Microsoft YaHei" charset="-122"/>
                <a:ea typeface="Microsoft YaHei" charset="-122"/>
                <a:cs typeface="Microsoft YaHei" charset="-122"/>
              </a:rPr>
              <a:t>3</a:t>
            </a:r>
            <a:r>
              <a:rPr lang="zh-CN" altLang="en-US" sz="2400" dirty="0">
                <a:latin typeface="Microsoft YaHei" charset="-122"/>
                <a:ea typeface="Microsoft YaHei" charset="-122"/>
                <a:cs typeface="Microsoft YaHei" charset="-122"/>
              </a:rPr>
              <a:t>、</a:t>
            </a:r>
            <a:r>
              <a:rPr lang="en-US" altLang="zh-CN" sz="2400" dirty="0" smtClean="0">
                <a:latin typeface="Microsoft YaHei" charset="-122"/>
                <a:ea typeface="Microsoft YaHei" charset="-122"/>
                <a:cs typeface="Microsoft YaHei" charset="-122"/>
              </a:rPr>
              <a:t>【</a:t>
            </a:r>
            <a:r>
              <a:rPr lang="zh-CN" altLang="en-US" sz="2400" dirty="0" smtClean="0">
                <a:latin typeface="Microsoft YaHei" charset="-122"/>
                <a:ea typeface="Microsoft YaHei" charset="-122"/>
                <a:cs typeface="Microsoft YaHei" charset="-122"/>
              </a:rPr>
              <a:t>奖励</a:t>
            </a:r>
            <a:r>
              <a:rPr lang="en-US" altLang="zh-CN" sz="2400" dirty="0" smtClean="0">
                <a:latin typeface="Microsoft YaHei" charset="-122"/>
                <a:ea typeface="Microsoft YaHei" charset="-122"/>
                <a:cs typeface="Microsoft YaHei" charset="-122"/>
              </a:rPr>
              <a:t>】</a:t>
            </a:r>
            <a:r>
              <a:rPr lang="zh-CN" altLang="en-US" sz="2400" dirty="0" smtClean="0">
                <a:latin typeface="Microsoft YaHei" charset="-122"/>
                <a:ea typeface="Microsoft YaHei" charset="-122"/>
                <a:cs typeface="Microsoft YaHei" charset="-122"/>
              </a:rPr>
              <a:t>坚持</a:t>
            </a:r>
            <a:r>
              <a:rPr lang="zh-CN" altLang="en-US" sz="2400" dirty="0" smtClean="0">
                <a:solidFill>
                  <a:srgbClr val="C00000"/>
                </a:solidFill>
                <a:latin typeface="Microsoft YaHei" charset="-122"/>
                <a:ea typeface="Microsoft YaHei" charset="-122"/>
                <a:cs typeface="Microsoft YaHei" charset="-122"/>
              </a:rPr>
              <a:t>直播累计</a:t>
            </a:r>
            <a:r>
              <a:rPr lang="en-US" altLang="zh-CN" sz="2400" dirty="0" smtClean="0">
                <a:solidFill>
                  <a:srgbClr val="C00000"/>
                </a:solidFill>
                <a:latin typeface="Microsoft YaHei" charset="-122"/>
                <a:ea typeface="Microsoft YaHei" charset="-122"/>
                <a:cs typeface="Microsoft YaHei" charset="-122"/>
              </a:rPr>
              <a:t>2</a:t>
            </a:r>
            <a:r>
              <a:rPr lang="zh-CN" altLang="en-US" sz="2400" dirty="0" smtClean="0">
                <a:solidFill>
                  <a:srgbClr val="C00000"/>
                </a:solidFill>
                <a:latin typeface="Microsoft YaHei" charset="-122"/>
                <a:ea typeface="Microsoft YaHei" charset="-122"/>
                <a:cs typeface="Microsoft YaHei" charset="-122"/>
              </a:rPr>
              <a:t>小时以上</a:t>
            </a:r>
            <a:r>
              <a:rPr lang="zh-CN" altLang="en-US" sz="2400" dirty="0" smtClean="0">
                <a:latin typeface="Microsoft YaHei" charset="-122"/>
                <a:ea typeface="Microsoft YaHei" charset="-122"/>
                <a:cs typeface="Microsoft YaHei" charset="-122"/>
              </a:rPr>
              <a:t>听课</a:t>
            </a:r>
            <a:r>
              <a:rPr lang="en-US" altLang="zh-CN" sz="2400" dirty="0" smtClean="0">
                <a:latin typeface="Microsoft YaHei" charset="-122"/>
                <a:ea typeface="Microsoft YaHei" charset="-122"/>
                <a:cs typeface="Microsoft YaHei" charset="-122"/>
              </a:rPr>
              <a:t>2</a:t>
            </a:r>
            <a:r>
              <a:rPr lang="zh-CN" altLang="en-US" sz="2400" dirty="0" smtClean="0">
                <a:latin typeface="Microsoft YaHei" charset="-122"/>
                <a:ea typeface="Microsoft YaHei" charset="-122"/>
                <a:cs typeface="Microsoft YaHei" charset="-122"/>
              </a:rPr>
              <a:t>次及以上，可在最后得到“</a:t>
            </a:r>
            <a:r>
              <a:rPr lang="zh-CN" altLang="en-US" sz="2400" dirty="0" smtClean="0">
                <a:solidFill>
                  <a:srgbClr val="C00000"/>
                </a:solidFill>
                <a:latin typeface="Microsoft YaHei" charset="-122"/>
                <a:ea typeface="Microsoft YaHei" charset="-122"/>
                <a:cs typeface="Microsoft YaHei" charset="-122"/>
              </a:rPr>
              <a:t>简答题汇总</a:t>
            </a:r>
            <a:r>
              <a:rPr lang="zh-CN" altLang="en-US" sz="2400" dirty="0" smtClean="0">
                <a:latin typeface="Microsoft YaHei" charset="-122"/>
                <a:ea typeface="Microsoft YaHei" charset="-122"/>
                <a:cs typeface="Microsoft YaHei" charset="-122"/>
              </a:rPr>
              <a:t>”；</a:t>
            </a:r>
            <a:endParaRPr lang="en-US" altLang="zh-CN" sz="2400" dirty="0" smtClean="0">
              <a:latin typeface="Microsoft YaHei" charset="-122"/>
              <a:ea typeface="Microsoft YaHei" charset="-122"/>
              <a:cs typeface="Microsoft YaHei" charset="-122"/>
            </a:endParaRPr>
          </a:p>
          <a:p>
            <a:pPr>
              <a:lnSpc>
                <a:spcPct val="200000"/>
              </a:lnSpc>
            </a:pPr>
            <a:r>
              <a:rPr lang="en-US" altLang="zh-CN" sz="2400" dirty="0" smtClean="0">
                <a:latin typeface="Microsoft YaHei" charset="-122"/>
                <a:ea typeface="Microsoft YaHei" charset="-122"/>
                <a:cs typeface="Microsoft YaHei" charset="-122"/>
              </a:rPr>
              <a:t>4</a:t>
            </a:r>
            <a:r>
              <a:rPr lang="zh-CN" altLang="en-US" sz="2400" dirty="0">
                <a:latin typeface="Microsoft YaHei" charset="-122"/>
                <a:ea typeface="Microsoft YaHei" charset="-122"/>
                <a:cs typeface="Microsoft YaHei" charset="-122"/>
              </a:rPr>
              <a:t>、</a:t>
            </a:r>
            <a:r>
              <a:rPr lang="en-US" altLang="zh-CN" sz="2400" dirty="0">
                <a:latin typeface="Microsoft YaHei" charset="-122"/>
                <a:ea typeface="Microsoft YaHei" charset="-122"/>
                <a:cs typeface="Microsoft YaHei" charset="-122"/>
              </a:rPr>
              <a:t>【</a:t>
            </a:r>
            <a:r>
              <a:rPr lang="zh-CN" altLang="en-US" sz="2400" dirty="0">
                <a:latin typeface="Microsoft YaHei" charset="-122"/>
                <a:ea typeface="Microsoft YaHei" charset="-122"/>
                <a:cs typeface="Microsoft YaHei" charset="-122"/>
              </a:rPr>
              <a:t>课堂纪律</a:t>
            </a:r>
            <a:r>
              <a:rPr lang="en-US" altLang="zh-CN" sz="2400" dirty="0" smtClean="0">
                <a:latin typeface="Microsoft YaHei" charset="-122"/>
                <a:ea typeface="Microsoft YaHei" charset="-122"/>
                <a:cs typeface="Microsoft YaHei" charset="-122"/>
              </a:rPr>
              <a:t>】</a:t>
            </a:r>
            <a:r>
              <a:rPr lang="zh-CN" altLang="en-US" sz="2400" dirty="0" smtClean="0">
                <a:latin typeface="Microsoft YaHei" charset="-122"/>
                <a:ea typeface="Microsoft YaHei" charset="-122"/>
                <a:cs typeface="Microsoft YaHei" charset="-122"/>
              </a:rPr>
              <a:t>禁止中途</a:t>
            </a:r>
            <a:r>
              <a:rPr lang="zh-CN" altLang="en-US" sz="2400" dirty="0">
                <a:latin typeface="Microsoft YaHei" charset="-122"/>
                <a:ea typeface="Microsoft YaHei" charset="-122"/>
                <a:cs typeface="Microsoft YaHei" charset="-122"/>
              </a:rPr>
              <a:t>离开</a:t>
            </a:r>
            <a:r>
              <a:rPr lang="zh-CN" altLang="en-US" sz="2400" dirty="0" smtClean="0">
                <a:latin typeface="Microsoft YaHei" charset="-122"/>
                <a:ea typeface="Microsoft YaHei" charset="-122"/>
                <a:cs typeface="Microsoft YaHei" charset="-122"/>
              </a:rPr>
              <a:t>课堂</a:t>
            </a:r>
            <a:r>
              <a:rPr lang="zh-CN" altLang="en-US" sz="2400" dirty="0">
                <a:latin typeface="Microsoft YaHei" charset="-122"/>
                <a:ea typeface="Microsoft YaHei" charset="-122"/>
                <a:cs typeface="Microsoft YaHei" charset="-122"/>
              </a:rPr>
              <a:t>，</a:t>
            </a:r>
            <a:r>
              <a:rPr lang="zh-CN" altLang="en-US" sz="2400" dirty="0" smtClean="0">
                <a:latin typeface="Microsoft YaHei" charset="-122"/>
                <a:ea typeface="Microsoft YaHei" charset="-122"/>
                <a:cs typeface="Microsoft YaHei" charset="-122"/>
              </a:rPr>
              <a:t>遇到</a:t>
            </a:r>
            <a:r>
              <a:rPr lang="zh-CN" altLang="en-US" sz="2400" dirty="0">
                <a:latin typeface="Microsoft YaHei" charset="-122"/>
                <a:ea typeface="Microsoft YaHei" charset="-122"/>
                <a:cs typeface="Microsoft YaHei" charset="-122"/>
              </a:rPr>
              <a:t>卡顿别</a:t>
            </a:r>
            <a:r>
              <a:rPr lang="zh-CN" altLang="en-US" sz="2400" dirty="0" smtClean="0">
                <a:latin typeface="Microsoft YaHei" charset="-122"/>
                <a:ea typeface="Microsoft YaHei" charset="-122"/>
                <a:cs typeface="Microsoft YaHei" charset="-122"/>
              </a:rPr>
              <a:t>退出，刷新</a:t>
            </a:r>
            <a:r>
              <a:rPr lang="zh-CN" altLang="en-US" sz="2400" dirty="0">
                <a:latin typeface="Microsoft YaHei" charset="-122"/>
                <a:ea typeface="Microsoft YaHei" charset="-122"/>
                <a:cs typeface="Microsoft YaHei" charset="-122"/>
              </a:rPr>
              <a:t>即</a:t>
            </a:r>
            <a:r>
              <a:rPr lang="zh-CN" altLang="en-US" sz="2400" dirty="0" smtClean="0">
                <a:latin typeface="Microsoft YaHei" charset="-122"/>
                <a:ea typeface="Microsoft YaHei" charset="-122"/>
                <a:cs typeface="Microsoft YaHei" charset="-122"/>
              </a:rPr>
              <a:t>可</a:t>
            </a:r>
            <a:r>
              <a:rPr lang="zh-CN" altLang="en-US" sz="2400" dirty="0" smtClean="0">
                <a:latin typeface="KaiTi" charset="-122"/>
                <a:ea typeface="KaiTi" charset="-122"/>
                <a:cs typeface="KaiTi" charset="-122"/>
              </a:rPr>
              <a:t>；</a:t>
            </a:r>
            <a:endParaRPr lang="en-US" altLang="zh-CN" sz="2400" dirty="0">
              <a:latin typeface="KaiTi" charset="-122"/>
              <a:ea typeface="KaiTi" charset="-122"/>
              <a:cs typeface="KaiTi" charset="-122"/>
            </a:endParaRPr>
          </a:p>
          <a:p>
            <a:pPr>
              <a:lnSpc>
                <a:spcPct val="200000"/>
              </a:lnSpc>
            </a:pPr>
            <a:r>
              <a:rPr lang="en-US" altLang="zh-CN" sz="2400" dirty="0" smtClean="0">
                <a:latin typeface="Microsoft YaHei" charset="-122"/>
                <a:ea typeface="Microsoft YaHei" charset="-122"/>
                <a:cs typeface="Microsoft YaHei" charset="-122"/>
              </a:rPr>
              <a:t>5</a:t>
            </a:r>
            <a:r>
              <a:rPr lang="zh-CN" altLang="en-US" sz="2400" dirty="0" smtClean="0">
                <a:latin typeface="Microsoft YaHei" charset="-122"/>
                <a:ea typeface="Microsoft YaHei" charset="-122"/>
                <a:cs typeface="Microsoft YaHei" charset="-122"/>
              </a:rPr>
              <a:t>、</a:t>
            </a:r>
            <a:r>
              <a:rPr lang="en-US" altLang="zh-CN" sz="2400" dirty="0" smtClean="0">
                <a:latin typeface="Microsoft YaHei" charset="-122"/>
                <a:ea typeface="Microsoft YaHei" charset="-122"/>
                <a:cs typeface="Microsoft YaHei" charset="-122"/>
              </a:rPr>
              <a:t>【</a:t>
            </a:r>
            <a:r>
              <a:rPr lang="zh-CN" altLang="en-US" sz="2400" dirty="0" smtClean="0">
                <a:latin typeface="Microsoft YaHei" charset="-122"/>
                <a:ea typeface="Microsoft YaHei" charset="-122"/>
                <a:cs typeface="Microsoft YaHei" charset="-122"/>
              </a:rPr>
              <a:t>备注</a:t>
            </a:r>
            <a:r>
              <a:rPr lang="en-US" altLang="zh-CN" sz="2400" dirty="0" smtClean="0">
                <a:latin typeface="Microsoft YaHei" charset="-122"/>
                <a:ea typeface="Microsoft YaHei" charset="-122"/>
                <a:cs typeface="Microsoft YaHei" charset="-122"/>
              </a:rPr>
              <a:t>】</a:t>
            </a:r>
            <a:r>
              <a:rPr lang="zh-CN" altLang="en-US" sz="2400" dirty="0" smtClean="0">
                <a:latin typeface="Microsoft YaHei" charset="-122"/>
                <a:ea typeface="Microsoft YaHei" charset="-122"/>
                <a:cs typeface="Microsoft YaHei" charset="-122"/>
              </a:rPr>
              <a:t>如遇下载、打印、进群、</a:t>
            </a:r>
            <a:r>
              <a:rPr lang="en-US" altLang="zh-CN" sz="2400" dirty="0" smtClean="0">
                <a:latin typeface="Microsoft YaHei" charset="-122"/>
                <a:ea typeface="Microsoft YaHei" charset="-122"/>
                <a:cs typeface="Microsoft YaHei" charset="-122"/>
              </a:rPr>
              <a:t>app</a:t>
            </a:r>
            <a:r>
              <a:rPr lang="zh-CN" altLang="en-US" sz="2400" dirty="0" smtClean="0">
                <a:latin typeface="Microsoft YaHei" charset="-122"/>
                <a:ea typeface="Microsoft YaHei" charset="-122"/>
                <a:cs typeface="Microsoft YaHei" charset="-122"/>
              </a:rPr>
              <a:t>故障等问题，请找</a:t>
            </a:r>
            <a:r>
              <a:rPr lang="en-US" altLang="zh-CN" sz="2400" dirty="0" smtClean="0">
                <a:latin typeface="Microsoft YaHei" charset="-122"/>
                <a:ea typeface="Microsoft YaHei" charset="-122"/>
                <a:cs typeface="Microsoft YaHei" charset="-122"/>
              </a:rPr>
              <a:t>app</a:t>
            </a:r>
            <a:r>
              <a:rPr lang="zh-CN" altLang="en-US" sz="2400" dirty="0" smtClean="0">
                <a:latin typeface="Microsoft YaHei" charset="-122"/>
                <a:ea typeface="Microsoft YaHei" charset="-122"/>
                <a:cs typeface="Microsoft YaHei" charset="-122"/>
              </a:rPr>
              <a:t>－我的</a:t>
            </a:r>
            <a:r>
              <a:rPr lang="zh-CN" altLang="en-US" sz="2400" dirty="0" smtClean="0">
                <a:solidFill>
                  <a:srgbClr val="FF0000"/>
                </a:solidFill>
                <a:latin typeface="Microsoft YaHei" charset="-122"/>
                <a:ea typeface="Microsoft YaHei" charset="-122"/>
                <a:cs typeface="Microsoft YaHei" charset="-122"/>
              </a:rPr>
              <a:t>“老师”解决</a:t>
            </a:r>
            <a:endParaRPr lang="en-US" altLang="zh-CN" sz="2400" dirty="0" smtClean="0">
              <a:solidFill>
                <a:srgbClr val="FF0000"/>
              </a:solidFill>
              <a:latin typeface="Microsoft YaHei" charset="-122"/>
              <a:ea typeface="Microsoft YaHei" charset="-122"/>
              <a:cs typeface="Microsoft YaHei" charset="-122"/>
            </a:endParaRPr>
          </a:p>
          <a:p>
            <a:pPr>
              <a:lnSpc>
                <a:spcPct val="200000"/>
              </a:lnSpc>
            </a:pPr>
            <a:r>
              <a:rPr lang="zh-CN" altLang="en-US" sz="2400" dirty="0">
                <a:solidFill>
                  <a:srgbClr val="FF0000"/>
                </a:solidFill>
                <a:latin typeface="Microsoft YaHei" charset="-122"/>
                <a:ea typeface="Microsoft YaHei" charset="-122"/>
                <a:cs typeface="Microsoft YaHei" charset="-122"/>
              </a:rPr>
              <a:t> </a:t>
            </a:r>
            <a:r>
              <a:rPr lang="zh-CN" altLang="en-US" sz="2400" dirty="0" smtClean="0">
                <a:solidFill>
                  <a:srgbClr val="FF0000"/>
                </a:solidFill>
                <a:latin typeface="Microsoft YaHei" charset="-122"/>
                <a:ea typeface="Microsoft YaHei" charset="-122"/>
                <a:cs typeface="Microsoft YaHei" charset="-122"/>
              </a:rPr>
              <a:t>         </a:t>
            </a:r>
            <a:r>
              <a:rPr lang="zh-CN" altLang="en-US" sz="2400" dirty="0" smtClean="0">
                <a:latin typeface="Microsoft YaHei" charset="-122"/>
                <a:ea typeface="Microsoft YaHei" charset="-122"/>
                <a:cs typeface="Microsoft YaHei" charset="-122"/>
              </a:rPr>
              <a:t>明天上午</a:t>
            </a:r>
            <a:r>
              <a:rPr lang="en-US" altLang="zh-CN" sz="2400" dirty="0" smtClean="0">
                <a:latin typeface="Microsoft YaHei" charset="-122"/>
                <a:ea typeface="Microsoft YaHei" charset="-122"/>
                <a:cs typeface="Microsoft YaHei" charset="-122"/>
              </a:rPr>
              <a:t>11</a:t>
            </a:r>
            <a:r>
              <a:rPr lang="zh-CN" altLang="en-US" sz="2400" dirty="0" smtClean="0">
                <a:latin typeface="Microsoft YaHei" charset="-122"/>
                <a:ea typeface="Microsoft YaHei" charset="-122"/>
                <a:cs typeface="Microsoft YaHei" charset="-122"/>
              </a:rPr>
              <a:t>点会根据今晚出勤系统自动拉群，如未进群请联系班主任老师。        </a:t>
            </a:r>
            <a:endParaRPr lang="zh-CN" altLang="en-US" sz="2400" dirty="0">
              <a:latin typeface="Microsoft YaHei" charset="-122"/>
              <a:ea typeface="Microsoft YaHei" charset="-122"/>
              <a:cs typeface="Microsoft YaHei" charset="-122"/>
            </a:endParaRPr>
          </a:p>
        </p:txBody>
      </p:sp>
      <p:sp>
        <p:nvSpPr>
          <p:cNvPr id="3" name="矩形 2"/>
          <p:cNvSpPr/>
          <p:nvPr/>
        </p:nvSpPr>
        <p:spPr>
          <a:xfrm>
            <a:off x="495868" y="454632"/>
            <a:ext cx="8693405" cy="738664"/>
          </a:xfrm>
          <a:prstGeom prst="rect">
            <a:avLst/>
          </a:prstGeom>
        </p:spPr>
        <p:txBody>
          <a:bodyPr wrap="none">
            <a:spAutoFit/>
          </a:bodyPr>
          <a:lstStyle/>
          <a:p>
            <a:pPr>
              <a:lnSpc>
                <a:spcPct val="150000"/>
              </a:lnSpc>
            </a:pPr>
            <a:r>
              <a:rPr lang="en-US" altLang="zh-CN" sz="2800" b="1" dirty="0" smtClean="0">
                <a:latin typeface="Microsoft YaHei" charset="-122"/>
                <a:ea typeface="Microsoft YaHei" charset="-122"/>
                <a:cs typeface="Microsoft YaHei" charset="-122"/>
              </a:rPr>
              <a:t>2020</a:t>
            </a:r>
            <a:r>
              <a:rPr lang="zh-CN" altLang="en-US" sz="2800" b="1" dirty="0" smtClean="0">
                <a:latin typeface="Microsoft YaHei" charset="-122"/>
                <a:ea typeface="Microsoft YaHei" charset="-122"/>
                <a:cs typeface="Microsoft YaHei" charset="-122"/>
              </a:rPr>
              <a:t>年</a:t>
            </a:r>
            <a:r>
              <a:rPr lang="en-US" altLang="zh-CN" sz="2800" b="1" dirty="0" smtClean="0">
                <a:latin typeface="Microsoft YaHei" charset="-122"/>
                <a:ea typeface="Microsoft YaHei" charset="-122"/>
                <a:cs typeface="Microsoft YaHei" charset="-122"/>
              </a:rPr>
              <a:t>10</a:t>
            </a:r>
            <a:r>
              <a:rPr lang="zh-CN" altLang="en-US" sz="2800" b="1" dirty="0" smtClean="0">
                <a:latin typeface="Microsoft YaHei" charset="-122"/>
                <a:ea typeface="Microsoft YaHei" charset="-122"/>
                <a:cs typeface="Microsoft YaHei" charset="-122"/>
              </a:rPr>
              <a:t>月考试</a:t>
            </a:r>
            <a:r>
              <a:rPr lang="en-US" altLang="zh-CN" sz="2800" b="1" dirty="0" smtClean="0">
                <a:latin typeface="Microsoft YaHei" charset="-122"/>
                <a:ea typeface="Microsoft YaHei" charset="-122"/>
                <a:cs typeface="Microsoft YaHei" charset="-122"/>
              </a:rPr>
              <a:t>《</a:t>
            </a:r>
            <a:r>
              <a:rPr lang="zh-CN" altLang="en-US" sz="2800" b="1" dirty="0" smtClean="0">
                <a:latin typeface="Microsoft YaHei" charset="-122"/>
                <a:ea typeface="Microsoft YaHei" charset="-122"/>
                <a:cs typeface="Microsoft YaHei" charset="-122"/>
              </a:rPr>
              <a:t>古代文学史二</a:t>
            </a:r>
            <a:r>
              <a:rPr lang="en-US" altLang="zh-CN" sz="2800" b="1" dirty="0" smtClean="0">
                <a:latin typeface="Microsoft YaHei" charset="-122"/>
                <a:ea typeface="Microsoft YaHei" charset="-122"/>
                <a:cs typeface="Microsoft YaHei" charset="-122"/>
              </a:rPr>
              <a:t>》</a:t>
            </a:r>
            <a:r>
              <a:rPr lang="zh-CN" altLang="en-US" sz="2800" b="1" dirty="0" smtClean="0">
                <a:latin typeface="Microsoft YaHei" charset="-122"/>
                <a:ea typeface="Microsoft YaHei" charset="-122"/>
                <a:cs typeface="Microsoft YaHei" charset="-122"/>
              </a:rPr>
              <a:t>串讲课注意事项：</a:t>
            </a:r>
            <a:endParaRPr lang="en-US" altLang="zh-CN" sz="2800" b="1"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118471157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编号占位符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09A97C3-AF9F-524B-BCB6-7987EEDA47D3}" type="slidenum">
              <a:rPr kumimoji="1" lang="zh-CN" altLang="en-US" sz="1200" b="0" i="0" u="none" strike="noStrike" kern="1200" cap="none" spc="0" normalizeH="0" baseline="0" noProof="0" smtClean="0">
                <a:ln>
                  <a:noFill/>
                </a:ln>
                <a:solidFill>
                  <a:schemeClr val="tx1">
                    <a:tint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20</a:t>
            </a:fld>
            <a:endParaRPr kumimoji="1" lang="zh-CN" altLang="en-US" sz="1200" b="0" i="0" u="none" strike="noStrike" kern="1200" cap="none" spc="0" normalizeH="0" baseline="0" noProof="0">
              <a:ln>
                <a:noFill/>
              </a:ln>
              <a:solidFill>
                <a:schemeClr val="tx1">
                  <a:tint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 name="文本框 3"/>
          <p:cNvSpPr txBox="1"/>
          <p:nvPr/>
        </p:nvSpPr>
        <p:spPr>
          <a:xfrm>
            <a:off x="394447" y="2577881"/>
            <a:ext cx="1723549" cy="576248"/>
          </a:xfrm>
          <a:prstGeom prst="rect">
            <a:avLst/>
          </a:prstGeom>
          <a:noFill/>
        </p:spPr>
        <p:txBody>
          <a:bodyPr wrap="none" rtlCol="0" anchor="t">
            <a:spAutoFit/>
          </a:bodyPr>
          <a:lstStyle/>
          <a:p>
            <a:pPr fontAlgn="auto">
              <a:lnSpc>
                <a:spcPct val="150000"/>
              </a:lnSpc>
            </a:pPr>
            <a:r>
              <a:rPr kumimoji="1" lang="zh-CN" altLang="en-US" sz="2400" b="1" smtClean="0">
                <a:solidFill>
                  <a:srgbClr val="C00000"/>
                </a:solidFill>
                <a:latin typeface="方正清刻本悦宋简体" panose="02000000000000000000" pitchFamily="2" charset="-122"/>
                <a:ea typeface="方正清刻本悦宋简体" panose="02000000000000000000" pitchFamily="2" charset="-122"/>
                <a:sym typeface="+mn-ea"/>
              </a:rPr>
              <a:t>［选择题］</a:t>
            </a:r>
            <a:endParaRPr kumimoji="1" lang="zh-CN" altLang="en-US" sz="2400" b="1">
              <a:solidFill>
                <a:srgbClr val="C00000"/>
              </a:solidFill>
              <a:latin typeface="方正清刻本悦宋简体" panose="02000000000000000000" pitchFamily="2" charset="-122"/>
              <a:ea typeface="方正清刻本悦宋简体" panose="02000000000000000000" pitchFamily="2" charset="-122"/>
              <a:sym typeface="+mn-ea"/>
            </a:endParaRPr>
          </a:p>
        </p:txBody>
      </p:sp>
      <p:pic>
        <p:nvPicPr>
          <p:cNvPr id="5" name="图片 4"/>
          <p:cNvPicPr>
            <a:picLocks noChangeAspect="1"/>
          </p:cNvPicPr>
          <p:nvPr/>
        </p:nvPicPr>
        <p:blipFill>
          <a:blip r:embed="rId2"/>
          <a:stretch>
            <a:fillRect/>
          </a:stretch>
        </p:blipFill>
        <p:spPr>
          <a:xfrm>
            <a:off x="0" y="0"/>
            <a:ext cx="4648200" cy="1371600"/>
          </a:xfrm>
          <a:prstGeom prst="rect">
            <a:avLst/>
          </a:prstGeom>
        </p:spPr>
      </p:pic>
      <p:pic>
        <p:nvPicPr>
          <p:cNvPr id="6" name="图片 5"/>
          <p:cNvPicPr>
            <a:picLocks noChangeAspect="1"/>
          </p:cNvPicPr>
          <p:nvPr/>
        </p:nvPicPr>
        <p:blipFill>
          <a:blip r:embed="rId3"/>
          <a:stretch>
            <a:fillRect/>
          </a:stretch>
        </p:blipFill>
        <p:spPr>
          <a:xfrm>
            <a:off x="394447" y="1526988"/>
            <a:ext cx="9144000" cy="3911600"/>
          </a:xfrm>
          <a:prstGeom prst="rect">
            <a:avLst/>
          </a:prstGeom>
        </p:spPr>
      </p:pic>
    </p:spTree>
    <p:extLst>
      <p:ext uri="{BB962C8B-B14F-4D97-AF65-F5344CB8AC3E}">
        <p14:creationId xmlns:p14="http://schemas.microsoft.com/office/powerpoint/2010/main" val="72441110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编号占位符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09A97C3-AF9F-524B-BCB6-7987EEDA47D3}" type="slidenum">
              <a:rPr kumimoji="1" lang="zh-CN" altLang="en-US" sz="1200" b="0" i="0" u="none" strike="noStrike" kern="1200" cap="none" spc="0" normalizeH="0" baseline="0" noProof="0" smtClean="0">
                <a:ln>
                  <a:noFill/>
                </a:ln>
                <a:solidFill>
                  <a:schemeClr val="tx1">
                    <a:tint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21</a:t>
            </a:fld>
            <a:endParaRPr kumimoji="1" lang="zh-CN" altLang="en-US" sz="1200" b="0" i="0" u="none" strike="noStrike" kern="1200" cap="none" spc="0" normalizeH="0" baseline="0" noProof="0">
              <a:ln>
                <a:noFill/>
              </a:ln>
              <a:solidFill>
                <a:schemeClr val="tx1">
                  <a:tint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3" name="图片 2"/>
          <p:cNvPicPr>
            <a:picLocks noChangeAspect="1"/>
          </p:cNvPicPr>
          <p:nvPr/>
        </p:nvPicPr>
        <p:blipFill>
          <a:blip r:embed="rId2"/>
          <a:stretch>
            <a:fillRect/>
          </a:stretch>
        </p:blipFill>
        <p:spPr>
          <a:xfrm>
            <a:off x="0" y="-90488"/>
            <a:ext cx="12166600" cy="6629400"/>
          </a:xfrm>
          <a:prstGeom prst="rect">
            <a:avLst/>
          </a:prstGeom>
        </p:spPr>
      </p:pic>
      <p:sp>
        <p:nvSpPr>
          <p:cNvPr id="4" name="文本框 3"/>
          <p:cNvSpPr txBox="1"/>
          <p:nvPr/>
        </p:nvSpPr>
        <p:spPr>
          <a:xfrm>
            <a:off x="394447" y="2577881"/>
            <a:ext cx="1723549" cy="576248"/>
          </a:xfrm>
          <a:prstGeom prst="rect">
            <a:avLst/>
          </a:prstGeom>
          <a:noFill/>
        </p:spPr>
        <p:txBody>
          <a:bodyPr wrap="none" rtlCol="0" anchor="t">
            <a:spAutoFit/>
          </a:bodyPr>
          <a:lstStyle/>
          <a:p>
            <a:pPr fontAlgn="auto">
              <a:lnSpc>
                <a:spcPct val="150000"/>
              </a:lnSpc>
            </a:pPr>
            <a:r>
              <a:rPr kumimoji="1" lang="zh-CN" altLang="en-US" sz="2400" b="1" smtClean="0">
                <a:solidFill>
                  <a:srgbClr val="C00000"/>
                </a:solidFill>
                <a:latin typeface="方正清刻本悦宋简体" panose="02000000000000000000" pitchFamily="2" charset="-122"/>
                <a:ea typeface="方正清刻本悦宋简体" panose="02000000000000000000" pitchFamily="2" charset="-122"/>
                <a:sym typeface="+mn-ea"/>
              </a:rPr>
              <a:t>［选择题］</a:t>
            </a:r>
            <a:endParaRPr kumimoji="1" lang="zh-CN" altLang="en-US" sz="2400" b="1">
              <a:solidFill>
                <a:srgbClr val="C00000"/>
              </a:solidFill>
              <a:latin typeface="方正清刻本悦宋简体" panose="02000000000000000000" pitchFamily="2" charset="-122"/>
              <a:ea typeface="方正清刻本悦宋简体" panose="02000000000000000000" pitchFamily="2" charset="-122"/>
              <a:sym typeface="+mn-ea"/>
            </a:endParaRPr>
          </a:p>
        </p:txBody>
      </p:sp>
      <p:pic>
        <p:nvPicPr>
          <p:cNvPr id="5" name="图片 4"/>
          <p:cNvPicPr>
            <a:picLocks noChangeAspect="1"/>
          </p:cNvPicPr>
          <p:nvPr/>
        </p:nvPicPr>
        <p:blipFill>
          <a:blip r:embed="rId3"/>
          <a:stretch>
            <a:fillRect/>
          </a:stretch>
        </p:blipFill>
        <p:spPr>
          <a:xfrm>
            <a:off x="0" y="0"/>
            <a:ext cx="4648200" cy="1371600"/>
          </a:xfrm>
          <a:prstGeom prst="rect">
            <a:avLst/>
          </a:prstGeom>
        </p:spPr>
      </p:pic>
    </p:spTree>
    <p:extLst>
      <p:ext uri="{BB962C8B-B14F-4D97-AF65-F5344CB8AC3E}">
        <p14:creationId xmlns:p14="http://schemas.microsoft.com/office/powerpoint/2010/main" val="183957714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stretch>
            <a:fillRect/>
          </a:stretch>
        </p:blipFill>
        <p:spPr>
          <a:xfrm>
            <a:off x="107574" y="118453"/>
            <a:ext cx="12001500" cy="6286500"/>
          </a:xfrm>
          <a:prstGeom prst="rect">
            <a:avLst/>
          </a:prstGeom>
        </p:spPr>
      </p:pic>
      <p:sp>
        <p:nvSpPr>
          <p:cNvPr id="2" name="幻灯片编号占位符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09A97C3-AF9F-524B-BCB6-7987EEDA47D3}" type="slidenum">
              <a:rPr kumimoji="1" lang="zh-CN" altLang="en-US" sz="1200" b="0" i="0" u="none" strike="noStrike" kern="1200" cap="none" spc="0" normalizeH="0" baseline="0" noProof="0" smtClean="0">
                <a:ln>
                  <a:noFill/>
                </a:ln>
                <a:solidFill>
                  <a:schemeClr val="tx1">
                    <a:tint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22</a:t>
            </a:fld>
            <a:endParaRPr kumimoji="1" lang="zh-CN" altLang="en-US" sz="1200" b="0" i="0" u="none" strike="noStrike" kern="1200" cap="none" spc="0" normalizeH="0" baseline="0" noProof="0">
              <a:ln>
                <a:noFill/>
              </a:ln>
              <a:solidFill>
                <a:schemeClr val="tx1">
                  <a:tint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 name="文本框 3"/>
          <p:cNvSpPr txBox="1"/>
          <p:nvPr/>
        </p:nvSpPr>
        <p:spPr>
          <a:xfrm>
            <a:off x="394447" y="2577881"/>
            <a:ext cx="1723549" cy="576248"/>
          </a:xfrm>
          <a:prstGeom prst="rect">
            <a:avLst/>
          </a:prstGeom>
          <a:noFill/>
        </p:spPr>
        <p:txBody>
          <a:bodyPr wrap="none" rtlCol="0" anchor="t">
            <a:spAutoFit/>
          </a:bodyPr>
          <a:lstStyle/>
          <a:p>
            <a:pPr fontAlgn="auto">
              <a:lnSpc>
                <a:spcPct val="150000"/>
              </a:lnSpc>
            </a:pPr>
            <a:r>
              <a:rPr kumimoji="1" lang="zh-CN" altLang="en-US" sz="2400" b="1" smtClean="0">
                <a:solidFill>
                  <a:srgbClr val="C00000"/>
                </a:solidFill>
                <a:latin typeface="方正清刻本悦宋简体" panose="02000000000000000000" pitchFamily="2" charset="-122"/>
                <a:ea typeface="方正清刻本悦宋简体" panose="02000000000000000000" pitchFamily="2" charset="-122"/>
                <a:sym typeface="+mn-ea"/>
              </a:rPr>
              <a:t>［选择题］</a:t>
            </a:r>
            <a:endParaRPr kumimoji="1" lang="zh-CN" altLang="en-US" sz="2400" b="1">
              <a:solidFill>
                <a:srgbClr val="C00000"/>
              </a:solidFill>
              <a:latin typeface="方正清刻本悦宋简体" panose="02000000000000000000" pitchFamily="2" charset="-122"/>
              <a:ea typeface="方正清刻本悦宋简体" panose="02000000000000000000" pitchFamily="2" charset="-122"/>
              <a:sym typeface="+mn-ea"/>
            </a:endParaRPr>
          </a:p>
        </p:txBody>
      </p:sp>
      <p:pic>
        <p:nvPicPr>
          <p:cNvPr id="6" name="图片 5"/>
          <p:cNvPicPr>
            <a:picLocks noChangeAspect="1"/>
          </p:cNvPicPr>
          <p:nvPr/>
        </p:nvPicPr>
        <p:blipFill>
          <a:blip r:embed="rId3"/>
          <a:stretch>
            <a:fillRect/>
          </a:stretch>
        </p:blipFill>
        <p:spPr>
          <a:xfrm>
            <a:off x="0" y="0"/>
            <a:ext cx="4648200" cy="1371600"/>
          </a:xfrm>
          <a:prstGeom prst="rect">
            <a:avLst/>
          </a:prstGeom>
        </p:spPr>
      </p:pic>
    </p:spTree>
    <p:extLst>
      <p:ext uri="{BB962C8B-B14F-4D97-AF65-F5344CB8AC3E}">
        <p14:creationId xmlns:p14="http://schemas.microsoft.com/office/powerpoint/2010/main" val="80050407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2"/>
          <a:stretch>
            <a:fillRect/>
          </a:stretch>
        </p:blipFill>
        <p:spPr>
          <a:xfrm>
            <a:off x="0" y="611372"/>
            <a:ext cx="12192000" cy="5635256"/>
          </a:xfrm>
          <a:prstGeom prst="rect">
            <a:avLst/>
          </a:prstGeom>
        </p:spPr>
      </p:pic>
      <p:sp>
        <p:nvSpPr>
          <p:cNvPr id="2" name="幻灯片编号占位符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09A97C3-AF9F-524B-BCB6-7987EEDA47D3}" type="slidenum">
              <a:rPr kumimoji="1" lang="zh-CN" altLang="en-US" sz="1200" b="0" i="0" u="none" strike="noStrike" kern="1200" cap="none" spc="0" normalizeH="0" baseline="0" noProof="0" smtClean="0">
                <a:ln>
                  <a:noFill/>
                </a:ln>
                <a:solidFill>
                  <a:schemeClr val="tx1">
                    <a:tint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23</a:t>
            </a:fld>
            <a:endParaRPr kumimoji="1" lang="zh-CN" altLang="en-US" sz="1200" b="0" i="0" u="none" strike="noStrike" kern="1200" cap="none" spc="0" normalizeH="0" baseline="0" noProof="0">
              <a:ln>
                <a:noFill/>
              </a:ln>
              <a:solidFill>
                <a:schemeClr val="tx1">
                  <a:tint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 name="文本框 3"/>
          <p:cNvSpPr txBox="1"/>
          <p:nvPr/>
        </p:nvSpPr>
        <p:spPr>
          <a:xfrm>
            <a:off x="394447" y="2577881"/>
            <a:ext cx="1723549" cy="576248"/>
          </a:xfrm>
          <a:prstGeom prst="rect">
            <a:avLst/>
          </a:prstGeom>
          <a:noFill/>
        </p:spPr>
        <p:txBody>
          <a:bodyPr wrap="none" rtlCol="0" anchor="t">
            <a:spAutoFit/>
          </a:bodyPr>
          <a:lstStyle/>
          <a:p>
            <a:pPr fontAlgn="auto">
              <a:lnSpc>
                <a:spcPct val="150000"/>
              </a:lnSpc>
            </a:pPr>
            <a:r>
              <a:rPr kumimoji="1" lang="zh-CN" altLang="en-US" sz="2400" b="1" smtClean="0">
                <a:solidFill>
                  <a:srgbClr val="C00000"/>
                </a:solidFill>
                <a:latin typeface="方正清刻本悦宋简体" panose="02000000000000000000" pitchFamily="2" charset="-122"/>
                <a:ea typeface="方正清刻本悦宋简体" panose="02000000000000000000" pitchFamily="2" charset="-122"/>
                <a:sym typeface="+mn-ea"/>
              </a:rPr>
              <a:t>［选择题］</a:t>
            </a:r>
            <a:endParaRPr kumimoji="1" lang="zh-CN" altLang="en-US" sz="2400" b="1">
              <a:solidFill>
                <a:srgbClr val="C00000"/>
              </a:solidFill>
              <a:latin typeface="方正清刻本悦宋简体" panose="02000000000000000000" pitchFamily="2" charset="-122"/>
              <a:ea typeface="方正清刻本悦宋简体" panose="02000000000000000000" pitchFamily="2" charset="-122"/>
              <a:sym typeface="+mn-ea"/>
            </a:endParaRPr>
          </a:p>
        </p:txBody>
      </p:sp>
      <p:pic>
        <p:nvPicPr>
          <p:cNvPr id="7" name="图片 6"/>
          <p:cNvPicPr>
            <a:picLocks noChangeAspect="1"/>
          </p:cNvPicPr>
          <p:nvPr/>
        </p:nvPicPr>
        <p:blipFill>
          <a:blip r:embed="rId3"/>
          <a:stretch>
            <a:fillRect/>
          </a:stretch>
        </p:blipFill>
        <p:spPr>
          <a:xfrm>
            <a:off x="0" y="0"/>
            <a:ext cx="4267200" cy="1259174"/>
          </a:xfrm>
          <a:prstGeom prst="rect">
            <a:avLst/>
          </a:prstGeom>
        </p:spPr>
      </p:pic>
    </p:spTree>
    <p:extLst>
      <p:ext uri="{BB962C8B-B14F-4D97-AF65-F5344CB8AC3E}">
        <p14:creationId xmlns:p14="http://schemas.microsoft.com/office/powerpoint/2010/main" val="54732261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2"/>
          <a:stretch>
            <a:fillRect/>
          </a:stretch>
        </p:blipFill>
        <p:spPr>
          <a:xfrm>
            <a:off x="0" y="611372"/>
            <a:ext cx="12192000" cy="5635256"/>
          </a:xfrm>
          <a:prstGeom prst="rect">
            <a:avLst/>
          </a:prstGeom>
        </p:spPr>
      </p:pic>
      <p:sp>
        <p:nvSpPr>
          <p:cNvPr id="2" name="幻灯片编号占位符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09A97C3-AF9F-524B-BCB6-7987EEDA47D3}" type="slidenum">
              <a:rPr kumimoji="1" lang="zh-CN" altLang="en-US" sz="1200" b="0" i="0" u="none" strike="noStrike" kern="1200" cap="none" spc="0" normalizeH="0" baseline="0" noProof="0" smtClean="0">
                <a:ln>
                  <a:noFill/>
                </a:ln>
                <a:solidFill>
                  <a:schemeClr val="tx1">
                    <a:tint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24</a:t>
            </a:fld>
            <a:endParaRPr kumimoji="1" lang="zh-CN" altLang="en-US" sz="1200" b="0" i="0" u="none" strike="noStrike" kern="1200" cap="none" spc="0" normalizeH="0" baseline="0" noProof="0">
              <a:ln>
                <a:noFill/>
              </a:ln>
              <a:solidFill>
                <a:schemeClr val="tx1">
                  <a:tint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 name="文本框 3"/>
          <p:cNvSpPr txBox="1"/>
          <p:nvPr/>
        </p:nvSpPr>
        <p:spPr>
          <a:xfrm>
            <a:off x="394447" y="2577881"/>
            <a:ext cx="1723549" cy="576248"/>
          </a:xfrm>
          <a:prstGeom prst="rect">
            <a:avLst/>
          </a:prstGeom>
          <a:noFill/>
        </p:spPr>
        <p:txBody>
          <a:bodyPr wrap="none" rtlCol="0" anchor="t">
            <a:spAutoFit/>
          </a:bodyPr>
          <a:lstStyle/>
          <a:p>
            <a:pPr fontAlgn="auto">
              <a:lnSpc>
                <a:spcPct val="150000"/>
              </a:lnSpc>
            </a:pPr>
            <a:r>
              <a:rPr kumimoji="1" lang="zh-CN" altLang="en-US" sz="2400" b="1" smtClean="0">
                <a:solidFill>
                  <a:srgbClr val="C00000"/>
                </a:solidFill>
                <a:latin typeface="方正清刻本悦宋简体" panose="02000000000000000000" pitchFamily="2" charset="-122"/>
                <a:ea typeface="方正清刻本悦宋简体" panose="02000000000000000000" pitchFamily="2" charset="-122"/>
                <a:sym typeface="+mn-ea"/>
              </a:rPr>
              <a:t>［选择题］</a:t>
            </a:r>
            <a:endParaRPr kumimoji="1" lang="zh-CN" altLang="en-US" sz="2400" b="1">
              <a:solidFill>
                <a:srgbClr val="C00000"/>
              </a:solidFill>
              <a:latin typeface="方正清刻本悦宋简体" panose="02000000000000000000" pitchFamily="2" charset="-122"/>
              <a:ea typeface="方正清刻本悦宋简体" panose="02000000000000000000" pitchFamily="2" charset="-122"/>
              <a:sym typeface="+mn-ea"/>
            </a:endParaRPr>
          </a:p>
        </p:txBody>
      </p:sp>
      <p:pic>
        <p:nvPicPr>
          <p:cNvPr id="5" name="图片 4"/>
          <p:cNvPicPr>
            <a:picLocks noChangeAspect="1"/>
          </p:cNvPicPr>
          <p:nvPr/>
        </p:nvPicPr>
        <p:blipFill>
          <a:blip r:embed="rId3"/>
          <a:stretch>
            <a:fillRect/>
          </a:stretch>
        </p:blipFill>
        <p:spPr>
          <a:xfrm>
            <a:off x="0" y="0"/>
            <a:ext cx="4374776" cy="1290918"/>
          </a:xfrm>
          <a:prstGeom prst="rect">
            <a:avLst/>
          </a:prstGeom>
        </p:spPr>
      </p:pic>
    </p:spTree>
    <p:extLst>
      <p:ext uri="{BB962C8B-B14F-4D97-AF65-F5344CB8AC3E}">
        <p14:creationId xmlns:p14="http://schemas.microsoft.com/office/powerpoint/2010/main" val="187716788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0" y="282875"/>
            <a:ext cx="12192000" cy="6292249"/>
          </a:xfrm>
          <a:prstGeom prst="rect">
            <a:avLst/>
          </a:prstGeom>
        </p:spPr>
      </p:pic>
      <p:sp>
        <p:nvSpPr>
          <p:cNvPr id="2" name="幻灯片编号占位符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09A97C3-AF9F-524B-BCB6-7987EEDA47D3}" type="slidenum">
              <a:rPr kumimoji="1" lang="zh-CN" altLang="en-US" sz="1200" b="0" i="0" u="none" strike="noStrike" kern="1200" cap="none" spc="0" normalizeH="0" baseline="0" noProof="0" smtClean="0">
                <a:ln>
                  <a:noFill/>
                </a:ln>
                <a:solidFill>
                  <a:schemeClr val="tx1">
                    <a:tint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25</a:t>
            </a:fld>
            <a:endParaRPr kumimoji="1" lang="zh-CN" altLang="en-US" sz="1200" b="0" i="0" u="none" strike="noStrike" kern="1200" cap="none" spc="0" normalizeH="0" baseline="0" noProof="0">
              <a:ln>
                <a:noFill/>
              </a:ln>
              <a:solidFill>
                <a:schemeClr val="tx1">
                  <a:tint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 name="文本框 3"/>
          <p:cNvSpPr txBox="1"/>
          <p:nvPr/>
        </p:nvSpPr>
        <p:spPr>
          <a:xfrm>
            <a:off x="394447" y="2577881"/>
            <a:ext cx="1723549" cy="576248"/>
          </a:xfrm>
          <a:prstGeom prst="rect">
            <a:avLst/>
          </a:prstGeom>
          <a:noFill/>
        </p:spPr>
        <p:txBody>
          <a:bodyPr wrap="none" rtlCol="0" anchor="t">
            <a:spAutoFit/>
          </a:bodyPr>
          <a:lstStyle/>
          <a:p>
            <a:pPr fontAlgn="auto">
              <a:lnSpc>
                <a:spcPct val="150000"/>
              </a:lnSpc>
            </a:pPr>
            <a:r>
              <a:rPr kumimoji="1" lang="zh-CN" altLang="en-US" sz="2400" b="1" smtClean="0">
                <a:solidFill>
                  <a:srgbClr val="C00000"/>
                </a:solidFill>
                <a:latin typeface="方正清刻本悦宋简体" panose="02000000000000000000" pitchFamily="2" charset="-122"/>
                <a:ea typeface="方正清刻本悦宋简体" panose="02000000000000000000" pitchFamily="2" charset="-122"/>
                <a:sym typeface="+mn-ea"/>
              </a:rPr>
              <a:t>［选择题］</a:t>
            </a:r>
            <a:endParaRPr kumimoji="1" lang="zh-CN" altLang="en-US" sz="2400" b="1">
              <a:solidFill>
                <a:srgbClr val="C00000"/>
              </a:solidFill>
              <a:latin typeface="方正清刻本悦宋简体" panose="02000000000000000000" pitchFamily="2" charset="-122"/>
              <a:ea typeface="方正清刻本悦宋简体" panose="02000000000000000000" pitchFamily="2" charset="-122"/>
              <a:sym typeface="+mn-ea"/>
            </a:endParaRPr>
          </a:p>
        </p:txBody>
      </p:sp>
      <p:pic>
        <p:nvPicPr>
          <p:cNvPr id="7" name="图片 6"/>
          <p:cNvPicPr>
            <a:picLocks noChangeAspect="1"/>
          </p:cNvPicPr>
          <p:nvPr/>
        </p:nvPicPr>
        <p:blipFill>
          <a:blip r:embed="rId3"/>
          <a:stretch>
            <a:fillRect/>
          </a:stretch>
        </p:blipFill>
        <p:spPr>
          <a:xfrm>
            <a:off x="0" y="0"/>
            <a:ext cx="2832847" cy="835922"/>
          </a:xfrm>
          <a:prstGeom prst="rect">
            <a:avLst/>
          </a:prstGeom>
        </p:spPr>
      </p:pic>
    </p:spTree>
    <p:extLst>
      <p:ext uri="{BB962C8B-B14F-4D97-AF65-F5344CB8AC3E}">
        <p14:creationId xmlns:p14="http://schemas.microsoft.com/office/powerpoint/2010/main" val="87840192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stretch>
            <a:fillRect/>
          </a:stretch>
        </p:blipFill>
        <p:spPr>
          <a:xfrm>
            <a:off x="0" y="890022"/>
            <a:ext cx="12192000" cy="5077956"/>
          </a:xfrm>
          <a:prstGeom prst="rect">
            <a:avLst/>
          </a:prstGeom>
        </p:spPr>
      </p:pic>
      <p:sp>
        <p:nvSpPr>
          <p:cNvPr id="2" name="幻灯片编号占位符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09A97C3-AF9F-524B-BCB6-7987EEDA47D3}" type="slidenum">
              <a:rPr kumimoji="1" lang="zh-CN" altLang="en-US" sz="1200" b="0" i="0" u="none" strike="noStrike" kern="1200" cap="none" spc="0" normalizeH="0" baseline="0" noProof="0" smtClean="0">
                <a:ln>
                  <a:noFill/>
                </a:ln>
                <a:solidFill>
                  <a:schemeClr val="tx1">
                    <a:tint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26</a:t>
            </a:fld>
            <a:endParaRPr kumimoji="1" lang="zh-CN" altLang="en-US" sz="1200" b="0" i="0" u="none" strike="noStrike" kern="1200" cap="none" spc="0" normalizeH="0" baseline="0" noProof="0">
              <a:ln>
                <a:noFill/>
              </a:ln>
              <a:solidFill>
                <a:schemeClr val="tx1">
                  <a:tint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 name="文本框 3"/>
          <p:cNvSpPr txBox="1"/>
          <p:nvPr/>
        </p:nvSpPr>
        <p:spPr>
          <a:xfrm>
            <a:off x="394447" y="2577881"/>
            <a:ext cx="1723549" cy="576248"/>
          </a:xfrm>
          <a:prstGeom prst="rect">
            <a:avLst/>
          </a:prstGeom>
          <a:noFill/>
        </p:spPr>
        <p:txBody>
          <a:bodyPr wrap="none" rtlCol="0" anchor="t">
            <a:spAutoFit/>
          </a:bodyPr>
          <a:lstStyle/>
          <a:p>
            <a:pPr fontAlgn="auto">
              <a:lnSpc>
                <a:spcPct val="150000"/>
              </a:lnSpc>
            </a:pPr>
            <a:r>
              <a:rPr kumimoji="1" lang="zh-CN" altLang="en-US" sz="2400" b="1" smtClean="0">
                <a:solidFill>
                  <a:srgbClr val="C00000"/>
                </a:solidFill>
                <a:latin typeface="方正清刻本悦宋简体" panose="02000000000000000000" pitchFamily="2" charset="-122"/>
                <a:ea typeface="方正清刻本悦宋简体" panose="02000000000000000000" pitchFamily="2" charset="-122"/>
                <a:sym typeface="+mn-ea"/>
              </a:rPr>
              <a:t>［选择题］</a:t>
            </a:r>
            <a:endParaRPr kumimoji="1" lang="zh-CN" altLang="en-US" sz="2400" b="1">
              <a:solidFill>
                <a:srgbClr val="C00000"/>
              </a:solidFill>
              <a:latin typeface="方正清刻本悦宋简体" panose="02000000000000000000" pitchFamily="2" charset="-122"/>
              <a:ea typeface="方正清刻本悦宋简体" panose="02000000000000000000" pitchFamily="2" charset="-122"/>
              <a:sym typeface="+mn-ea"/>
            </a:endParaRPr>
          </a:p>
        </p:txBody>
      </p:sp>
      <p:pic>
        <p:nvPicPr>
          <p:cNvPr id="6" name="图片 5"/>
          <p:cNvPicPr>
            <a:picLocks noChangeAspect="1"/>
          </p:cNvPicPr>
          <p:nvPr/>
        </p:nvPicPr>
        <p:blipFill>
          <a:blip r:embed="rId3"/>
          <a:stretch>
            <a:fillRect/>
          </a:stretch>
        </p:blipFill>
        <p:spPr>
          <a:xfrm>
            <a:off x="0" y="0"/>
            <a:ext cx="4648200" cy="1371600"/>
          </a:xfrm>
          <a:prstGeom prst="rect">
            <a:avLst/>
          </a:prstGeom>
        </p:spPr>
      </p:pic>
    </p:spTree>
    <p:extLst>
      <p:ext uri="{BB962C8B-B14F-4D97-AF65-F5344CB8AC3E}">
        <p14:creationId xmlns:p14="http://schemas.microsoft.com/office/powerpoint/2010/main" val="67688556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0" y="1399002"/>
            <a:ext cx="12192000" cy="4059996"/>
          </a:xfrm>
          <a:prstGeom prst="rect">
            <a:avLst/>
          </a:prstGeom>
        </p:spPr>
      </p:pic>
      <p:sp>
        <p:nvSpPr>
          <p:cNvPr id="2" name="幻灯片编号占位符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09A97C3-AF9F-524B-BCB6-7987EEDA47D3}" type="slidenum">
              <a:rPr kumimoji="1" lang="zh-CN" altLang="en-US" sz="1200" b="0" i="0" u="none" strike="noStrike" kern="1200" cap="none" spc="0" normalizeH="0" baseline="0" noProof="0" smtClean="0">
                <a:ln>
                  <a:noFill/>
                </a:ln>
                <a:solidFill>
                  <a:schemeClr val="tx1">
                    <a:tint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27</a:t>
            </a:fld>
            <a:endParaRPr kumimoji="1" lang="zh-CN" altLang="en-US" sz="1200" b="0" i="0" u="none" strike="noStrike" kern="1200" cap="none" spc="0" normalizeH="0" baseline="0" noProof="0">
              <a:ln>
                <a:noFill/>
              </a:ln>
              <a:solidFill>
                <a:schemeClr val="tx1">
                  <a:tint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 name="文本框 3"/>
          <p:cNvSpPr txBox="1"/>
          <p:nvPr/>
        </p:nvSpPr>
        <p:spPr>
          <a:xfrm>
            <a:off x="394447" y="2577881"/>
            <a:ext cx="1723549" cy="576248"/>
          </a:xfrm>
          <a:prstGeom prst="rect">
            <a:avLst/>
          </a:prstGeom>
          <a:noFill/>
        </p:spPr>
        <p:txBody>
          <a:bodyPr wrap="none" rtlCol="0" anchor="t">
            <a:spAutoFit/>
          </a:bodyPr>
          <a:lstStyle/>
          <a:p>
            <a:pPr fontAlgn="auto">
              <a:lnSpc>
                <a:spcPct val="150000"/>
              </a:lnSpc>
            </a:pPr>
            <a:r>
              <a:rPr kumimoji="1" lang="zh-CN" altLang="en-US" sz="2400" b="1" smtClean="0">
                <a:solidFill>
                  <a:srgbClr val="C00000"/>
                </a:solidFill>
                <a:latin typeface="方正清刻本悦宋简体" panose="02000000000000000000" pitchFamily="2" charset="-122"/>
                <a:ea typeface="方正清刻本悦宋简体" panose="02000000000000000000" pitchFamily="2" charset="-122"/>
                <a:sym typeface="+mn-ea"/>
              </a:rPr>
              <a:t>［选择题］</a:t>
            </a:r>
            <a:endParaRPr kumimoji="1" lang="zh-CN" altLang="en-US" sz="2400" b="1">
              <a:solidFill>
                <a:srgbClr val="C00000"/>
              </a:solidFill>
              <a:latin typeface="方正清刻本悦宋简体" panose="02000000000000000000" pitchFamily="2" charset="-122"/>
              <a:ea typeface="方正清刻本悦宋简体" panose="02000000000000000000" pitchFamily="2" charset="-122"/>
              <a:sym typeface="+mn-ea"/>
            </a:endParaRPr>
          </a:p>
        </p:txBody>
      </p:sp>
      <p:pic>
        <p:nvPicPr>
          <p:cNvPr id="6" name="图片 5"/>
          <p:cNvPicPr>
            <a:picLocks noChangeAspect="1"/>
          </p:cNvPicPr>
          <p:nvPr/>
        </p:nvPicPr>
        <p:blipFill>
          <a:blip r:embed="rId3"/>
          <a:stretch>
            <a:fillRect/>
          </a:stretch>
        </p:blipFill>
        <p:spPr>
          <a:xfrm>
            <a:off x="0" y="0"/>
            <a:ext cx="4648200" cy="1371600"/>
          </a:xfrm>
          <a:prstGeom prst="rect">
            <a:avLst/>
          </a:prstGeom>
        </p:spPr>
      </p:pic>
    </p:spTree>
    <p:extLst>
      <p:ext uri="{BB962C8B-B14F-4D97-AF65-F5344CB8AC3E}">
        <p14:creationId xmlns:p14="http://schemas.microsoft.com/office/powerpoint/2010/main" val="197521564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编号占位符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09A97C3-AF9F-524B-BCB6-7987EEDA47D3}" type="slidenum">
              <a:rPr kumimoji="1" lang="zh-CN" altLang="en-US" sz="1200" b="0" i="0" u="none" strike="noStrike" kern="1200" cap="none" spc="0" normalizeH="0" baseline="0" noProof="0" smtClean="0">
                <a:ln>
                  <a:noFill/>
                </a:ln>
                <a:solidFill>
                  <a:schemeClr val="tx1">
                    <a:tint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28</a:t>
            </a:fld>
            <a:endParaRPr kumimoji="1" lang="zh-CN" altLang="en-US" sz="1200" b="0" i="0" u="none" strike="noStrike" kern="1200" cap="none" spc="0" normalizeH="0" baseline="0" noProof="0">
              <a:ln>
                <a:noFill/>
              </a:ln>
              <a:solidFill>
                <a:schemeClr val="tx1">
                  <a:tint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 name="文本框 3"/>
          <p:cNvSpPr txBox="1"/>
          <p:nvPr/>
        </p:nvSpPr>
        <p:spPr>
          <a:xfrm>
            <a:off x="4648200" y="198673"/>
            <a:ext cx="2031325" cy="576248"/>
          </a:xfrm>
          <a:prstGeom prst="rect">
            <a:avLst/>
          </a:prstGeom>
          <a:noFill/>
        </p:spPr>
        <p:txBody>
          <a:bodyPr wrap="none" rtlCol="0" anchor="t">
            <a:spAutoFit/>
          </a:bodyPr>
          <a:lstStyle/>
          <a:p>
            <a:pPr fontAlgn="auto">
              <a:lnSpc>
                <a:spcPct val="150000"/>
              </a:lnSpc>
            </a:pPr>
            <a:r>
              <a:rPr kumimoji="1" lang="zh-CN" altLang="en-US" sz="2400" b="1" dirty="0" smtClean="0">
                <a:solidFill>
                  <a:srgbClr val="00B050"/>
                </a:solidFill>
                <a:latin typeface="方正清刻本悦宋简体" panose="02000000000000000000" pitchFamily="2" charset="-122"/>
                <a:ea typeface="方正清刻本悦宋简体" panose="02000000000000000000" pitchFamily="2" charset="-122"/>
                <a:sym typeface="+mn-ea"/>
              </a:rPr>
              <a:t>［名词解释］</a:t>
            </a:r>
            <a:endParaRPr kumimoji="1" lang="en-US" altLang="zh-CN" sz="2400" b="1" dirty="0" smtClean="0">
              <a:solidFill>
                <a:srgbClr val="00B050"/>
              </a:solidFill>
              <a:latin typeface="方正清刻本悦宋简体" panose="02000000000000000000" pitchFamily="2" charset="-122"/>
              <a:ea typeface="方正清刻本悦宋简体" panose="02000000000000000000" pitchFamily="2" charset="-122"/>
              <a:sym typeface="+mn-ea"/>
            </a:endParaRPr>
          </a:p>
        </p:txBody>
      </p:sp>
      <p:pic>
        <p:nvPicPr>
          <p:cNvPr id="6" name="图片 5"/>
          <p:cNvPicPr>
            <a:picLocks noChangeAspect="1"/>
          </p:cNvPicPr>
          <p:nvPr/>
        </p:nvPicPr>
        <p:blipFill>
          <a:blip r:embed="rId2"/>
          <a:stretch>
            <a:fillRect/>
          </a:stretch>
        </p:blipFill>
        <p:spPr>
          <a:xfrm>
            <a:off x="0" y="0"/>
            <a:ext cx="4648200" cy="1371600"/>
          </a:xfrm>
          <a:prstGeom prst="rect">
            <a:avLst/>
          </a:prstGeom>
        </p:spPr>
      </p:pic>
      <p:sp>
        <p:nvSpPr>
          <p:cNvPr id="5" name="文本框 4"/>
          <p:cNvSpPr txBox="1"/>
          <p:nvPr/>
        </p:nvSpPr>
        <p:spPr>
          <a:xfrm>
            <a:off x="143434" y="1183342"/>
            <a:ext cx="11869271" cy="4524315"/>
          </a:xfrm>
          <a:prstGeom prst="rect">
            <a:avLst/>
          </a:prstGeom>
          <a:noFill/>
        </p:spPr>
        <p:txBody>
          <a:bodyPr wrap="square" rtlCol="0" anchor="t">
            <a:spAutoFit/>
          </a:bodyPr>
          <a:lstStyle/>
          <a:p>
            <a:pPr>
              <a:lnSpc>
                <a:spcPct val="150000"/>
              </a:lnSpc>
            </a:pPr>
            <a:r>
              <a:rPr lang="en-US" altLang="zh-CN" sz="2400" b="1" dirty="0" smtClean="0">
                <a:latin typeface="Microsoft YaHei" charset="-122"/>
                <a:ea typeface="Microsoft YaHei" charset="-122"/>
                <a:cs typeface="Microsoft YaHei" charset="-122"/>
              </a:rPr>
              <a:t>1</a:t>
            </a:r>
            <a:r>
              <a:rPr lang="zh-CN" altLang="en-US" sz="2400" b="1" dirty="0" smtClean="0">
                <a:latin typeface="Microsoft YaHei" charset="-122"/>
                <a:ea typeface="Microsoft YaHei" charset="-122"/>
                <a:cs typeface="Microsoft YaHei" charset="-122"/>
              </a:rPr>
              <a:t>、</a:t>
            </a:r>
            <a:r>
              <a:rPr lang="zh-CN" altLang="zh-CN" sz="2400" b="1" dirty="0" smtClean="0">
                <a:latin typeface="Microsoft YaHei" charset="-122"/>
                <a:ea typeface="Microsoft YaHei" charset="-122"/>
                <a:cs typeface="Microsoft YaHei" charset="-122"/>
              </a:rPr>
              <a:t>“</a:t>
            </a:r>
            <a:r>
              <a:rPr lang="zh-CN" altLang="zh-CN" sz="2400" b="1" dirty="0">
                <a:latin typeface="Microsoft YaHei" charset="-122"/>
                <a:ea typeface="Microsoft YaHei" charset="-122"/>
                <a:cs typeface="Microsoft YaHei" charset="-122"/>
              </a:rPr>
              <a:t>借才异代”</a:t>
            </a:r>
            <a:endParaRPr lang="zh-CN" altLang="zh-CN" sz="2400" dirty="0">
              <a:latin typeface="Microsoft YaHei" charset="-122"/>
              <a:ea typeface="Microsoft YaHei" charset="-122"/>
              <a:cs typeface="Microsoft YaHei" charset="-122"/>
            </a:endParaRPr>
          </a:p>
          <a:p>
            <a:pPr>
              <a:lnSpc>
                <a:spcPct val="150000"/>
              </a:lnSpc>
            </a:pPr>
            <a:r>
              <a:rPr lang="zh-CN" altLang="zh-CN" sz="2400" dirty="0">
                <a:latin typeface="Microsoft YaHei" charset="-122"/>
                <a:ea typeface="Microsoft YaHei" charset="-122"/>
                <a:cs typeface="Microsoft YaHei" charset="-122"/>
              </a:rPr>
              <a:t>金初文坛的作家，主要由两部分人组成：</a:t>
            </a:r>
          </a:p>
          <a:p>
            <a:pPr>
              <a:lnSpc>
                <a:spcPct val="150000"/>
              </a:lnSpc>
            </a:pPr>
            <a:r>
              <a:rPr lang="zh-CN" altLang="zh-CN" sz="2400" dirty="0">
                <a:latin typeface="Microsoft YaHei" charset="-122"/>
                <a:ea typeface="Microsoft YaHei" charset="-122"/>
                <a:cs typeface="Microsoft YaHei" charset="-122"/>
              </a:rPr>
              <a:t>一是</a:t>
            </a:r>
            <a:r>
              <a:rPr lang="zh-CN" altLang="zh-CN" sz="2400" b="1" u="sng" dirty="0">
                <a:solidFill>
                  <a:srgbClr val="C00000"/>
                </a:solidFill>
                <a:latin typeface="Microsoft YaHei" charset="-122"/>
                <a:ea typeface="Microsoft YaHei" charset="-122"/>
                <a:cs typeface="Microsoft YaHei" charset="-122"/>
              </a:rPr>
              <a:t>由辽入金</a:t>
            </a:r>
            <a:r>
              <a:rPr lang="zh-CN" altLang="zh-CN" sz="2400" dirty="0">
                <a:latin typeface="Microsoft YaHei" charset="-122"/>
                <a:ea typeface="Microsoft YaHei" charset="-122"/>
                <a:cs typeface="Microsoft YaHei" charset="-122"/>
              </a:rPr>
              <a:t>的文臣，如韩昉等；</a:t>
            </a:r>
          </a:p>
          <a:p>
            <a:pPr>
              <a:lnSpc>
                <a:spcPct val="150000"/>
              </a:lnSpc>
            </a:pPr>
            <a:r>
              <a:rPr lang="zh-CN" altLang="zh-CN" sz="2400" dirty="0">
                <a:latin typeface="Microsoft YaHei" charset="-122"/>
                <a:ea typeface="Microsoft YaHei" charset="-122"/>
                <a:cs typeface="Microsoft YaHei" charset="-122"/>
              </a:rPr>
              <a:t>二是</a:t>
            </a:r>
            <a:r>
              <a:rPr lang="zh-CN" altLang="zh-CN" sz="2400" b="1" u="sng" dirty="0">
                <a:solidFill>
                  <a:srgbClr val="C00000"/>
                </a:solidFill>
                <a:latin typeface="Microsoft YaHei" charset="-122"/>
                <a:ea typeface="Microsoft YaHei" charset="-122"/>
                <a:cs typeface="Microsoft YaHei" charset="-122"/>
              </a:rPr>
              <a:t>由宋入金</a:t>
            </a:r>
            <a:r>
              <a:rPr lang="zh-CN" altLang="zh-CN" sz="2400" dirty="0">
                <a:latin typeface="Microsoft YaHei" charset="-122"/>
                <a:ea typeface="Microsoft YaHei" charset="-122"/>
                <a:cs typeface="Microsoft YaHei" charset="-122"/>
              </a:rPr>
              <a:t>的文士，如宇文虚中、吴激、蔡松年等。活跃于金初文坛的是由宋入金的文士。</a:t>
            </a:r>
          </a:p>
          <a:p>
            <a:pPr>
              <a:lnSpc>
                <a:spcPct val="150000"/>
              </a:lnSpc>
            </a:pPr>
            <a:r>
              <a:rPr lang="zh-CN" altLang="zh-CN" sz="2400" dirty="0">
                <a:latin typeface="Microsoft YaHei" charset="-122"/>
                <a:ea typeface="Microsoft YaHei" charset="-122"/>
                <a:cs typeface="Microsoft YaHei" charset="-122"/>
              </a:rPr>
              <a:t>清人</a:t>
            </a:r>
            <a:r>
              <a:rPr lang="zh-CN" altLang="zh-CN" sz="2400" b="1" u="sng" dirty="0">
                <a:solidFill>
                  <a:srgbClr val="C00000"/>
                </a:solidFill>
                <a:latin typeface="Microsoft YaHei" charset="-122"/>
                <a:ea typeface="Microsoft YaHei" charset="-122"/>
                <a:cs typeface="Microsoft YaHei" charset="-122"/>
              </a:rPr>
              <a:t>庄仲方</a:t>
            </a:r>
            <a:r>
              <a:rPr lang="zh-CN" altLang="zh-CN" sz="2400" dirty="0">
                <a:latin typeface="Microsoft YaHei" charset="-122"/>
                <a:ea typeface="Microsoft YaHei" charset="-122"/>
                <a:cs typeface="Microsoft YaHei" charset="-122"/>
              </a:rPr>
              <a:t>在《金文雅序》中称这种现象为“借才异代”，此说揭示出了金初文学的起因及性质。</a:t>
            </a:r>
          </a:p>
          <a:p>
            <a:pPr fontAlgn="auto">
              <a:lnSpc>
                <a:spcPct val="150000"/>
              </a:lnSpc>
            </a:pPr>
            <a:endParaRPr kumimoji="1" lang="zh-CN" altLang="en-US" sz="2400" dirty="0">
              <a:latin typeface="Microsoft YaHei" charset="-122"/>
              <a:ea typeface="Microsoft YaHei" charset="-122"/>
              <a:cs typeface="Microsoft YaHei" charset="-122"/>
              <a:sym typeface="+mn-ea"/>
            </a:endParaRPr>
          </a:p>
        </p:txBody>
      </p:sp>
    </p:spTree>
    <p:extLst>
      <p:ext uri="{BB962C8B-B14F-4D97-AF65-F5344CB8AC3E}">
        <p14:creationId xmlns:p14="http://schemas.microsoft.com/office/powerpoint/2010/main" val="176047948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编号占位符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09A97C3-AF9F-524B-BCB6-7987EEDA47D3}" type="slidenum">
              <a:rPr kumimoji="1" lang="zh-CN" altLang="en-US" sz="1200" b="0" i="0" u="none" strike="noStrike" kern="1200" cap="none" spc="0" normalizeH="0" baseline="0" noProof="0" smtClean="0">
                <a:ln>
                  <a:noFill/>
                </a:ln>
                <a:solidFill>
                  <a:schemeClr val="tx1">
                    <a:tint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29</a:t>
            </a:fld>
            <a:endParaRPr kumimoji="1" lang="zh-CN" altLang="en-US" sz="1200" b="0" i="0" u="none" strike="noStrike" kern="1200" cap="none" spc="0" normalizeH="0" baseline="0" noProof="0">
              <a:ln>
                <a:noFill/>
              </a:ln>
              <a:solidFill>
                <a:schemeClr val="tx1">
                  <a:tint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 name="文本框 3"/>
          <p:cNvSpPr txBox="1"/>
          <p:nvPr/>
        </p:nvSpPr>
        <p:spPr>
          <a:xfrm>
            <a:off x="4648200" y="198673"/>
            <a:ext cx="2031325" cy="576248"/>
          </a:xfrm>
          <a:prstGeom prst="rect">
            <a:avLst/>
          </a:prstGeom>
          <a:noFill/>
        </p:spPr>
        <p:txBody>
          <a:bodyPr wrap="none" rtlCol="0" anchor="t">
            <a:spAutoFit/>
          </a:bodyPr>
          <a:lstStyle/>
          <a:p>
            <a:pPr fontAlgn="auto">
              <a:lnSpc>
                <a:spcPct val="150000"/>
              </a:lnSpc>
            </a:pPr>
            <a:r>
              <a:rPr kumimoji="1" lang="zh-CN" altLang="en-US" sz="2400" b="1" dirty="0" smtClean="0">
                <a:solidFill>
                  <a:srgbClr val="00B050"/>
                </a:solidFill>
                <a:latin typeface="方正清刻本悦宋简体" panose="02000000000000000000" pitchFamily="2" charset="-122"/>
                <a:ea typeface="方正清刻本悦宋简体" panose="02000000000000000000" pitchFamily="2" charset="-122"/>
                <a:sym typeface="+mn-ea"/>
              </a:rPr>
              <a:t>［名词</a:t>
            </a:r>
            <a:r>
              <a:rPr kumimoji="1" lang="zh-CN" altLang="en-US" sz="2400" b="1" smtClean="0">
                <a:solidFill>
                  <a:srgbClr val="00B050"/>
                </a:solidFill>
                <a:latin typeface="方正清刻本悦宋简体" panose="02000000000000000000" pitchFamily="2" charset="-122"/>
                <a:ea typeface="方正清刻本悦宋简体" panose="02000000000000000000" pitchFamily="2" charset="-122"/>
                <a:sym typeface="+mn-ea"/>
              </a:rPr>
              <a:t>解释］</a:t>
            </a:r>
            <a:endParaRPr kumimoji="1" lang="en-US" altLang="zh-CN" sz="2400" b="1" dirty="0" smtClean="0">
              <a:solidFill>
                <a:srgbClr val="00B050"/>
              </a:solidFill>
              <a:latin typeface="方正清刻本悦宋简体" panose="02000000000000000000" pitchFamily="2" charset="-122"/>
              <a:ea typeface="方正清刻本悦宋简体" panose="02000000000000000000" pitchFamily="2" charset="-122"/>
              <a:sym typeface="+mn-ea"/>
            </a:endParaRPr>
          </a:p>
        </p:txBody>
      </p:sp>
      <p:pic>
        <p:nvPicPr>
          <p:cNvPr id="6" name="图片 5"/>
          <p:cNvPicPr>
            <a:picLocks noChangeAspect="1"/>
          </p:cNvPicPr>
          <p:nvPr/>
        </p:nvPicPr>
        <p:blipFill>
          <a:blip r:embed="rId2"/>
          <a:stretch>
            <a:fillRect/>
          </a:stretch>
        </p:blipFill>
        <p:spPr>
          <a:xfrm>
            <a:off x="0" y="0"/>
            <a:ext cx="4648200" cy="1371600"/>
          </a:xfrm>
          <a:prstGeom prst="rect">
            <a:avLst/>
          </a:prstGeom>
        </p:spPr>
      </p:pic>
      <p:sp>
        <p:nvSpPr>
          <p:cNvPr id="5" name="文本框 4"/>
          <p:cNvSpPr txBox="1"/>
          <p:nvPr/>
        </p:nvSpPr>
        <p:spPr>
          <a:xfrm>
            <a:off x="143434" y="1183342"/>
            <a:ext cx="11869271" cy="1754326"/>
          </a:xfrm>
          <a:prstGeom prst="rect">
            <a:avLst/>
          </a:prstGeom>
          <a:noFill/>
        </p:spPr>
        <p:txBody>
          <a:bodyPr wrap="square" rtlCol="0" anchor="t">
            <a:spAutoFit/>
          </a:bodyPr>
          <a:lstStyle/>
          <a:p>
            <a:pPr>
              <a:lnSpc>
                <a:spcPct val="150000"/>
              </a:lnSpc>
            </a:pPr>
            <a:r>
              <a:rPr lang="en-US" altLang="zh-CN" sz="2400" b="1" dirty="0" smtClean="0">
                <a:latin typeface="Microsoft YaHei" charset="-122"/>
                <a:ea typeface="Microsoft YaHei" charset="-122"/>
                <a:cs typeface="Microsoft YaHei" charset="-122"/>
              </a:rPr>
              <a:t>2</a:t>
            </a:r>
            <a:r>
              <a:rPr lang="zh-CN" altLang="en-US" sz="2400" b="1" dirty="0" smtClean="0">
                <a:latin typeface="Microsoft YaHei" charset="-122"/>
                <a:ea typeface="Microsoft YaHei" charset="-122"/>
                <a:cs typeface="Microsoft YaHei" charset="-122"/>
              </a:rPr>
              <a:t>、</a:t>
            </a:r>
            <a:r>
              <a:rPr lang="zh-CN" altLang="zh-CN" sz="2400" b="1" dirty="0">
                <a:latin typeface="Microsoft YaHei" charset="-122"/>
                <a:ea typeface="Microsoft YaHei" charset="-122"/>
                <a:cs typeface="Microsoft YaHei" charset="-122"/>
              </a:rPr>
              <a:t>国朝文派</a:t>
            </a:r>
            <a:endParaRPr lang="zh-CN" altLang="zh-CN" sz="2400" dirty="0">
              <a:latin typeface="Microsoft YaHei" charset="-122"/>
              <a:ea typeface="Microsoft YaHei" charset="-122"/>
              <a:cs typeface="Microsoft YaHei" charset="-122"/>
            </a:endParaRPr>
          </a:p>
          <a:p>
            <a:pPr>
              <a:lnSpc>
                <a:spcPct val="150000"/>
              </a:lnSpc>
            </a:pPr>
            <a:r>
              <a:rPr lang="zh-CN" altLang="zh-CN" sz="2400" dirty="0">
                <a:latin typeface="Microsoft YaHei" charset="-122"/>
                <a:ea typeface="Microsoft YaHei" charset="-122"/>
                <a:cs typeface="Microsoft YaHei" charset="-122"/>
              </a:rPr>
              <a:t>（</a:t>
            </a:r>
            <a:r>
              <a:rPr lang="en-US" altLang="zh-CN" sz="2400" dirty="0">
                <a:latin typeface="Microsoft YaHei" charset="-122"/>
                <a:ea typeface="Microsoft YaHei" charset="-122"/>
                <a:cs typeface="Microsoft YaHei" charset="-122"/>
              </a:rPr>
              <a:t>1</a:t>
            </a:r>
            <a:r>
              <a:rPr lang="zh-CN" altLang="zh-CN" sz="2400" dirty="0">
                <a:latin typeface="Microsoft YaHei" charset="-122"/>
                <a:ea typeface="Microsoft YaHei" charset="-122"/>
                <a:cs typeface="Microsoft YaHei" charset="-122"/>
              </a:rPr>
              <a:t>）</a:t>
            </a:r>
            <a:r>
              <a:rPr lang="zh-CN" altLang="zh-CN" sz="2400" u="sng" dirty="0">
                <a:solidFill>
                  <a:srgbClr val="C00000"/>
                </a:solidFill>
                <a:latin typeface="Microsoft YaHei" charset="-122"/>
                <a:ea typeface="Microsoft YaHei" charset="-122"/>
                <a:cs typeface="Microsoft YaHei" charset="-122"/>
              </a:rPr>
              <a:t>金代后期</a:t>
            </a:r>
            <a:r>
              <a:rPr lang="zh-CN" altLang="zh-CN" sz="2400" dirty="0">
                <a:latin typeface="Microsoft YaHei" charset="-122"/>
                <a:ea typeface="Microsoft YaHei" charset="-122"/>
                <a:cs typeface="Microsoft YaHei" charset="-122"/>
              </a:rPr>
              <a:t>的诗文作家群，形成了有别于宋的独特风格。</a:t>
            </a:r>
          </a:p>
          <a:p>
            <a:pPr>
              <a:lnSpc>
                <a:spcPct val="150000"/>
              </a:lnSpc>
            </a:pPr>
            <a:r>
              <a:rPr lang="zh-CN" altLang="zh-CN" sz="2400" dirty="0">
                <a:latin typeface="Microsoft YaHei" charset="-122"/>
                <a:ea typeface="Microsoft YaHei" charset="-122"/>
                <a:cs typeface="Microsoft YaHei" charset="-122"/>
              </a:rPr>
              <a:t>（</a:t>
            </a:r>
            <a:r>
              <a:rPr lang="en-US" altLang="zh-CN" sz="2400" dirty="0">
                <a:latin typeface="Microsoft YaHei" charset="-122"/>
                <a:ea typeface="Microsoft YaHei" charset="-122"/>
                <a:cs typeface="Microsoft YaHei" charset="-122"/>
              </a:rPr>
              <a:t>2</a:t>
            </a:r>
            <a:r>
              <a:rPr lang="zh-CN" altLang="zh-CN" sz="2400" dirty="0">
                <a:latin typeface="Microsoft YaHei" charset="-122"/>
                <a:ea typeface="Microsoft YaHei" charset="-122"/>
                <a:cs typeface="Microsoft YaHei" charset="-122"/>
              </a:rPr>
              <a:t>）其代表作家有</a:t>
            </a:r>
            <a:r>
              <a:rPr lang="zh-CN" altLang="zh-CN" sz="2400" u="sng" dirty="0">
                <a:solidFill>
                  <a:srgbClr val="C00000"/>
                </a:solidFill>
                <a:latin typeface="Microsoft YaHei" charset="-122"/>
                <a:ea typeface="Microsoft YaHei" charset="-122"/>
                <a:cs typeface="Microsoft YaHei" charset="-122"/>
              </a:rPr>
              <a:t>蔡珪、党怀英、赵秉文、王庭筠</a:t>
            </a:r>
            <a:r>
              <a:rPr lang="zh-CN" altLang="zh-CN" sz="2400" dirty="0" smtClean="0">
                <a:latin typeface="Microsoft YaHei" charset="-122"/>
                <a:ea typeface="Microsoft YaHei" charset="-122"/>
                <a:cs typeface="Microsoft YaHei" charset="-122"/>
              </a:rPr>
              <a:t>。</a:t>
            </a:r>
            <a:endParaRPr lang="en-US" altLang="zh-CN" sz="2400" dirty="0" smtClean="0">
              <a:latin typeface="Microsoft YaHei" charset="-122"/>
              <a:ea typeface="Microsoft YaHei" charset="-122"/>
              <a:cs typeface="Microsoft YaHei" charset="-122"/>
            </a:endParaRPr>
          </a:p>
        </p:txBody>
      </p:sp>
    </p:spTree>
    <p:extLst>
      <p:ext uri="{BB962C8B-B14F-4D97-AF65-F5344CB8AC3E}">
        <p14:creationId xmlns:p14="http://schemas.microsoft.com/office/powerpoint/2010/main" val="175207537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28353" y="488598"/>
            <a:ext cx="5533697" cy="523220"/>
          </a:xfrm>
          <a:prstGeom prst="rect">
            <a:avLst/>
          </a:prstGeom>
          <a:noFill/>
        </p:spPr>
        <p:txBody>
          <a:bodyPr wrap="square" rtlCol="0">
            <a:spAutoFit/>
          </a:bodyPr>
          <a:lstStyle/>
          <a:p>
            <a:r>
              <a:rPr lang="zh-CN" altLang="en-US" sz="2800" b="1" dirty="0">
                <a:latin typeface="微软雅黑" panose="020B0503020204020204" pitchFamily="34" charset="-122"/>
                <a:ea typeface="微软雅黑" panose="020B0503020204020204" pitchFamily="34" charset="-122"/>
                <a:cs typeface="微软雅黑" panose="020B0503020204020204" pitchFamily="34" charset="-122"/>
              </a:rPr>
              <a:t>教材版本</a:t>
            </a:r>
            <a:r>
              <a:rPr lang="zh-CN" altLang="en-US" sz="2800" b="1" dirty="0" smtClean="0">
                <a:latin typeface="微软雅黑" panose="020B0503020204020204" pitchFamily="34" charset="-122"/>
                <a:ea typeface="微软雅黑" panose="020B0503020204020204" pitchFamily="34" charset="-122"/>
                <a:cs typeface="微软雅黑" panose="020B0503020204020204" pitchFamily="34" charset="-122"/>
              </a:rPr>
              <a:t>  </a:t>
            </a:r>
            <a:endParaRPr lang="zh-CN" altLang="en-US" sz="2800" b="1"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 name="内容占位符 2"/>
          <p:cNvSpPr txBox="1"/>
          <p:nvPr/>
        </p:nvSpPr>
        <p:spPr>
          <a:xfrm>
            <a:off x="4981575" y="1438275"/>
            <a:ext cx="6192520" cy="398208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457200">
              <a:lnSpc>
                <a:spcPct val="150000"/>
              </a:lnSpc>
              <a:buFont typeface="Arial" panose="020B0604020202020204" pitchFamily="34" charset="0"/>
              <a:buNone/>
            </a:pPr>
            <a:r>
              <a:rPr lang="zh-CN" altLang="en-US" sz="2400" dirty="0" smtClean="0">
                <a:latin typeface="微软雅黑" panose="020B0503020204020204" pitchFamily="34" charset="-122"/>
                <a:ea typeface="微软雅黑" panose="020B0503020204020204" pitchFamily="34" charset="-122"/>
                <a:cs typeface="微软雅黑" panose="020B0503020204020204" pitchFamily="34" charset="-122"/>
              </a:rPr>
              <a:t>课程：</a:t>
            </a:r>
            <a:r>
              <a:rPr lang="en-US" altLang="zh-CN" sz="2400" dirty="0" smtClean="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400" dirty="0" smtClean="0">
                <a:latin typeface="微软雅黑" panose="020B0503020204020204" pitchFamily="34" charset="-122"/>
                <a:ea typeface="微软雅黑" panose="020B0503020204020204" pitchFamily="34" charset="-122"/>
                <a:cs typeface="微软雅黑" panose="020B0503020204020204" pitchFamily="34" charset="-122"/>
              </a:rPr>
              <a:t>中国古代文学史（二）</a:t>
            </a:r>
            <a:r>
              <a:rPr lang="en-US" altLang="zh-CN" sz="2400" dirty="0" smtClean="0">
                <a:latin typeface="微软雅黑" panose="020B0503020204020204" pitchFamily="34" charset="-122"/>
                <a:ea typeface="微软雅黑" panose="020B0503020204020204" pitchFamily="34" charset="-122"/>
                <a:cs typeface="微软雅黑" panose="020B0503020204020204" pitchFamily="34" charset="-122"/>
              </a:rPr>
              <a:t>》</a:t>
            </a:r>
          </a:p>
          <a:p>
            <a:pPr marL="0" indent="457200">
              <a:lnSpc>
                <a:spcPct val="100000"/>
              </a:lnSpc>
              <a:buFont typeface="Arial" panose="020B0604020202020204" pitchFamily="34" charset="0"/>
              <a:buNone/>
            </a:pPr>
            <a:r>
              <a:rPr lang="zh-CN" altLang="en-US" sz="2400" dirty="0" smtClean="0">
                <a:latin typeface="微软雅黑" panose="020B0503020204020204" pitchFamily="34" charset="-122"/>
                <a:ea typeface="微软雅黑" panose="020B0503020204020204" pitchFamily="34" charset="-122"/>
                <a:cs typeface="微软雅黑" panose="020B0503020204020204" pitchFamily="34" charset="-122"/>
              </a:rPr>
              <a:t>课程代码：</a:t>
            </a:r>
            <a:r>
              <a:rPr lang="en-US" altLang="zh-CN" sz="2400" dirty="0" smtClean="0">
                <a:latin typeface="微软雅黑" panose="020B0503020204020204" pitchFamily="34" charset="-122"/>
                <a:ea typeface="微软雅黑" panose="020B0503020204020204" pitchFamily="34" charset="-122"/>
                <a:cs typeface="微软雅黑" panose="020B0503020204020204" pitchFamily="34" charset="-122"/>
              </a:rPr>
              <a:t>00539</a:t>
            </a:r>
          </a:p>
          <a:p>
            <a:pPr marL="0" indent="457200">
              <a:lnSpc>
                <a:spcPct val="150000"/>
              </a:lnSpc>
              <a:buFont typeface="Arial" panose="020B0604020202020204" pitchFamily="34" charset="0"/>
              <a:buNone/>
            </a:pPr>
            <a:r>
              <a:rPr lang="zh-CN" altLang="en-US" sz="2400" dirty="0" smtClean="0">
                <a:latin typeface="微软雅黑" panose="020B0503020204020204" pitchFamily="34" charset="-122"/>
                <a:ea typeface="微软雅黑" panose="020B0503020204020204" pitchFamily="34" charset="-122"/>
                <a:cs typeface="微软雅黑" panose="020B0503020204020204" pitchFamily="34" charset="-122"/>
              </a:rPr>
              <a:t>教材：</a:t>
            </a:r>
            <a:r>
              <a:rPr lang="en-US" altLang="zh-CN" sz="2400" dirty="0" smtClean="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400" dirty="0" smtClean="0">
                <a:latin typeface="微软雅黑" panose="020B0503020204020204" pitchFamily="34" charset="-122"/>
                <a:ea typeface="微软雅黑" panose="020B0503020204020204" pitchFamily="34" charset="-122"/>
                <a:cs typeface="微软雅黑" panose="020B0503020204020204" pitchFamily="34" charset="-122"/>
              </a:rPr>
              <a:t>中国古代文学史（二）</a:t>
            </a:r>
            <a:r>
              <a:rPr lang="en-US" altLang="zh-CN" sz="2400" dirty="0" smtClean="0">
                <a:latin typeface="微软雅黑" panose="020B0503020204020204" pitchFamily="34" charset="-122"/>
                <a:ea typeface="微软雅黑" panose="020B0503020204020204" pitchFamily="34" charset="-122"/>
                <a:cs typeface="微软雅黑" panose="020B0503020204020204" pitchFamily="34" charset="-122"/>
              </a:rPr>
              <a:t>》</a:t>
            </a:r>
          </a:p>
          <a:p>
            <a:pPr marL="0" indent="457200">
              <a:lnSpc>
                <a:spcPct val="150000"/>
              </a:lnSpc>
              <a:buNone/>
            </a:pPr>
            <a:r>
              <a:rPr lang="zh-CN" altLang="en-US" sz="2400" dirty="0" smtClean="0">
                <a:latin typeface="微软雅黑" panose="020B0503020204020204" pitchFamily="34" charset="-122"/>
                <a:ea typeface="微软雅黑" panose="020B0503020204020204" pitchFamily="34" charset="-122"/>
                <a:cs typeface="微软雅黑" panose="020B0503020204020204" pitchFamily="34" charset="-122"/>
              </a:rPr>
              <a:t>主编：陈洪  张峰屹</a:t>
            </a:r>
            <a:endParaRPr lang="zh-CN" altLang="en-US" dirty="0" smtClean="0">
              <a:latin typeface="微软雅黑" panose="020B0503020204020204" pitchFamily="34" charset="-122"/>
              <a:ea typeface="微软雅黑" panose="020B0503020204020204" pitchFamily="34" charset="-122"/>
              <a:cs typeface="微软雅黑" panose="020B0503020204020204" pitchFamily="34" charset="-122"/>
            </a:endParaRPr>
          </a:p>
          <a:p>
            <a:pPr marL="0" indent="457200">
              <a:lnSpc>
                <a:spcPct val="150000"/>
              </a:lnSpc>
              <a:buFont typeface="Arial" panose="020B0604020202020204" pitchFamily="34" charset="0"/>
              <a:buNone/>
            </a:pPr>
            <a:r>
              <a:rPr lang="zh-CN" altLang="en-US" sz="2400" dirty="0" smtClean="0">
                <a:latin typeface="微软雅黑" panose="020B0503020204020204" pitchFamily="34" charset="-122"/>
                <a:ea typeface="微软雅黑" panose="020B0503020204020204" pitchFamily="34" charset="-122"/>
                <a:cs typeface="微软雅黑" panose="020B0503020204020204" pitchFamily="34" charset="-122"/>
              </a:rPr>
              <a:t>出版社：北京大学出版社</a:t>
            </a:r>
          </a:p>
          <a:p>
            <a:pPr marL="0" indent="457200">
              <a:lnSpc>
                <a:spcPct val="150000"/>
              </a:lnSpc>
              <a:buFont typeface="Arial" panose="020B0604020202020204" pitchFamily="34" charset="0"/>
              <a:buNone/>
            </a:pPr>
            <a:r>
              <a:rPr lang="zh-CN" altLang="en-US" sz="2400" dirty="0" smtClean="0">
                <a:latin typeface="微软雅黑" panose="020B0503020204020204" pitchFamily="34" charset="-122"/>
                <a:ea typeface="微软雅黑" panose="020B0503020204020204" pitchFamily="34" charset="-122"/>
                <a:cs typeface="微软雅黑" panose="020B0503020204020204" pitchFamily="34" charset="-122"/>
              </a:rPr>
              <a:t>出版时间：</a:t>
            </a:r>
            <a:r>
              <a:rPr lang="en-US" altLang="zh-CN" sz="2400" dirty="0" smtClean="0">
                <a:latin typeface="微软雅黑" panose="020B0503020204020204" pitchFamily="34" charset="-122"/>
                <a:ea typeface="微软雅黑" panose="020B0503020204020204" pitchFamily="34" charset="-122"/>
                <a:cs typeface="微软雅黑" panose="020B0503020204020204" pitchFamily="34" charset="-122"/>
              </a:rPr>
              <a:t>2011</a:t>
            </a:r>
            <a:r>
              <a:rPr lang="zh-CN" altLang="en-US" sz="2400" dirty="0" smtClean="0">
                <a:latin typeface="微软雅黑" panose="020B0503020204020204" pitchFamily="34" charset="-122"/>
                <a:ea typeface="微软雅黑" panose="020B0503020204020204" pitchFamily="34" charset="-122"/>
                <a:cs typeface="微软雅黑" panose="020B0503020204020204" pitchFamily="34" charset="-122"/>
              </a:rPr>
              <a:t>年</a:t>
            </a:r>
            <a:r>
              <a:rPr lang="en-US" altLang="zh-CN" sz="2400" dirty="0" smtClean="0">
                <a:latin typeface="微软雅黑" panose="020B0503020204020204" pitchFamily="34" charset="-122"/>
                <a:ea typeface="微软雅黑" panose="020B0503020204020204" pitchFamily="34" charset="-122"/>
                <a:cs typeface="微软雅黑" panose="020B0503020204020204" pitchFamily="34" charset="-122"/>
              </a:rPr>
              <a:t>9</a:t>
            </a:r>
            <a:r>
              <a:rPr lang="zh-CN" altLang="en-US" sz="2400" dirty="0" smtClean="0">
                <a:latin typeface="微软雅黑" panose="020B0503020204020204" pitchFamily="34" charset="-122"/>
                <a:ea typeface="微软雅黑" panose="020B0503020204020204" pitchFamily="34" charset="-122"/>
                <a:cs typeface="微软雅黑" panose="020B0503020204020204" pitchFamily="34" charset="-122"/>
              </a:rPr>
              <a:t>月</a:t>
            </a:r>
          </a:p>
        </p:txBody>
      </p:sp>
      <p:pic>
        <p:nvPicPr>
          <p:cNvPr id="4" name="图片 3"/>
          <p:cNvPicPr>
            <a:picLocks noChangeAspect="1"/>
          </p:cNvPicPr>
          <p:nvPr/>
        </p:nvPicPr>
        <p:blipFill>
          <a:blip r:embed="rId3"/>
          <a:srcRect l="3085"/>
          <a:stretch>
            <a:fillRect/>
          </a:stretch>
        </p:blipFill>
        <p:spPr>
          <a:xfrm>
            <a:off x="1134745" y="1135380"/>
            <a:ext cx="3530600" cy="5217795"/>
          </a:xfrm>
          <a:prstGeom prst="rect">
            <a:avLst/>
          </a:prstGeom>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编号占位符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09A97C3-AF9F-524B-BCB6-7987EEDA47D3}" type="slidenum">
              <a:rPr kumimoji="1" lang="zh-CN" altLang="en-US" sz="1200" b="0" i="0" u="none" strike="noStrike" kern="1200" cap="none" spc="0" normalizeH="0" baseline="0" noProof="0" smtClean="0">
                <a:ln>
                  <a:noFill/>
                </a:ln>
                <a:solidFill>
                  <a:schemeClr val="tx1">
                    <a:tint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30</a:t>
            </a:fld>
            <a:endParaRPr kumimoji="1" lang="zh-CN" altLang="en-US" sz="1200" b="0" i="0" u="none" strike="noStrike" kern="1200" cap="none" spc="0" normalizeH="0" baseline="0" noProof="0">
              <a:ln>
                <a:noFill/>
              </a:ln>
              <a:solidFill>
                <a:schemeClr val="tx1">
                  <a:tint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 name="文本框 3"/>
          <p:cNvSpPr txBox="1"/>
          <p:nvPr/>
        </p:nvSpPr>
        <p:spPr>
          <a:xfrm>
            <a:off x="4648200" y="198673"/>
            <a:ext cx="2031325" cy="576248"/>
          </a:xfrm>
          <a:prstGeom prst="rect">
            <a:avLst/>
          </a:prstGeom>
          <a:noFill/>
        </p:spPr>
        <p:txBody>
          <a:bodyPr wrap="none" rtlCol="0" anchor="t">
            <a:spAutoFit/>
          </a:bodyPr>
          <a:lstStyle/>
          <a:p>
            <a:pPr fontAlgn="auto">
              <a:lnSpc>
                <a:spcPct val="150000"/>
              </a:lnSpc>
            </a:pPr>
            <a:r>
              <a:rPr kumimoji="1" lang="zh-CN" altLang="en-US" sz="2400" b="1" dirty="0" smtClean="0">
                <a:solidFill>
                  <a:srgbClr val="00B050"/>
                </a:solidFill>
                <a:latin typeface="方正清刻本悦宋简体" panose="02000000000000000000" pitchFamily="2" charset="-122"/>
                <a:ea typeface="方正清刻本悦宋简体" panose="02000000000000000000" pitchFamily="2" charset="-122"/>
                <a:sym typeface="+mn-ea"/>
              </a:rPr>
              <a:t>［名词</a:t>
            </a:r>
            <a:r>
              <a:rPr kumimoji="1" lang="zh-CN" altLang="en-US" sz="2400" b="1" smtClean="0">
                <a:solidFill>
                  <a:srgbClr val="00B050"/>
                </a:solidFill>
                <a:latin typeface="方正清刻本悦宋简体" panose="02000000000000000000" pitchFamily="2" charset="-122"/>
                <a:ea typeface="方正清刻本悦宋简体" panose="02000000000000000000" pitchFamily="2" charset="-122"/>
                <a:sym typeface="+mn-ea"/>
              </a:rPr>
              <a:t>解释］</a:t>
            </a:r>
            <a:endParaRPr kumimoji="1" lang="en-US" altLang="zh-CN" sz="2400" b="1" dirty="0" smtClean="0">
              <a:solidFill>
                <a:srgbClr val="00B050"/>
              </a:solidFill>
              <a:latin typeface="方正清刻本悦宋简体" panose="02000000000000000000" pitchFamily="2" charset="-122"/>
              <a:ea typeface="方正清刻本悦宋简体" panose="02000000000000000000" pitchFamily="2" charset="-122"/>
              <a:sym typeface="+mn-ea"/>
            </a:endParaRPr>
          </a:p>
        </p:txBody>
      </p:sp>
      <p:pic>
        <p:nvPicPr>
          <p:cNvPr id="6" name="图片 5"/>
          <p:cNvPicPr>
            <a:picLocks noChangeAspect="1"/>
          </p:cNvPicPr>
          <p:nvPr/>
        </p:nvPicPr>
        <p:blipFill>
          <a:blip r:embed="rId2"/>
          <a:stretch>
            <a:fillRect/>
          </a:stretch>
        </p:blipFill>
        <p:spPr>
          <a:xfrm>
            <a:off x="0" y="0"/>
            <a:ext cx="4648200" cy="1371600"/>
          </a:xfrm>
          <a:prstGeom prst="rect">
            <a:avLst/>
          </a:prstGeom>
        </p:spPr>
      </p:pic>
      <p:sp>
        <p:nvSpPr>
          <p:cNvPr id="5" name="文本框 4"/>
          <p:cNvSpPr txBox="1"/>
          <p:nvPr/>
        </p:nvSpPr>
        <p:spPr>
          <a:xfrm>
            <a:off x="143434" y="1183342"/>
            <a:ext cx="11869271" cy="3970318"/>
          </a:xfrm>
          <a:prstGeom prst="rect">
            <a:avLst/>
          </a:prstGeom>
          <a:noFill/>
        </p:spPr>
        <p:txBody>
          <a:bodyPr wrap="square" rtlCol="0" anchor="t">
            <a:spAutoFit/>
          </a:bodyPr>
          <a:lstStyle/>
          <a:p>
            <a:pPr>
              <a:lnSpc>
                <a:spcPct val="150000"/>
              </a:lnSpc>
            </a:pPr>
            <a:r>
              <a:rPr lang="en-US" altLang="zh-CN" sz="2400" b="1" dirty="0" smtClean="0">
                <a:latin typeface="Microsoft YaHei" charset="-122"/>
                <a:ea typeface="Microsoft YaHei" charset="-122"/>
                <a:cs typeface="Microsoft YaHei" charset="-122"/>
              </a:rPr>
              <a:t>3</a:t>
            </a:r>
            <a:r>
              <a:rPr lang="zh-CN" altLang="en-US" sz="2400" b="1" dirty="0">
                <a:latin typeface="Microsoft YaHei" charset="-122"/>
                <a:ea typeface="Microsoft YaHei" charset="-122"/>
                <a:cs typeface="Microsoft YaHei" charset="-122"/>
              </a:rPr>
              <a:t>、</a:t>
            </a:r>
            <a:r>
              <a:rPr lang="zh-CN" altLang="zh-CN" sz="2400" b="1" dirty="0">
                <a:latin typeface="Microsoft YaHei" charset="-122"/>
                <a:ea typeface="Microsoft YaHei" charset="-122"/>
                <a:cs typeface="Microsoft YaHei" charset="-122"/>
              </a:rPr>
              <a:t>元好问</a:t>
            </a:r>
            <a:endParaRPr lang="zh-CN" altLang="zh-CN" sz="2400" dirty="0">
              <a:latin typeface="Microsoft YaHei" charset="-122"/>
              <a:ea typeface="Microsoft YaHei" charset="-122"/>
              <a:cs typeface="Microsoft YaHei" charset="-122"/>
            </a:endParaRPr>
          </a:p>
          <a:p>
            <a:pPr>
              <a:lnSpc>
                <a:spcPct val="150000"/>
              </a:lnSpc>
            </a:pPr>
            <a:r>
              <a:rPr lang="zh-CN" altLang="zh-CN" sz="2400" dirty="0">
                <a:latin typeface="Microsoft YaHei" charset="-122"/>
                <a:ea typeface="Microsoft YaHei" charset="-122"/>
                <a:cs typeface="Microsoft YaHei" charset="-122"/>
              </a:rPr>
              <a:t>元好问是</a:t>
            </a:r>
            <a:r>
              <a:rPr lang="zh-CN" altLang="zh-CN" sz="2400" u="sng" dirty="0">
                <a:solidFill>
                  <a:srgbClr val="C00000"/>
                </a:solidFill>
                <a:latin typeface="Microsoft YaHei" charset="-122"/>
                <a:ea typeface="Microsoft YaHei" charset="-122"/>
                <a:cs typeface="Microsoft YaHei" charset="-122"/>
              </a:rPr>
              <a:t>金元时期</a:t>
            </a:r>
            <a:r>
              <a:rPr lang="zh-CN" altLang="zh-CN" sz="2400" dirty="0">
                <a:latin typeface="Microsoft YaHei" charset="-122"/>
                <a:ea typeface="Microsoft YaHei" charset="-122"/>
                <a:cs typeface="Microsoft YaHei" charset="-122"/>
              </a:rPr>
              <a:t>具有多方面成就的大家；在</a:t>
            </a:r>
            <a:r>
              <a:rPr lang="zh-CN" altLang="zh-CN" sz="2400" u="sng" dirty="0">
                <a:solidFill>
                  <a:srgbClr val="C00000"/>
                </a:solidFill>
                <a:latin typeface="Microsoft YaHei" charset="-122"/>
                <a:ea typeface="Microsoft YaHei" charset="-122"/>
                <a:cs typeface="Microsoft YaHei" charset="-122"/>
              </a:rPr>
              <a:t>诗、文、词、小说、文学批评</a:t>
            </a:r>
            <a:r>
              <a:rPr lang="zh-CN" altLang="zh-CN" sz="2400" dirty="0">
                <a:latin typeface="Microsoft YaHei" charset="-122"/>
                <a:ea typeface="Microsoft YaHei" charset="-122"/>
                <a:cs typeface="Microsoft YaHei" charset="-122"/>
              </a:rPr>
              <a:t>等方面都取得了很高成就，代表作</a:t>
            </a:r>
            <a:r>
              <a:rPr lang="zh-CN" altLang="zh-CN" sz="2400" u="sng" dirty="0">
                <a:solidFill>
                  <a:srgbClr val="C00000"/>
                </a:solidFill>
                <a:latin typeface="Microsoft YaHei" charset="-122"/>
                <a:ea typeface="Microsoft YaHei" charset="-122"/>
                <a:cs typeface="Microsoft YaHei" charset="-122"/>
              </a:rPr>
              <a:t>《论诗三十首》</a:t>
            </a:r>
            <a:r>
              <a:rPr lang="zh-CN" altLang="zh-CN" sz="2400" dirty="0" smtClean="0">
                <a:latin typeface="Microsoft YaHei" charset="-122"/>
                <a:ea typeface="Microsoft YaHei" charset="-122"/>
                <a:cs typeface="Microsoft YaHei" charset="-122"/>
              </a:rPr>
              <a:t>。</a:t>
            </a:r>
            <a:endParaRPr lang="en-US" altLang="zh-CN" sz="2400" b="1" dirty="0">
              <a:latin typeface="Microsoft YaHei" charset="-122"/>
              <a:ea typeface="Microsoft YaHei" charset="-122"/>
              <a:cs typeface="Microsoft YaHei" charset="-122"/>
            </a:endParaRPr>
          </a:p>
          <a:p>
            <a:pPr>
              <a:lnSpc>
                <a:spcPct val="150000"/>
              </a:lnSpc>
            </a:pPr>
            <a:endParaRPr lang="en-US" altLang="zh-CN" sz="2400" b="1" dirty="0" smtClean="0">
              <a:latin typeface="Microsoft YaHei" charset="-122"/>
              <a:ea typeface="Microsoft YaHei" charset="-122"/>
              <a:cs typeface="Microsoft YaHei" charset="-122"/>
            </a:endParaRPr>
          </a:p>
          <a:p>
            <a:pPr>
              <a:lnSpc>
                <a:spcPct val="150000"/>
              </a:lnSpc>
            </a:pPr>
            <a:r>
              <a:rPr lang="en-US" altLang="zh-CN" sz="2400" b="1" dirty="0" smtClean="0">
                <a:latin typeface="Microsoft YaHei" charset="-122"/>
                <a:ea typeface="Microsoft YaHei" charset="-122"/>
                <a:cs typeface="Microsoft YaHei" charset="-122"/>
              </a:rPr>
              <a:t>4</a:t>
            </a:r>
            <a:r>
              <a:rPr lang="zh-CN" altLang="en-US" sz="2400" b="1" dirty="0" smtClean="0">
                <a:latin typeface="Microsoft YaHei" charset="-122"/>
                <a:ea typeface="Microsoft YaHei" charset="-122"/>
                <a:cs typeface="Microsoft YaHei" charset="-122"/>
              </a:rPr>
              <a:t>、</a:t>
            </a:r>
            <a:r>
              <a:rPr lang="zh-CN" altLang="zh-CN" sz="2400" b="1" dirty="0">
                <a:latin typeface="Microsoft YaHei" charset="-122"/>
                <a:ea typeface="Microsoft YaHei" charset="-122"/>
                <a:cs typeface="Microsoft YaHei" charset="-122"/>
              </a:rPr>
              <a:t>《论诗三十首》</a:t>
            </a:r>
            <a:r>
              <a:rPr lang="zh-CN" altLang="zh-CN" sz="2400" dirty="0">
                <a:latin typeface="Microsoft YaHei" charset="-122"/>
                <a:ea typeface="Microsoft YaHei" charset="-122"/>
                <a:cs typeface="Microsoft YaHei" charset="-122"/>
              </a:rPr>
              <a:t> </a:t>
            </a:r>
            <a:endParaRPr lang="en-US" altLang="zh-CN" sz="2400" dirty="0" smtClean="0">
              <a:latin typeface="Microsoft YaHei" charset="-122"/>
              <a:ea typeface="Microsoft YaHei" charset="-122"/>
              <a:cs typeface="Microsoft YaHei" charset="-122"/>
            </a:endParaRPr>
          </a:p>
          <a:p>
            <a:pPr>
              <a:lnSpc>
                <a:spcPct val="150000"/>
              </a:lnSpc>
            </a:pPr>
            <a:r>
              <a:rPr lang="zh-CN" altLang="zh-CN" sz="2400" dirty="0">
                <a:latin typeface="Microsoft YaHei" charset="-122"/>
                <a:ea typeface="Microsoft YaHei" charset="-122"/>
                <a:cs typeface="Microsoft YaHei" charset="-122"/>
              </a:rPr>
              <a:t>（</a:t>
            </a:r>
            <a:r>
              <a:rPr lang="en-US" altLang="zh-CN" sz="2400" dirty="0">
                <a:latin typeface="Microsoft YaHei" charset="-122"/>
                <a:ea typeface="Microsoft YaHei" charset="-122"/>
                <a:cs typeface="Microsoft YaHei" charset="-122"/>
              </a:rPr>
              <a:t>1</a:t>
            </a:r>
            <a:r>
              <a:rPr lang="zh-CN" altLang="zh-CN" sz="2400" dirty="0">
                <a:latin typeface="Microsoft YaHei" charset="-122"/>
                <a:ea typeface="Microsoft YaHei" charset="-122"/>
                <a:cs typeface="Microsoft YaHei" charset="-122"/>
              </a:rPr>
              <a:t>）金代</a:t>
            </a:r>
            <a:r>
              <a:rPr lang="zh-CN" altLang="zh-CN" sz="2400" u="sng" dirty="0">
                <a:solidFill>
                  <a:srgbClr val="C00000"/>
                </a:solidFill>
                <a:latin typeface="Microsoft YaHei" charset="-122"/>
                <a:ea typeface="Microsoft YaHei" charset="-122"/>
                <a:cs typeface="Microsoft YaHei" charset="-122"/>
              </a:rPr>
              <a:t>元好问</a:t>
            </a:r>
            <a:r>
              <a:rPr lang="zh-CN" altLang="zh-CN" sz="2400" dirty="0">
                <a:latin typeface="Microsoft YaHei" charset="-122"/>
                <a:ea typeface="Microsoft YaHei" charset="-122"/>
                <a:cs typeface="Microsoft YaHei" charset="-122"/>
              </a:rPr>
              <a:t>作。</a:t>
            </a:r>
          </a:p>
          <a:p>
            <a:pPr>
              <a:lnSpc>
                <a:spcPct val="150000"/>
              </a:lnSpc>
            </a:pPr>
            <a:r>
              <a:rPr lang="zh-CN" altLang="zh-CN" sz="2400" dirty="0">
                <a:latin typeface="Microsoft YaHei" charset="-122"/>
                <a:ea typeface="Microsoft YaHei" charset="-122"/>
                <a:cs typeface="Microsoft YaHei" charset="-122"/>
              </a:rPr>
              <a:t>（</a:t>
            </a:r>
            <a:r>
              <a:rPr lang="en-US" altLang="zh-CN" sz="2400" dirty="0">
                <a:latin typeface="Microsoft YaHei" charset="-122"/>
                <a:ea typeface="Microsoft YaHei" charset="-122"/>
                <a:cs typeface="Microsoft YaHei" charset="-122"/>
              </a:rPr>
              <a:t>2</a:t>
            </a:r>
            <a:r>
              <a:rPr lang="zh-CN" altLang="zh-CN" sz="2400" dirty="0">
                <a:latin typeface="Microsoft YaHei" charset="-122"/>
                <a:ea typeface="Microsoft YaHei" charset="-122"/>
                <a:cs typeface="Microsoft YaHei" charset="-122"/>
              </a:rPr>
              <a:t>）论诗以</a:t>
            </a:r>
            <a:r>
              <a:rPr lang="zh-CN" altLang="zh-CN" sz="2400" u="sng" dirty="0">
                <a:latin typeface="Microsoft YaHei" charset="-122"/>
                <a:ea typeface="Microsoft YaHei" charset="-122"/>
                <a:cs typeface="Microsoft YaHei" charset="-122"/>
              </a:rPr>
              <a:t>风雅</a:t>
            </a:r>
            <a:r>
              <a:rPr lang="zh-CN" altLang="zh-CN" sz="2400" dirty="0">
                <a:latin typeface="Microsoft YaHei" charset="-122"/>
                <a:ea typeface="Microsoft YaHei" charset="-122"/>
                <a:cs typeface="Microsoft YaHei" charset="-122"/>
              </a:rPr>
              <a:t>为宗，</a:t>
            </a:r>
            <a:r>
              <a:rPr lang="zh-CN" altLang="zh-CN" sz="2400" u="sng" dirty="0">
                <a:solidFill>
                  <a:srgbClr val="C00000"/>
                </a:solidFill>
                <a:latin typeface="Microsoft YaHei" charset="-122"/>
                <a:ea typeface="Microsoft YaHei" charset="-122"/>
                <a:cs typeface="Microsoft YaHei" charset="-122"/>
              </a:rPr>
              <a:t>推崇自然、标举清刚雄健</a:t>
            </a:r>
            <a:r>
              <a:rPr lang="zh-CN" altLang="zh-CN" sz="2400" dirty="0">
                <a:latin typeface="Microsoft YaHei" charset="-122"/>
                <a:ea typeface="Microsoft YaHei" charset="-122"/>
                <a:cs typeface="Microsoft YaHei" charset="-122"/>
              </a:rPr>
              <a:t>等</a:t>
            </a:r>
            <a:r>
              <a:rPr lang="zh-CN" altLang="zh-CN" sz="2400" dirty="0" smtClean="0">
                <a:latin typeface="Microsoft YaHei" charset="-122"/>
                <a:ea typeface="Microsoft YaHei" charset="-122"/>
                <a:cs typeface="Microsoft YaHei" charset="-122"/>
              </a:rPr>
              <a:t>。</a:t>
            </a:r>
            <a:endParaRPr lang="en-US" altLang="zh-CN" sz="2400" dirty="0" smtClean="0">
              <a:latin typeface="Microsoft YaHei" charset="-122"/>
              <a:ea typeface="Microsoft YaHei" charset="-122"/>
              <a:cs typeface="Microsoft YaHei" charset="-122"/>
            </a:endParaRPr>
          </a:p>
        </p:txBody>
      </p:sp>
    </p:spTree>
    <p:extLst>
      <p:ext uri="{BB962C8B-B14F-4D97-AF65-F5344CB8AC3E}">
        <p14:creationId xmlns:p14="http://schemas.microsoft.com/office/powerpoint/2010/main" val="152368278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编号占位符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09A97C3-AF9F-524B-BCB6-7987EEDA47D3}" type="slidenum">
              <a:rPr kumimoji="1" lang="zh-CN" altLang="en-US" sz="1200" b="0" i="0" u="none" strike="noStrike" kern="1200" cap="none" spc="0" normalizeH="0" baseline="0" noProof="0" smtClean="0">
                <a:ln>
                  <a:noFill/>
                </a:ln>
                <a:solidFill>
                  <a:schemeClr val="tx1">
                    <a:tint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31</a:t>
            </a:fld>
            <a:endParaRPr kumimoji="1" lang="zh-CN" altLang="en-US" sz="1200" b="0" i="0" u="none" strike="noStrike" kern="1200" cap="none" spc="0" normalizeH="0" baseline="0" noProof="0">
              <a:ln>
                <a:noFill/>
              </a:ln>
              <a:solidFill>
                <a:schemeClr val="tx1">
                  <a:tint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 name="文本框 3"/>
          <p:cNvSpPr txBox="1"/>
          <p:nvPr/>
        </p:nvSpPr>
        <p:spPr>
          <a:xfrm>
            <a:off x="4648200" y="198673"/>
            <a:ext cx="2031325" cy="576248"/>
          </a:xfrm>
          <a:prstGeom prst="rect">
            <a:avLst/>
          </a:prstGeom>
          <a:noFill/>
        </p:spPr>
        <p:txBody>
          <a:bodyPr wrap="none" rtlCol="0" anchor="t">
            <a:spAutoFit/>
          </a:bodyPr>
          <a:lstStyle/>
          <a:p>
            <a:pPr fontAlgn="auto">
              <a:lnSpc>
                <a:spcPct val="150000"/>
              </a:lnSpc>
            </a:pPr>
            <a:r>
              <a:rPr kumimoji="1" lang="zh-CN" altLang="en-US" sz="2400" b="1" dirty="0" smtClean="0">
                <a:solidFill>
                  <a:srgbClr val="00B050"/>
                </a:solidFill>
                <a:latin typeface="方正清刻本悦宋简体" panose="02000000000000000000" pitchFamily="2" charset="-122"/>
                <a:ea typeface="方正清刻本悦宋简体" panose="02000000000000000000" pitchFamily="2" charset="-122"/>
                <a:sym typeface="+mn-ea"/>
              </a:rPr>
              <a:t>［名词</a:t>
            </a:r>
            <a:r>
              <a:rPr kumimoji="1" lang="zh-CN" altLang="en-US" sz="2400" b="1" smtClean="0">
                <a:solidFill>
                  <a:srgbClr val="00B050"/>
                </a:solidFill>
                <a:latin typeface="方正清刻本悦宋简体" panose="02000000000000000000" pitchFamily="2" charset="-122"/>
                <a:ea typeface="方正清刻本悦宋简体" panose="02000000000000000000" pitchFamily="2" charset="-122"/>
                <a:sym typeface="+mn-ea"/>
              </a:rPr>
              <a:t>解释］</a:t>
            </a:r>
            <a:endParaRPr kumimoji="1" lang="en-US" altLang="zh-CN" sz="2400" b="1" dirty="0" smtClean="0">
              <a:solidFill>
                <a:srgbClr val="00B050"/>
              </a:solidFill>
              <a:latin typeface="方正清刻本悦宋简体" panose="02000000000000000000" pitchFamily="2" charset="-122"/>
              <a:ea typeface="方正清刻本悦宋简体" panose="02000000000000000000" pitchFamily="2" charset="-122"/>
              <a:sym typeface="+mn-ea"/>
            </a:endParaRPr>
          </a:p>
        </p:txBody>
      </p:sp>
      <p:pic>
        <p:nvPicPr>
          <p:cNvPr id="6" name="图片 5"/>
          <p:cNvPicPr>
            <a:picLocks noChangeAspect="1"/>
          </p:cNvPicPr>
          <p:nvPr/>
        </p:nvPicPr>
        <p:blipFill>
          <a:blip r:embed="rId2"/>
          <a:stretch>
            <a:fillRect/>
          </a:stretch>
        </p:blipFill>
        <p:spPr>
          <a:xfrm>
            <a:off x="0" y="0"/>
            <a:ext cx="4648200" cy="1371600"/>
          </a:xfrm>
          <a:prstGeom prst="rect">
            <a:avLst/>
          </a:prstGeom>
        </p:spPr>
      </p:pic>
      <p:sp>
        <p:nvSpPr>
          <p:cNvPr id="5" name="文本框 4"/>
          <p:cNvSpPr txBox="1"/>
          <p:nvPr/>
        </p:nvSpPr>
        <p:spPr>
          <a:xfrm>
            <a:off x="143434" y="1183342"/>
            <a:ext cx="11869271" cy="5078313"/>
          </a:xfrm>
          <a:prstGeom prst="rect">
            <a:avLst/>
          </a:prstGeom>
          <a:noFill/>
        </p:spPr>
        <p:txBody>
          <a:bodyPr wrap="square" rtlCol="0" anchor="t">
            <a:spAutoFit/>
          </a:bodyPr>
          <a:lstStyle/>
          <a:p>
            <a:pPr>
              <a:lnSpc>
                <a:spcPct val="150000"/>
              </a:lnSpc>
            </a:pPr>
            <a:r>
              <a:rPr lang="en-US" altLang="zh-CN" sz="2400" b="1" dirty="0" smtClean="0">
                <a:latin typeface="Microsoft YaHei" charset="-122"/>
                <a:ea typeface="Microsoft YaHei" charset="-122"/>
                <a:cs typeface="Microsoft YaHei" charset="-122"/>
              </a:rPr>
              <a:t>5</a:t>
            </a:r>
            <a:r>
              <a:rPr lang="zh-CN" altLang="en-US" sz="2400" b="1" dirty="0" smtClean="0">
                <a:latin typeface="Microsoft YaHei" charset="-122"/>
                <a:ea typeface="Microsoft YaHei" charset="-122"/>
                <a:cs typeface="Microsoft YaHei" charset="-122"/>
              </a:rPr>
              <a:t>、</a:t>
            </a:r>
            <a:r>
              <a:rPr lang="zh-CN" altLang="zh-CN" sz="2400" b="1" dirty="0" smtClean="0">
                <a:latin typeface="Microsoft YaHei" charset="-122"/>
                <a:ea typeface="Microsoft YaHei" charset="-122"/>
                <a:cs typeface="Microsoft YaHei" charset="-122"/>
              </a:rPr>
              <a:t>诸宫</a:t>
            </a:r>
            <a:r>
              <a:rPr lang="zh-CN" altLang="zh-CN" sz="2400" b="1" dirty="0">
                <a:latin typeface="Microsoft YaHei" charset="-122"/>
                <a:ea typeface="Microsoft YaHei" charset="-122"/>
                <a:cs typeface="Microsoft YaHei" charset="-122"/>
              </a:rPr>
              <a:t>调</a:t>
            </a:r>
            <a:endParaRPr lang="zh-CN" altLang="zh-CN" sz="2400" dirty="0">
              <a:latin typeface="Microsoft YaHei" charset="-122"/>
              <a:ea typeface="Microsoft YaHei" charset="-122"/>
              <a:cs typeface="Microsoft YaHei" charset="-122"/>
            </a:endParaRPr>
          </a:p>
          <a:p>
            <a:pPr>
              <a:lnSpc>
                <a:spcPct val="150000"/>
              </a:lnSpc>
            </a:pPr>
            <a:r>
              <a:rPr lang="zh-CN" altLang="zh-CN" sz="2400" dirty="0">
                <a:latin typeface="Microsoft YaHei" charset="-122"/>
                <a:ea typeface="Microsoft YaHei" charset="-122"/>
                <a:cs typeface="Microsoft YaHei" charset="-122"/>
              </a:rPr>
              <a:t>诸宫调是</a:t>
            </a:r>
            <a:r>
              <a:rPr lang="zh-CN" altLang="zh-CN" sz="2400" u="sng" dirty="0">
                <a:solidFill>
                  <a:srgbClr val="C00000"/>
                </a:solidFill>
                <a:latin typeface="Microsoft YaHei" charset="-122"/>
                <a:ea typeface="Microsoft YaHei" charset="-122"/>
                <a:cs typeface="Microsoft YaHei" charset="-122"/>
              </a:rPr>
              <a:t>宋金元</a:t>
            </a:r>
            <a:r>
              <a:rPr lang="zh-CN" altLang="zh-CN" sz="2400" u="sng" dirty="0">
                <a:latin typeface="Microsoft YaHei" charset="-122"/>
                <a:ea typeface="Microsoft YaHei" charset="-122"/>
                <a:cs typeface="Microsoft YaHei" charset="-122"/>
              </a:rPr>
              <a:t>时期</a:t>
            </a:r>
            <a:r>
              <a:rPr lang="zh-CN" altLang="zh-CN" sz="2400" dirty="0">
                <a:latin typeface="Microsoft YaHei" charset="-122"/>
                <a:ea typeface="Microsoft YaHei" charset="-122"/>
                <a:cs typeface="Microsoft YaHei" charset="-122"/>
              </a:rPr>
              <a:t>流行的一种</a:t>
            </a:r>
            <a:r>
              <a:rPr lang="zh-CN" altLang="zh-CN" sz="2400" u="sng" dirty="0">
                <a:latin typeface="Microsoft YaHei" charset="-122"/>
                <a:ea typeface="Microsoft YaHei" charset="-122"/>
                <a:cs typeface="Microsoft YaHei" charset="-122"/>
              </a:rPr>
              <a:t>说唱艺术</a:t>
            </a:r>
            <a:r>
              <a:rPr lang="zh-CN" altLang="zh-CN" sz="2400" dirty="0">
                <a:latin typeface="Microsoft YaHei" charset="-122"/>
                <a:ea typeface="Microsoft YaHei" charset="-122"/>
                <a:cs typeface="Microsoft YaHei" charset="-122"/>
              </a:rPr>
              <a:t>，由于是用</a:t>
            </a:r>
            <a:r>
              <a:rPr lang="zh-CN" altLang="zh-CN" sz="2400" u="sng" dirty="0">
                <a:solidFill>
                  <a:srgbClr val="C00000"/>
                </a:solidFill>
                <a:latin typeface="Microsoft YaHei" charset="-122"/>
                <a:ea typeface="Microsoft YaHei" charset="-122"/>
                <a:cs typeface="Microsoft YaHei" charset="-122"/>
              </a:rPr>
              <a:t>多种宫调的曲子联套演唱</a:t>
            </a:r>
            <a:r>
              <a:rPr lang="zh-CN" altLang="zh-CN" sz="2400" dirty="0">
                <a:latin typeface="Microsoft YaHei" charset="-122"/>
                <a:ea typeface="Microsoft YaHei" charset="-122"/>
                <a:cs typeface="Microsoft YaHei" charset="-122"/>
              </a:rPr>
              <a:t>，杂以说白，</a:t>
            </a:r>
            <a:r>
              <a:rPr lang="zh-CN" altLang="zh-CN" sz="2400" u="sng" dirty="0">
                <a:latin typeface="Microsoft YaHei" charset="-122"/>
                <a:ea typeface="Microsoft YaHei" charset="-122"/>
                <a:cs typeface="Microsoft YaHei" charset="-122"/>
              </a:rPr>
              <a:t>表演长篇故事</a:t>
            </a:r>
            <a:r>
              <a:rPr lang="zh-CN" altLang="zh-CN" sz="2400" dirty="0">
                <a:latin typeface="Microsoft YaHei" charset="-122"/>
                <a:ea typeface="Microsoft YaHei" charset="-122"/>
                <a:cs typeface="Microsoft YaHei" charset="-122"/>
              </a:rPr>
              <a:t>，因而称作“诸宫调”。</a:t>
            </a:r>
            <a:r>
              <a:rPr lang="zh-CN" altLang="zh-CN" sz="2400" u="sng" dirty="0">
                <a:solidFill>
                  <a:srgbClr val="C00000"/>
                </a:solidFill>
                <a:latin typeface="Microsoft YaHei" charset="-122"/>
                <a:ea typeface="Microsoft YaHei" charset="-122"/>
                <a:cs typeface="Microsoft YaHei" charset="-122"/>
              </a:rPr>
              <a:t>《西厢记诸宫调》</a:t>
            </a:r>
            <a:r>
              <a:rPr lang="zh-CN" altLang="zh-CN" sz="2400" dirty="0">
                <a:latin typeface="Microsoft YaHei" charset="-122"/>
                <a:ea typeface="Microsoft YaHei" charset="-122"/>
                <a:cs typeface="Microsoft YaHei" charset="-122"/>
              </a:rPr>
              <a:t>是现存唯一完整的诸宫调作品</a:t>
            </a:r>
            <a:r>
              <a:rPr lang="zh-CN" altLang="zh-CN" sz="2400" dirty="0" smtClean="0">
                <a:latin typeface="Microsoft YaHei" charset="-122"/>
                <a:ea typeface="Microsoft YaHei" charset="-122"/>
                <a:cs typeface="Microsoft YaHei" charset="-122"/>
              </a:rPr>
              <a:t>。</a:t>
            </a:r>
            <a:endParaRPr lang="en-US" altLang="zh-CN" sz="2400" dirty="0" smtClean="0">
              <a:latin typeface="Microsoft YaHei" charset="-122"/>
              <a:ea typeface="Microsoft YaHei" charset="-122"/>
              <a:cs typeface="Microsoft YaHei" charset="-122"/>
            </a:endParaRPr>
          </a:p>
          <a:p>
            <a:pPr>
              <a:lnSpc>
                <a:spcPct val="150000"/>
              </a:lnSpc>
            </a:pPr>
            <a:endParaRPr lang="zh-CN" altLang="zh-CN" sz="2400" dirty="0">
              <a:latin typeface="Microsoft YaHei" charset="-122"/>
              <a:ea typeface="Microsoft YaHei" charset="-122"/>
              <a:cs typeface="Microsoft YaHei" charset="-122"/>
            </a:endParaRPr>
          </a:p>
          <a:p>
            <a:pPr>
              <a:lnSpc>
                <a:spcPct val="150000"/>
              </a:lnSpc>
            </a:pPr>
            <a:r>
              <a:rPr lang="en-US" altLang="zh-CN" sz="2400" b="1" dirty="0" smtClean="0">
                <a:latin typeface="Microsoft YaHei" charset="-122"/>
                <a:ea typeface="Microsoft YaHei" charset="-122"/>
                <a:cs typeface="Microsoft YaHei" charset="-122"/>
              </a:rPr>
              <a:t>6</a:t>
            </a:r>
            <a:r>
              <a:rPr lang="zh-CN" altLang="zh-CN" sz="2400" b="1" dirty="0" smtClean="0">
                <a:latin typeface="Microsoft YaHei" charset="-122"/>
                <a:ea typeface="Microsoft YaHei" charset="-122"/>
                <a:cs typeface="Microsoft YaHei" charset="-122"/>
              </a:rPr>
              <a:t>、</a:t>
            </a:r>
            <a:r>
              <a:rPr lang="zh-CN" altLang="zh-CN" sz="2400" b="1" dirty="0">
                <a:latin typeface="Microsoft YaHei" charset="-122"/>
                <a:ea typeface="Microsoft YaHei" charset="-122"/>
                <a:cs typeface="Microsoft YaHei" charset="-122"/>
              </a:rPr>
              <a:t>《西厢记诸宫调》</a:t>
            </a:r>
            <a:endParaRPr lang="zh-CN" altLang="zh-CN" sz="2400" dirty="0">
              <a:latin typeface="Microsoft YaHei" charset="-122"/>
              <a:ea typeface="Microsoft YaHei" charset="-122"/>
              <a:cs typeface="Microsoft YaHei" charset="-122"/>
            </a:endParaRPr>
          </a:p>
          <a:p>
            <a:pPr>
              <a:lnSpc>
                <a:spcPct val="150000"/>
              </a:lnSpc>
            </a:pPr>
            <a:r>
              <a:rPr lang="zh-CN" altLang="zh-CN" sz="2400" dirty="0">
                <a:latin typeface="Microsoft YaHei" charset="-122"/>
                <a:ea typeface="Microsoft YaHei" charset="-122"/>
                <a:cs typeface="Microsoft YaHei" charset="-122"/>
              </a:rPr>
              <a:t>《西厢记诸宫调》是</a:t>
            </a:r>
            <a:r>
              <a:rPr lang="zh-CN" altLang="zh-CN" sz="2400" dirty="0">
                <a:solidFill>
                  <a:srgbClr val="C00000"/>
                </a:solidFill>
                <a:latin typeface="Microsoft YaHei" charset="-122"/>
                <a:ea typeface="Microsoft YaHei" charset="-122"/>
                <a:cs typeface="Microsoft YaHei" charset="-122"/>
              </a:rPr>
              <a:t>现存唯一完整</a:t>
            </a:r>
            <a:r>
              <a:rPr lang="zh-CN" altLang="zh-CN" sz="2400" dirty="0">
                <a:latin typeface="Microsoft YaHei" charset="-122"/>
                <a:ea typeface="Microsoft YaHei" charset="-122"/>
                <a:cs typeface="Microsoft YaHei" charset="-122"/>
              </a:rPr>
              <a:t>的诸宫调作品，是根据</a:t>
            </a:r>
            <a:r>
              <a:rPr lang="zh-CN" altLang="zh-CN" sz="2400" u="sng" dirty="0">
                <a:latin typeface="Microsoft YaHei" charset="-122"/>
                <a:ea typeface="Microsoft YaHei" charset="-122"/>
                <a:cs typeface="Microsoft YaHei" charset="-122"/>
              </a:rPr>
              <a:t>唐传奇小说</a:t>
            </a:r>
            <a:r>
              <a:rPr lang="zh-CN" altLang="zh-CN" sz="2400" u="sng" dirty="0">
                <a:solidFill>
                  <a:srgbClr val="C00000"/>
                </a:solidFill>
                <a:latin typeface="Microsoft YaHei" charset="-122"/>
                <a:ea typeface="Microsoft YaHei" charset="-122"/>
                <a:cs typeface="Microsoft YaHei" charset="-122"/>
              </a:rPr>
              <a:t>《莺莺传》</a:t>
            </a:r>
            <a:r>
              <a:rPr lang="zh-CN" altLang="zh-CN" sz="2400" dirty="0">
                <a:latin typeface="Microsoft YaHei" charset="-122"/>
                <a:ea typeface="Microsoft YaHei" charset="-122"/>
                <a:cs typeface="Microsoft YaHei" charset="-122"/>
              </a:rPr>
              <a:t>进行的再创作。作者为</a:t>
            </a:r>
            <a:r>
              <a:rPr lang="zh-CN" altLang="zh-CN" sz="2400" u="sng" dirty="0">
                <a:solidFill>
                  <a:srgbClr val="C00000"/>
                </a:solidFill>
                <a:latin typeface="Microsoft YaHei" charset="-122"/>
                <a:ea typeface="Microsoft YaHei" charset="-122"/>
                <a:cs typeface="Microsoft YaHei" charset="-122"/>
              </a:rPr>
              <a:t>金代董解元</a:t>
            </a:r>
            <a:r>
              <a:rPr lang="zh-CN" altLang="zh-CN" sz="2400" dirty="0">
                <a:latin typeface="Microsoft YaHei" charset="-122"/>
                <a:ea typeface="Microsoft YaHei" charset="-122"/>
                <a:cs typeface="Microsoft YaHei" charset="-122"/>
              </a:rPr>
              <a:t>。</a:t>
            </a:r>
          </a:p>
          <a:p>
            <a:pPr>
              <a:lnSpc>
                <a:spcPct val="150000"/>
              </a:lnSpc>
            </a:pPr>
            <a:endParaRPr lang="en-US" altLang="zh-CN" sz="2400" dirty="0" smtClean="0">
              <a:latin typeface="Microsoft YaHei" charset="-122"/>
              <a:ea typeface="Microsoft YaHei" charset="-122"/>
              <a:cs typeface="Microsoft YaHei" charset="-122"/>
            </a:endParaRPr>
          </a:p>
        </p:txBody>
      </p:sp>
    </p:spTree>
    <p:extLst>
      <p:ext uri="{BB962C8B-B14F-4D97-AF65-F5344CB8AC3E}">
        <p14:creationId xmlns:p14="http://schemas.microsoft.com/office/powerpoint/2010/main" val="203960804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编号占位符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09A97C3-AF9F-524B-BCB6-7987EEDA47D3}" type="slidenum">
              <a:rPr kumimoji="1" lang="zh-CN" altLang="en-US" sz="1200" b="0" i="0" u="none" strike="noStrike" kern="1200" cap="none" spc="0" normalizeH="0" baseline="0" noProof="0" smtClean="0">
                <a:ln>
                  <a:noFill/>
                </a:ln>
                <a:solidFill>
                  <a:schemeClr val="tx1">
                    <a:tint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32</a:t>
            </a:fld>
            <a:endParaRPr kumimoji="1" lang="zh-CN" altLang="en-US" sz="1200" b="0" i="0" u="none" strike="noStrike" kern="1200" cap="none" spc="0" normalizeH="0" baseline="0" noProof="0">
              <a:ln>
                <a:noFill/>
              </a:ln>
              <a:solidFill>
                <a:schemeClr val="tx1">
                  <a:tint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 name="文本框 3"/>
          <p:cNvSpPr txBox="1"/>
          <p:nvPr/>
        </p:nvSpPr>
        <p:spPr>
          <a:xfrm>
            <a:off x="4648200" y="198673"/>
            <a:ext cx="1723549" cy="576248"/>
          </a:xfrm>
          <a:prstGeom prst="rect">
            <a:avLst/>
          </a:prstGeom>
          <a:noFill/>
        </p:spPr>
        <p:txBody>
          <a:bodyPr wrap="none" rtlCol="0" anchor="t">
            <a:spAutoFit/>
          </a:bodyPr>
          <a:lstStyle/>
          <a:p>
            <a:pPr fontAlgn="auto">
              <a:lnSpc>
                <a:spcPct val="150000"/>
              </a:lnSpc>
            </a:pPr>
            <a:r>
              <a:rPr kumimoji="1" lang="zh-CN" altLang="en-US" sz="2400" b="1" dirty="0" smtClean="0">
                <a:solidFill>
                  <a:srgbClr val="00B050"/>
                </a:solidFill>
                <a:latin typeface="方正清刻本悦宋简体" panose="02000000000000000000" pitchFamily="2" charset="-122"/>
                <a:ea typeface="方正清刻本悦宋简体" panose="02000000000000000000" pitchFamily="2" charset="-122"/>
                <a:sym typeface="+mn-ea"/>
              </a:rPr>
              <a:t>［简答题］</a:t>
            </a:r>
            <a:endParaRPr kumimoji="1" lang="en-US" altLang="zh-CN" sz="2400" b="1" dirty="0" smtClean="0">
              <a:solidFill>
                <a:srgbClr val="00B050"/>
              </a:solidFill>
              <a:latin typeface="方正清刻本悦宋简体" panose="02000000000000000000" pitchFamily="2" charset="-122"/>
              <a:ea typeface="方正清刻本悦宋简体" panose="02000000000000000000" pitchFamily="2" charset="-122"/>
              <a:sym typeface="+mn-ea"/>
            </a:endParaRPr>
          </a:p>
        </p:txBody>
      </p:sp>
      <p:pic>
        <p:nvPicPr>
          <p:cNvPr id="6" name="图片 5"/>
          <p:cNvPicPr>
            <a:picLocks noChangeAspect="1"/>
          </p:cNvPicPr>
          <p:nvPr/>
        </p:nvPicPr>
        <p:blipFill>
          <a:blip r:embed="rId2"/>
          <a:stretch>
            <a:fillRect/>
          </a:stretch>
        </p:blipFill>
        <p:spPr>
          <a:xfrm>
            <a:off x="0" y="0"/>
            <a:ext cx="4648200" cy="1371600"/>
          </a:xfrm>
          <a:prstGeom prst="rect">
            <a:avLst/>
          </a:prstGeom>
        </p:spPr>
      </p:pic>
      <p:sp>
        <p:nvSpPr>
          <p:cNvPr id="5" name="文本框 4"/>
          <p:cNvSpPr txBox="1"/>
          <p:nvPr/>
        </p:nvSpPr>
        <p:spPr>
          <a:xfrm>
            <a:off x="143434" y="1183342"/>
            <a:ext cx="11869271" cy="5078313"/>
          </a:xfrm>
          <a:prstGeom prst="rect">
            <a:avLst/>
          </a:prstGeom>
          <a:noFill/>
        </p:spPr>
        <p:txBody>
          <a:bodyPr wrap="square" rtlCol="0" anchor="t">
            <a:spAutoFit/>
          </a:bodyPr>
          <a:lstStyle/>
          <a:p>
            <a:pPr>
              <a:lnSpc>
                <a:spcPct val="150000"/>
              </a:lnSpc>
            </a:pPr>
            <a:r>
              <a:rPr lang="en-US" altLang="zh-CN" sz="2400" b="1" dirty="0" smtClean="0">
                <a:latin typeface="Microsoft YaHei" charset="-122"/>
                <a:ea typeface="Microsoft YaHei" charset="-122"/>
                <a:cs typeface="Microsoft YaHei" charset="-122"/>
              </a:rPr>
              <a:t>1</a:t>
            </a:r>
            <a:r>
              <a:rPr lang="zh-CN" altLang="en-US" sz="2400" b="1" dirty="0" smtClean="0">
                <a:latin typeface="Microsoft YaHei" charset="-122"/>
                <a:ea typeface="Microsoft YaHei" charset="-122"/>
                <a:cs typeface="Microsoft YaHei" charset="-122"/>
              </a:rPr>
              <a:t>、</a:t>
            </a:r>
            <a:r>
              <a:rPr lang="zh-CN" altLang="zh-CN" sz="2400" b="1" dirty="0" smtClean="0">
                <a:latin typeface="Microsoft YaHei" charset="-122"/>
                <a:ea typeface="Microsoft YaHei" charset="-122"/>
                <a:cs typeface="Microsoft YaHei" charset="-122"/>
              </a:rPr>
              <a:t>简述</a:t>
            </a:r>
            <a:r>
              <a:rPr lang="zh-CN" altLang="zh-CN" sz="2400" b="1" dirty="0">
                <a:latin typeface="Microsoft YaHei" charset="-122"/>
                <a:ea typeface="Microsoft YaHei" charset="-122"/>
                <a:cs typeface="Microsoft YaHei" charset="-122"/>
              </a:rPr>
              <a:t>金代“国朝文派”重要作家的诗歌风格。</a:t>
            </a:r>
            <a:r>
              <a:rPr lang="en-US" altLang="zh-CN" sz="2400" b="1" dirty="0">
                <a:latin typeface="Microsoft YaHei" charset="-122"/>
                <a:ea typeface="Microsoft YaHei" charset="-122"/>
                <a:cs typeface="Microsoft YaHei" charset="-122"/>
              </a:rPr>
              <a:t/>
            </a:r>
            <a:br>
              <a:rPr lang="en-US" altLang="zh-CN" sz="2400" b="1" dirty="0">
                <a:latin typeface="Microsoft YaHei" charset="-122"/>
                <a:ea typeface="Microsoft YaHei" charset="-122"/>
                <a:cs typeface="Microsoft YaHei" charset="-122"/>
              </a:rPr>
            </a:br>
            <a:r>
              <a:rPr lang="zh-CN" altLang="zh-CN" sz="2400" dirty="0">
                <a:latin typeface="Microsoft YaHei" charset="-122"/>
                <a:ea typeface="Microsoft YaHei" charset="-122"/>
                <a:cs typeface="Microsoft YaHei" charset="-122"/>
              </a:rPr>
              <a:t>（</a:t>
            </a:r>
            <a:r>
              <a:rPr lang="en-US" altLang="zh-CN" sz="2400" dirty="0">
                <a:latin typeface="Microsoft YaHei" charset="-122"/>
                <a:ea typeface="Microsoft YaHei" charset="-122"/>
                <a:cs typeface="Microsoft YaHei" charset="-122"/>
              </a:rPr>
              <a:t>1</a:t>
            </a:r>
            <a:r>
              <a:rPr lang="zh-CN" altLang="zh-CN" sz="2400" dirty="0">
                <a:latin typeface="Microsoft YaHei" charset="-122"/>
                <a:ea typeface="Microsoft YaHei" charset="-122"/>
                <a:cs typeface="Microsoft YaHei" charset="-122"/>
              </a:rPr>
              <a:t>）</a:t>
            </a:r>
            <a:r>
              <a:rPr lang="zh-CN" altLang="zh-CN" sz="2400" b="1" dirty="0">
                <a:solidFill>
                  <a:srgbClr val="C00000"/>
                </a:solidFill>
                <a:latin typeface="Microsoft YaHei" charset="-122"/>
                <a:ea typeface="Microsoft YaHei" charset="-122"/>
                <a:cs typeface="Microsoft YaHei" charset="-122"/>
              </a:rPr>
              <a:t>蔡珪</a:t>
            </a:r>
            <a:r>
              <a:rPr lang="zh-CN" altLang="zh-CN" sz="2400" dirty="0">
                <a:latin typeface="Microsoft YaHei" charset="-122"/>
                <a:ea typeface="Microsoft YaHei" charset="-122"/>
                <a:cs typeface="Microsoft YaHei" charset="-122"/>
              </a:rPr>
              <a:t>：诗中常流露对闲适生活的向往与热爱，但他又时常展现出</a:t>
            </a:r>
            <a:r>
              <a:rPr lang="zh-CN" altLang="zh-CN" sz="2400" u="sng" dirty="0">
                <a:latin typeface="Microsoft YaHei" charset="-122"/>
                <a:ea typeface="Microsoft YaHei" charset="-122"/>
                <a:cs typeface="Microsoft YaHei" charset="-122"/>
              </a:rPr>
              <a:t>豪杰之气</a:t>
            </a:r>
            <a:r>
              <a:rPr lang="zh-CN" altLang="zh-CN" sz="2400" dirty="0">
                <a:latin typeface="Microsoft YaHei" charset="-122"/>
                <a:ea typeface="Microsoft YaHei" charset="-122"/>
                <a:cs typeface="Microsoft YaHei" charset="-122"/>
              </a:rPr>
              <a:t>。开创了与前期诗人不同的</a:t>
            </a:r>
            <a:r>
              <a:rPr lang="zh-CN" altLang="zh-CN" sz="2400" u="sng" dirty="0">
                <a:latin typeface="Microsoft YaHei" charset="-122"/>
                <a:ea typeface="Microsoft YaHei" charset="-122"/>
                <a:cs typeface="Microsoft YaHei" charset="-122"/>
              </a:rPr>
              <a:t>北国雄健诗风</a:t>
            </a:r>
            <a:r>
              <a:rPr lang="zh-CN" altLang="zh-CN" sz="2400" dirty="0">
                <a:latin typeface="Microsoft YaHei" charset="-122"/>
                <a:ea typeface="Microsoft YaHei" charset="-122"/>
                <a:cs typeface="Microsoft YaHei" charset="-122"/>
              </a:rPr>
              <a:t>。</a:t>
            </a:r>
            <a:r>
              <a:rPr lang="en-US" altLang="zh-CN" sz="2400" dirty="0">
                <a:latin typeface="Microsoft YaHei" charset="-122"/>
                <a:ea typeface="Microsoft YaHei" charset="-122"/>
                <a:cs typeface="Microsoft YaHei" charset="-122"/>
              </a:rPr>
              <a:t/>
            </a:r>
            <a:br>
              <a:rPr lang="en-US" altLang="zh-CN" sz="2400" dirty="0">
                <a:latin typeface="Microsoft YaHei" charset="-122"/>
                <a:ea typeface="Microsoft YaHei" charset="-122"/>
                <a:cs typeface="Microsoft YaHei" charset="-122"/>
              </a:rPr>
            </a:br>
            <a:r>
              <a:rPr lang="zh-CN" altLang="zh-CN" sz="2400" dirty="0">
                <a:latin typeface="Microsoft YaHei" charset="-122"/>
                <a:ea typeface="Microsoft YaHei" charset="-122"/>
                <a:cs typeface="Microsoft YaHei" charset="-122"/>
              </a:rPr>
              <a:t>（</a:t>
            </a:r>
            <a:r>
              <a:rPr lang="en-US" altLang="zh-CN" sz="2400" dirty="0">
                <a:latin typeface="Microsoft YaHei" charset="-122"/>
                <a:ea typeface="Microsoft YaHei" charset="-122"/>
                <a:cs typeface="Microsoft YaHei" charset="-122"/>
              </a:rPr>
              <a:t>2</a:t>
            </a:r>
            <a:r>
              <a:rPr lang="zh-CN" altLang="zh-CN" sz="2400" dirty="0">
                <a:latin typeface="Microsoft YaHei" charset="-122"/>
                <a:ea typeface="Microsoft YaHei" charset="-122"/>
                <a:cs typeface="Microsoft YaHei" charset="-122"/>
              </a:rPr>
              <a:t>）</a:t>
            </a:r>
            <a:r>
              <a:rPr lang="zh-CN" altLang="zh-CN" sz="2400" b="1" dirty="0">
                <a:solidFill>
                  <a:srgbClr val="C00000"/>
                </a:solidFill>
                <a:latin typeface="Microsoft YaHei" charset="-122"/>
                <a:ea typeface="Microsoft YaHei" charset="-122"/>
                <a:cs typeface="Microsoft YaHei" charset="-122"/>
              </a:rPr>
              <a:t>党怀英</a:t>
            </a:r>
            <a:r>
              <a:rPr lang="zh-CN" altLang="zh-CN" sz="2400" dirty="0">
                <a:latin typeface="Microsoft YaHei" charset="-122"/>
                <a:ea typeface="Microsoft YaHei" charset="-122"/>
                <a:cs typeface="Microsoft YaHei" charset="-122"/>
              </a:rPr>
              <a:t>：其诗</a:t>
            </a:r>
            <a:r>
              <a:rPr lang="zh-CN" altLang="zh-CN" sz="2400" u="sng" dirty="0">
                <a:latin typeface="Microsoft YaHei" charset="-122"/>
                <a:ea typeface="Microsoft YaHei" charset="-122"/>
                <a:cs typeface="Microsoft YaHei" charset="-122"/>
              </a:rPr>
              <a:t>精细工整，古朴自然</a:t>
            </a:r>
            <a:r>
              <a:rPr lang="zh-CN" altLang="zh-CN" sz="2400" dirty="0">
                <a:latin typeface="Microsoft YaHei" charset="-122"/>
                <a:ea typeface="Microsoft YaHei" charset="-122"/>
                <a:cs typeface="Microsoft YaHei" charset="-122"/>
              </a:rPr>
              <a:t>，如《奉使行高邮道中》。</a:t>
            </a:r>
            <a:r>
              <a:rPr lang="en-US" altLang="zh-CN" sz="2400" dirty="0">
                <a:latin typeface="Microsoft YaHei" charset="-122"/>
                <a:ea typeface="Microsoft YaHei" charset="-122"/>
                <a:cs typeface="Microsoft YaHei" charset="-122"/>
              </a:rPr>
              <a:t/>
            </a:r>
            <a:br>
              <a:rPr lang="en-US" altLang="zh-CN" sz="2400" dirty="0">
                <a:latin typeface="Microsoft YaHei" charset="-122"/>
                <a:ea typeface="Microsoft YaHei" charset="-122"/>
                <a:cs typeface="Microsoft YaHei" charset="-122"/>
              </a:rPr>
            </a:br>
            <a:r>
              <a:rPr lang="zh-CN" altLang="zh-CN" sz="2400" dirty="0">
                <a:latin typeface="Microsoft YaHei" charset="-122"/>
                <a:ea typeface="Microsoft YaHei" charset="-122"/>
                <a:cs typeface="Microsoft YaHei" charset="-122"/>
              </a:rPr>
              <a:t>（</a:t>
            </a:r>
            <a:r>
              <a:rPr lang="en-US" altLang="zh-CN" sz="2400" dirty="0">
                <a:latin typeface="Microsoft YaHei" charset="-122"/>
                <a:ea typeface="Microsoft YaHei" charset="-122"/>
                <a:cs typeface="Microsoft YaHei" charset="-122"/>
              </a:rPr>
              <a:t>3</a:t>
            </a:r>
            <a:r>
              <a:rPr lang="zh-CN" altLang="zh-CN" sz="2400" dirty="0">
                <a:latin typeface="Microsoft YaHei" charset="-122"/>
                <a:ea typeface="Microsoft YaHei" charset="-122"/>
                <a:cs typeface="Microsoft YaHei" charset="-122"/>
              </a:rPr>
              <a:t>）</a:t>
            </a:r>
            <a:r>
              <a:rPr lang="zh-CN" altLang="zh-CN" sz="2400" b="1" dirty="0">
                <a:solidFill>
                  <a:srgbClr val="C00000"/>
                </a:solidFill>
                <a:latin typeface="Microsoft YaHei" charset="-122"/>
                <a:ea typeface="Microsoft YaHei" charset="-122"/>
                <a:cs typeface="Microsoft YaHei" charset="-122"/>
              </a:rPr>
              <a:t>王庭筠</a:t>
            </a:r>
            <a:r>
              <a:rPr lang="zh-CN" altLang="zh-CN" sz="2400" dirty="0">
                <a:latin typeface="Microsoft YaHei" charset="-122"/>
                <a:ea typeface="Microsoft YaHei" charset="-122"/>
                <a:cs typeface="Microsoft YaHei" charset="-122"/>
              </a:rPr>
              <a:t>：其诗</a:t>
            </a:r>
            <a:r>
              <a:rPr lang="zh-CN" altLang="zh-CN" sz="2400" u="sng" dirty="0">
                <a:latin typeface="Microsoft YaHei" charset="-122"/>
                <a:ea typeface="Microsoft YaHei" charset="-122"/>
                <a:cs typeface="Microsoft YaHei" charset="-122"/>
              </a:rPr>
              <a:t>学苏、黄</a:t>
            </a:r>
            <a:r>
              <a:rPr lang="zh-CN" altLang="zh-CN" sz="2400" dirty="0">
                <a:latin typeface="Microsoft YaHei" charset="-122"/>
                <a:ea typeface="Microsoft YaHei" charset="-122"/>
                <a:cs typeface="Microsoft YaHei" charset="-122"/>
              </a:rPr>
              <a:t>，却没有险怪艰涩之病。暮年诗律深严，七言长篇尤工险韵。其诗多写</a:t>
            </a:r>
            <a:r>
              <a:rPr lang="zh-CN" altLang="zh-CN" sz="2400" u="sng" dirty="0">
                <a:latin typeface="Microsoft YaHei" charset="-122"/>
                <a:ea typeface="Microsoft YaHei" charset="-122"/>
                <a:cs typeface="Microsoft YaHei" charset="-122"/>
              </a:rPr>
              <a:t>景咏怀之作，清新秀丽</a:t>
            </a:r>
            <a:r>
              <a:rPr lang="zh-CN" altLang="zh-CN" sz="2400" dirty="0">
                <a:latin typeface="Microsoft YaHei" charset="-122"/>
                <a:ea typeface="Microsoft YaHei" charset="-122"/>
                <a:cs typeface="Microsoft YaHei" charset="-122"/>
              </a:rPr>
              <a:t>。如《河阴道中》。</a:t>
            </a:r>
          </a:p>
          <a:p>
            <a:pPr>
              <a:lnSpc>
                <a:spcPct val="150000"/>
              </a:lnSpc>
            </a:pPr>
            <a:r>
              <a:rPr lang="zh-CN" altLang="zh-CN" sz="2400" dirty="0">
                <a:latin typeface="Microsoft YaHei" charset="-122"/>
                <a:ea typeface="Microsoft YaHei" charset="-122"/>
                <a:cs typeface="Microsoft YaHei" charset="-122"/>
              </a:rPr>
              <a:t>（</a:t>
            </a:r>
            <a:r>
              <a:rPr lang="en-US" altLang="zh-CN" sz="2400" dirty="0">
                <a:latin typeface="Microsoft YaHei" charset="-122"/>
                <a:ea typeface="Microsoft YaHei" charset="-122"/>
                <a:cs typeface="Microsoft YaHei" charset="-122"/>
              </a:rPr>
              <a:t>4</a:t>
            </a:r>
            <a:r>
              <a:rPr lang="zh-CN" altLang="zh-CN" sz="2400" dirty="0">
                <a:latin typeface="Microsoft YaHei" charset="-122"/>
                <a:ea typeface="Microsoft YaHei" charset="-122"/>
                <a:cs typeface="Microsoft YaHei" charset="-122"/>
              </a:rPr>
              <a:t>）</a:t>
            </a:r>
            <a:r>
              <a:rPr lang="zh-CN" altLang="zh-CN" sz="2400" b="1" dirty="0">
                <a:solidFill>
                  <a:srgbClr val="C00000"/>
                </a:solidFill>
                <a:latin typeface="Microsoft YaHei" charset="-122"/>
                <a:ea typeface="Microsoft YaHei" charset="-122"/>
                <a:cs typeface="Microsoft YaHei" charset="-122"/>
              </a:rPr>
              <a:t>赵秉文</a:t>
            </a:r>
            <a:r>
              <a:rPr lang="zh-CN" altLang="zh-CN" sz="2400" dirty="0">
                <a:latin typeface="Microsoft YaHei" charset="-122"/>
                <a:ea typeface="Microsoft YaHei" charset="-122"/>
                <a:cs typeface="Microsoft YaHei" charset="-122"/>
              </a:rPr>
              <a:t>：其诗</a:t>
            </a:r>
            <a:r>
              <a:rPr lang="zh-CN" altLang="zh-CN" sz="2400" u="sng" dirty="0">
                <a:latin typeface="Microsoft YaHei" charset="-122"/>
                <a:ea typeface="Microsoft YaHei" charset="-122"/>
                <a:cs typeface="Microsoft YaHei" charset="-122"/>
              </a:rPr>
              <a:t>学李、杜、苏、黄</a:t>
            </a:r>
            <a:r>
              <a:rPr lang="zh-CN" altLang="zh-CN" sz="2400" dirty="0">
                <a:latin typeface="Microsoft YaHei" charset="-122"/>
                <a:ea typeface="Microsoft YaHei" charset="-122"/>
                <a:cs typeface="Microsoft YaHei" charset="-122"/>
              </a:rPr>
              <a:t>。诗歌创作强调</a:t>
            </a:r>
            <a:r>
              <a:rPr lang="zh-CN" altLang="zh-CN" sz="2400" u="sng" dirty="0">
                <a:latin typeface="Microsoft YaHei" charset="-122"/>
                <a:ea typeface="Microsoft YaHei" charset="-122"/>
                <a:cs typeface="Microsoft YaHei" charset="-122"/>
              </a:rPr>
              <a:t>“师古”</a:t>
            </a:r>
            <a:r>
              <a:rPr lang="zh-CN" altLang="zh-CN" sz="2400" dirty="0">
                <a:latin typeface="Microsoft YaHei" charset="-122"/>
                <a:ea typeface="Microsoft YaHei" charset="-122"/>
                <a:cs typeface="Microsoft YaHei" charset="-122"/>
              </a:rPr>
              <a:t>，但又提倡风格的多样化。七言长诗</a:t>
            </a:r>
            <a:r>
              <a:rPr lang="zh-CN" altLang="zh-CN" sz="2400" u="sng" dirty="0">
                <a:latin typeface="Microsoft YaHei" charset="-122"/>
                <a:ea typeface="Microsoft YaHei" charset="-122"/>
                <a:cs typeface="Microsoft YaHei" charset="-122"/>
              </a:rPr>
              <a:t>气势奔放</a:t>
            </a:r>
            <a:r>
              <a:rPr lang="zh-CN" altLang="zh-CN" sz="2400" dirty="0">
                <a:latin typeface="Microsoft YaHei" charset="-122"/>
                <a:ea typeface="Microsoft YaHei" charset="-122"/>
                <a:cs typeface="Microsoft YaHei" charset="-122"/>
              </a:rPr>
              <a:t>，不拘一格，律诗壮丽，五言古诗则</a:t>
            </a:r>
            <a:r>
              <a:rPr lang="zh-CN" altLang="zh-CN" sz="2400" u="sng" dirty="0">
                <a:latin typeface="Microsoft YaHei" charset="-122"/>
                <a:ea typeface="Microsoft YaHei" charset="-122"/>
                <a:cs typeface="Microsoft YaHei" charset="-122"/>
              </a:rPr>
              <a:t>真淳简淡</a:t>
            </a:r>
            <a:r>
              <a:rPr lang="zh-CN" altLang="zh-CN" sz="2400" dirty="0">
                <a:latin typeface="Microsoft YaHei" charset="-122"/>
                <a:ea typeface="Microsoft YaHei" charset="-122"/>
                <a:cs typeface="Microsoft YaHei" charset="-122"/>
              </a:rPr>
              <a:t>，冲和清远。</a:t>
            </a:r>
          </a:p>
          <a:p>
            <a:pPr>
              <a:lnSpc>
                <a:spcPct val="150000"/>
              </a:lnSpc>
            </a:pPr>
            <a:endParaRPr lang="zh-CN" altLang="zh-CN" sz="24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55679946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编号占位符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09A97C3-AF9F-524B-BCB6-7987EEDA47D3}" type="slidenum">
              <a:rPr kumimoji="1" lang="zh-CN" altLang="en-US" sz="1200" b="0" i="0" u="none" strike="noStrike" kern="1200" cap="none" spc="0" normalizeH="0" baseline="0" noProof="0" smtClean="0">
                <a:ln>
                  <a:noFill/>
                </a:ln>
                <a:solidFill>
                  <a:schemeClr val="tx1">
                    <a:tint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33</a:t>
            </a:fld>
            <a:endParaRPr kumimoji="1" lang="zh-CN" altLang="en-US" sz="1200" b="0" i="0" u="none" strike="noStrike" kern="1200" cap="none" spc="0" normalizeH="0" baseline="0" noProof="0">
              <a:ln>
                <a:noFill/>
              </a:ln>
              <a:solidFill>
                <a:schemeClr val="tx1">
                  <a:tint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6" name="图片 5"/>
          <p:cNvPicPr>
            <a:picLocks noChangeAspect="1"/>
          </p:cNvPicPr>
          <p:nvPr/>
        </p:nvPicPr>
        <p:blipFill>
          <a:blip r:embed="rId2"/>
          <a:stretch>
            <a:fillRect/>
          </a:stretch>
        </p:blipFill>
        <p:spPr>
          <a:xfrm>
            <a:off x="0" y="0"/>
            <a:ext cx="4648200" cy="1371600"/>
          </a:xfrm>
          <a:prstGeom prst="rect">
            <a:avLst/>
          </a:prstGeom>
        </p:spPr>
      </p:pic>
      <p:sp>
        <p:nvSpPr>
          <p:cNvPr id="5" name="文本框 4"/>
          <p:cNvSpPr txBox="1"/>
          <p:nvPr/>
        </p:nvSpPr>
        <p:spPr>
          <a:xfrm>
            <a:off x="143434" y="1183342"/>
            <a:ext cx="11869271" cy="3181768"/>
          </a:xfrm>
          <a:prstGeom prst="rect">
            <a:avLst/>
          </a:prstGeom>
          <a:noFill/>
        </p:spPr>
        <p:txBody>
          <a:bodyPr wrap="square" rtlCol="0" anchor="t">
            <a:spAutoFit/>
          </a:bodyPr>
          <a:lstStyle/>
          <a:p>
            <a:pPr indent="266700">
              <a:lnSpc>
                <a:spcPct val="150000"/>
              </a:lnSpc>
            </a:pPr>
            <a:r>
              <a:rPr lang="en-US" altLang="zh-CN" sz="2400" b="1" dirty="0" smtClean="0">
                <a:latin typeface="Microsoft YaHei" charset="-122"/>
                <a:ea typeface="Microsoft YaHei" charset="-122"/>
                <a:cs typeface="Microsoft YaHei" charset="-122"/>
              </a:rPr>
              <a:t>2</a:t>
            </a:r>
            <a:r>
              <a:rPr lang="zh-CN" altLang="en-US" sz="2400" b="1" dirty="0" smtClean="0">
                <a:latin typeface="Microsoft YaHei" charset="-122"/>
                <a:ea typeface="Microsoft YaHei" charset="-122"/>
                <a:cs typeface="Microsoft YaHei" charset="-122"/>
              </a:rPr>
              <a:t>、</a:t>
            </a:r>
            <a:r>
              <a:rPr lang="zh-CN" altLang="zh-CN" sz="2400" b="1" kern="0"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2"/>
              </a:rPr>
              <a:t>《论诗三十首》</a:t>
            </a:r>
            <a:r>
              <a:rPr lang="zh-CN" altLang="en-US" sz="2400" b="1"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sym typeface="+mn-ea"/>
              </a:rPr>
              <a:t>所体现的审美追求和诗学观念</a:t>
            </a:r>
            <a:r>
              <a:rPr lang="zh-CN" altLang="zh-CN" sz="2400" b="1" kern="0" dirty="0">
                <a:solidFill>
                  <a:srgbClr val="00B050"/>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zh-CN" sz="2400" b="1" kern="0" dirty="0">
                <a:solidFill>
                  <a:schemeClr val="bg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简答</a:t>
            </a:r>
            <a:r>
              <a:rPr lang="zh-CN" altLang="zh-CN" sz="2400" b="1" kern="0" dirty="0">
                <a:solidFill>
                  <a:srgbClr val="00B050"/>
                </a:solidFill>
                <a:latin typeface="微软雅黑" panose="020B0503020204020204" pitchFamily="34" charset="-122"/>
                <a:ea typeface="微软雅黑" panose="020B0503020204020204" pitchFamily="34" charset="-122"/>
                <a:cs typeface="微软雅黑" panose="020B0503020204020204" pitchFamily="34" charset="-122"/>
              </a:rPr>
              <a:t>】</a:t>
            </a:r>
            <a:endParaRPr lang="zh-CN" altLang="zh-CN" sz="2400" b="1" kern="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endParaRPr>
          </a:p>
          <a:p>
            <a:pPr marL="685800" lvl="0" indent="-457200">
              <a:lnSpc>
                <a:spcPct val="150000"/>
              </a:lnSpc>
              <a:spcBef>
                <a:spcPts val="1000"/>
              </a:spcBef>
              <a:buFont typeface="+mj-ea"/>
              <a:buAutoNum type="circleNumDbPlain"/>
            </a:pPr>
            <a:r>
              <a:rPr lang="zh-CN" altLang="en-US" sz="240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sym typeface="+mn-ea"/>
              </a:rPr>
              <a:t>以</a:t>
            </a:r>
            <a:r>
              <a:rPr lang="zh-CN" altLang="en-US" sz="24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rPr>
              <a:t>风雅</a:t>
            </a:r>
            <a:r>
              <a:rPr lang="zh-CN" altLang="en-US" sz="240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sym typeface="+mn-ea"/>
              </a:rPr>
              <a:t>为宗，要求诗歌回归“正体”，通过细评汉魏以下诗人，明辨诗史正伪清浊。</a:t>
            </a:r>
            <a:endParaRPr lang="en-US" altLang="zh-CN" sz="240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endParaRPr>
          </a:p>
          <a:p>
            <a:pPr marL="685800" indent="-457200">
              <a:lnSpc>
                <a:spcPct val="150000"/>
              </a:lnSpc>
              <a:spcBef>
                <a:spcPts val="1000"/>
              </a:spcBef>
              <a:buFont typeface="+mj-ea"/>
              <a:buAutoNum type="circleNumDbPlain"/>
            </a:pPr>
            <a:r>
              <a:rPr lang="zh-CN" altLang="en-US" sz="240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sym typeface="+mn-ea"/>
              </a:rPr>
              <a:t>论诗推崇</a:t>
            </a:r>
            <a:r>
              <a:rPr lang="zh-CN" altLang="en-US" sz="24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rPr>
              <a:t>自然</a:t>
            </a:r>
            <a:r>
              <a:rPr lang="zh-CN" altLang="en-US" sz="240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sym typeface="+mn-ea"/>
              </a:rPr>
              <a:t>，标举</a:t>
            </a:r>
            <a:r>
              <a:rPr lang="zh-CN" altLang="en-US" sz="24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rPr>
              <a:t>清刚雄健</a:t>
            </a:r>
            <a:r>
              <a:rPr lang="zh-CN" altLang="en-US" sz="240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2400" dirty="0">
                <a:solidFill>
                  <a:prstClr val="black"/>
                </a:solidFill>
                <a:latin typeface="楷体" panose="02010609060101010101" charset="-122"/>
                <a:ea typeface="楷体" panose="02010609060101010101" charset="-122"/>
                <a:cs typeface="楷体" panose="02010609060101010101" charset="-122"/>
                <a:sym typeface="+mn-ea"/>
              </a:rPr>
              <a:t>如“一语天然万古新，豪华落尽见真淳”。</a:t>
            </a:r>
            <a:endParaRPr lang="en-US" altLang="zh-CN" sz="2400" dirty="0">
              <a:solidFill>
                <a:prstClr val="black"/>
              </a:solidFill>
              <a:latin typeface="楷体" panose="02010609060101010101" charset="-122"/>
              <a:ea typeface="楷体" panose="02010609060101010101" charset="-122"/>
              <a:cs typeface="楷体" panose="02010609060101010101" charset="-122"/>
            </a:endParaRPr>
          </a:p>
          <a:p>
            <a:pPr marL="685800" lvl="0" indent="-457200">
              <a:lnSpc>
                <a:spcPct val="150000"/>
              </a:lnSpc>
              <a:spcBef>
                <a:spcPts val="1000"/>
              </a:spcBef>
              <a:buFont typeface="+mj-ea"/>
              <a:buAutoNum type="circleNumDbPlain"/>
            </a:pPr>
            <a:r>
              <a:rPr lang="zh-CN" altLang="en-US" sz="240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sym typeface="+mn-ea"/>
              </a:rPr>
              <a:t>在对唐宋诗的评价中，推尊</a:t>
            </a:r>
            <a:r>
              <a:rPr lang="zh-CN" altLang="en-US" sz="24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rPr>
              <a:t>李、杜</a:t>
            </a:r>
            <a:r>
              <a:rPr lang="zh-CN" altLang="en-US" sz="240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sym typeface="+mn-ea"/>
              </a:rPr>
              <a:t>，对宋</a:t>
            </a:r>
            <a:r>
              <a:rPr lang="zh-CN" altLang="en-US" sz="24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rPr>
              <a:t>黄庭坚</a:t>
            </a:r>
            <a:r>
              <a:rPr lang="zh-CN" altLang="en-US" sz="240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sym typeface="+mn-ea"/>
              </a:rPr>
              <a:t>特别是金代效法</a:t>
            </a:r>
            <a:r>
              <a:rPr lang="zh-CN" altLang="en-US" sz="24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rPr>
              <a:t>黄庭坚</a:t>
            </a:r>
            <a:r>
              <a:rPr lang="zh-CN" altLang="en-US" sz="240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sym typeface="+mn-ea"/>
              </a:rPr>
              <a:t>诗而形成的弊端，有所批评。</a:t>
            </a:r>
            <a:endParaRPr lang="zh-CN" altLang="zh-CN" sz="2400" kern="100" dirty="0">
              <a:latin typeface="微软雅黑" panose="020B0503020204020204" pitchFamily="34" charset="-122"/>
              <a:ea typeface="微软雅黑" panose="020B0503020204020204" pitchFamily="34" charset="-122"/>
              <a:cs typeface="微软雅黑" panose="020B0503020204020204" pitchFamily="34" charset="-122"/>
            </a:endParaRPr>
          </a:p>
        </p:txBody>
      </p:sp>
    </p:spTree>
    <p:extLst>
      <p:ext uri="{BB962C8B-B14F-4D97-AF65-F5344CB8AC3E}">
        <p14:creationId xmlns:p14="http://schemas.microsoft.com/office/powerpoint/2010/main" val="151408885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0" y="80010"/>
            <a:ext cx="4305300" cy="337185"/>
          </a:xfrm>
          <a:prstGeom prst="rect">
            <a:avLst/>
          </a:prstGeom>
          <a:noFill/>
        </p:spPr>
        <p:txBody>
          <a:bodyPr wrap="square" rtlCol="0">
            <a:spAutoFit/>
          </a:bodyPr>
          <a:lstStyle/>
          <a:p>
            <a:r>
              <a:rPr lang="en-US" altLang="zh-CN" sz="160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10.3 </a:t>
            </a:r>
            <a:r>
              <a:rPr sz="160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 元好问</a:t>
            </a:r>
          </a:p>
        </p:txBody>
      </p:sp>
      <p:sp>
        <p:nvSpPr>
          <p:cNvPr id="4" name="矩形 3"/>
          <p:cNvSpPr/>
          <p:nvPr/>
        </p:nvSpPr>
        <p:spPr>
          <a:xfrm>
            <a:off x="782621" y="1060784"/>
            <a:ext cx="10659110" cy="2308324"/>
          </a:xfrm>
          <a:prstGeom prst="rect">
            <a:avLst/>
          </a:prstGeom>
        </p:spPr>
        <p:txBody>
          <a:bodyPr wrap="square">
            <a:spAutoFit/>
          </a:bodyPr>
          <a:lstStyle/>
          <a:p>
            <a:pPr indent="266700">
              <a:lnSpc>
                <a:spcPct val="150000"/>
              </a:lnSpc>
            </a:pPr>
            <a:r>
              <a:rPr kumimoji="1" lang="zh-CN" altLang="en-US" sz="2400" b="1" dirty="0" smtClean="0">
                <a:latin typeface="微软雅黑" panose="020B0503020204020204" pitchFamily="34" charset="-122"/>
                <a:ea typeface="微软雅黑" panose="020B0503020204020204" pitchFamily="34" charset="-122"/>
                <a:cs typeface="微软雅黑" panose="020B0503020204020204" pitchFamily="34" charset="-122"/>
                <a:sym typeface="+mn-ea"/>
              </a:rPr>
              <a:t>元</a:t>
            </a:r>
            <a:r>
              <a:rPr kumimoji="1" lang="zh-CN" altLang="en-US" sz="2400" b="1" dirty="0" smtClean="0">
                <a:latin typeface="微软雅黑" panose="020B0503020204020204" pitchFamily="34" charset="-122"/>
                <a:ea typeface="微软雅黑" panose="020B0503020204020204" pitchFamily="34" charset="-122"/>
                <a:cs typeface="微软雅黑" panose="020B0503020204020204" pitchFamily="34" charset="-122"/>
                <a:sym typeface="+mn-ea"/>
              </a:rPr>
              <a:t>好问</a:t>
            </a:r>
            <a:r>
              <a:rPr kumimoji="1" lang="zh-CN" altLang="en-US" sz="2400" b="1" dirty="0" smtClean="0">
                <a:latin typeface="微软雅黑" panose="020B0503020204020204" pitchFamily="34" charset="-122"/>
                <a:ea typeface="微软雅黑" panose="020B0503020204020204" pitchFamily="34" charset="-122"/>
                <a:cs typeface="微软雅黑" panose="020B0503020204020204" pitchFamily="34" charset="-122"/>
                <a:sym typeface="+mn-ea"/>
              </a:rPr>
              <a:t>诗歌</a:t>
            </a:r>
            <a:r>
              <a:rPr kumimoji="1" lang="zh-CN" altLang="en-US" sz="2400" b="1" dirty="0" smtClean="0">
                <a:solidFill>
                  <a:srgbClr val="00B050"/>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kumimoji="1" lang="zh-CN" altLang="en-US" sz="2400" b="1" dirty="0" smtClean="0">
                <a:solidFill>
                  <a:srgbClr val="00B050"/>
                </a:solidFill>
                <a:latin typeface="微软雅黑" panose="020B0503020204020204" pitchFamily="34" charset="-122"/>
                <a:ea typeface="微软雅黑" panose="020B0503020204020204" pitchFamily="34" charset="-122"/>
                <a:cs typeface="微软雅黑" panose="020B0503020204020204" pitchFamily="34" charset="-122"/>
                <a:sym typeface="+mn-ea"/>
              </a:rPr>
              <a:t>选择</a:t>
            </a:r>
            <a:r>
              <a:rPr kumimoji="1" lang="zh-CN" altLang="en-US" sz="2400" b="1" dirty="0" smtClean="0">
                <a:solidFill>
                  <a:schemeClr val="bg1">
                    <a:lumMod val="50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／简答</a:t>
            </a:r>
            <a:r>
              <a:rPr kumimoji="1" lang="zh-CN" altLang="en-US" sz="2400" b="1" dirty="0" smtClean="0">
                <a:solidFill>
                  <a:srgbClr val="00B050"/>
                </a:solidFill>
                <a:latin typeface="微软雅黑" panose="020B0503020204020204" pitchFamily="34" charset="-122"/>
                <a:ea typeface="微软雅黑" panose="020B0503020204020204" pitchFamily="34" charset="-122"/>
                <a:cs typeface="微软雅黑" panose="020B0503020204020204" pitchFamily="34" charset="-122"/>
                <a:sym typeface="+mn-ea"/>
              </a:rPr>
              <a:t>］</a:t>
            </a:r>
            <a:endParaRPr kumimoji="1" lang="en-US" altLang="zh-CN" sz="2400" b="1" dirty="0" smtClean="0">
              <a:solidFill>
                <a:srgbClr val="00B05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fontAlgn="auto">
              <a:lnSpc>
                <a:spcPct val="150000"/>
              </a:lnSpc>
            </a:pPr>
            <a:r>
              <a:rPr kumimoji="1" lang="zh-CN" altLang="en-US" sz="2400" dirty="0" smtClean="0">
                <a:latin typeface="微软雅黑" panose="020B0503020204020204" pitchFamily="34" charset="-122"/>
                <a:ea typeface="微软雅黑" panose="020B0503020204020204" pitchFamily="34" charset="-122"/>
                <a:cs typeface="微软雅黑" panose="020B0503020204020204" pitchFamily="34" charset="-122"/>
                <a:sym typeface="+mn-ea"/>
              </a:rPr>
              <a:t>（</a:t>
            </a:r>
            <a:r>
              <a:rPr kumimoji="1" lang="en-US" altLang="zh-CN" sz="2400" dirty="0" smtClean="0">
                <a:latin typeface="微软雅黑" panose="020B0503020204020204" pitchFamily="34" charset="-122"/>
                <a:ea typeface="微软雅黑" panose="020B0503020204020204" pitchFamily="34" charset="-122"/>
                <a:cs typeface="微软雅黑" panose="020B0503020204020204" pitchFamily="34" charset="-122"/>
                <a:sym typeface="+mn-ea"/>
              </a:rPr>
              <a:t>1</a:t>
            </a:r>
            <a:r>
              <a:rPr kumimoji="1" lang="zh-CN" altLang="en-US" sz="2400" dirty="0" smtClean="0">
                <a:latin typeface="微软雅黑" panose="020B0503020204020204" pitchFamily="34" charset="-122"/>
                <a:ea typeface="微软雅黑" panose="020B0503020204020204" pitchFamily="34" charset="-122"/>
                <a:cs typeface="微软雅黑" panose="020B0503020204020204" pitchFamily="34" charset="-122"/>
                <a:sym typeface="+mn-ea"/>
              </a:rPr>
              <a:t>）早年，</a:t>
            </a:r>
            <a:r>
              <a:rPr kumimoji="1" lang="zh-CN" altLang="en-US" sz="2400" u="sng" dirty="0" smtClean="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mn-ea"/>
              </a:rPr>
              <a:t>伤乱诗</a:t>
            </a:r>
            <a:r>
              <a:rPr kumimoji="1" lang="zh-CN" altLang="en-US" sz="2400" dirty="0" smtClean="0">
                <a:latin typeface="微软雅黑" panose="020B0503020204020204" pitchFamily="34" charset="-122"/>
                <a:ea typeface="微软雅黑" panose="020B0503020204020204" pitchFamily="34" charset="-122"/>
                <a:cs typeface="微软雅黑" panose="020B0503020204020204" pitchFamily="34" charset="-122"/>
                <a:sym typeface="+mn-ea"/>
              </a:rPr>
              <a:t>多反映时代的不幸和痛苦，诗风苍凉沉郁、骨力苍劲；</a:t>
            </a:r>
            <a:endParaRPr kumimoji="1" lang="en-US" altLang="zh-CN" sz="2400" dirty="0" smtClean="0">
              <a:latin typeface="微软雅黑" panose="020B0503020204020204" pitchFamily="34" charset="-122"/>
              <a:ea typeface="微软雅黑" panose="020B0503020204020204" pitchFamily="34" charset="-122"/>
              <a:cs typeface="微软雅黑" panose="020B0503020204020204" pitchFamily="34" charset="-122"/>
              <a:sym typeface="+mn-ea"/>
            </a:endParaRPr>
          </a:p>
          <a:p>
            <a:pPr fontAlgn="auto">
              <a:lnSpc>
                <a:spcPct val="150000"/>
              </a:lnSpc>
            </a:pPr>
            <a:r>
              <a:rPr kumimoji="1" lang="zh-CN" altLang="en-US" sz="2400" dirty="0" smtClean="0">
                <a:latin typeface="楷体" panose="02010609060101010101" charset="-122"/>
                <a:ea typeface="楷体" panose="02010609060101010101" charset="-122"/>
                <a:cs typeface="楷体" panose="02010609060101010101" charset="-122"/>
                <a:sym typeface="+mn-ea"/>
              </a:rPr>
              <a:t>“百骨纵横似乱麻，几年桑梓变龙沙”</a:t>
            </a:r>
            <a:endParaRPr kumimoji="1" lang="en-US" altLang="zh-CN" sz="2400" dirty="0" smtClean="0">
              <a:latin typeface="楷体" panose="02010609060101010101" charset="-122"/>
              <a:ea typeface="楷体" panose="02010609060101010101" charset="-122"/>
              <a:cs typeface="楷体" panose="02010609060101010101" charset="-122"/>
              <a:sym typeface="+mn-ea"/>
            </a:endParaRPr>
          </a:p>
          <a:p>
            <a:pPr fontAlgn="auto">
              <a:lnSpc>
                <a:spcPct val="150000"/>
              </a:lnSpc>
            </a:pPr>
            <a:r>
              <a:rPr kumimoji="1" lang="zh-CN" altLang="en-US" sz="2400" dirty="0" smtClean="0">
                <a:latin typeface="微软雅黑" panose="020B0503020204020204" pitchFamily="34" charset="-122"/>
                <a:ea typeface="微软雅黑" panose="020B0503020204020204" pitchFamily="34" charset="-122"/>
                <a:cs typeface="微软雅黑" panose="020B0503020204020204" pitchFamily="34" charset="-122"/>
                <a:sym typeface="+mn-ea"/>
              </a:rPr>
              <a:t>（</a:t>
            </a:r>
            <a:r>
              <a:rPr kumimoji="1" lang="en-US" altLang="zh-CN" sz="2400" dirty="0" smtClean="0">
                <a:latin typeface="微软雅黑" panose="020B0503020204020204" pitchFamily="34" charset="-122"/>
                <a:ea typeface="微软雅黑" panose="020B0503020204020204" pitchFamily="34" charset="-122"/>
                <a:cs typeface="微软雅黑" panose="020B0503020204020204" pitchFamily="34" charset="-122"/>
                <a:sym typeface="+mn-ea"/>
              </a:rPr>
              <a:t>2</a:t>
            </a:r>
            <a:r>
              <a:rPr kumimoji="1" lang="zh-CN" altLang="en-US" sz="2400" dirty="0" smtClean="0">
                <a:latin typeface="微软雅黑" panose="020B0503020204020204" pitchFamily="34" charset="-122"/>
                <a:ea typeface="微软雅黑" panose="020B0503020204020204" pitchFamily="34" charset="-122"/>
                <a:cs typeface="微软雅黑" panose="020B0503020204020204" pitchFamily="34" charset="-122"/>
                <a:sym typeface="+mn-ea"/>
              </a:rPr>
              <a:t>）尤善</a:t>
            </a:r>
            <a:r>
              <a:rPr kumimoji="1" lang="zh-CN" altLang="en-US" sz="2400" u="sng" dirty="0" smtClean="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mn-ea"/>
              </a:rPr>
              <a:t>七律和七绝</a:t>
            </a:r>
            <a:r>
              <a:rPr kumimoji="1" lang="zh-CN" altLang="en-US" sz="2400" dirty="0" smtClean="0">
                <a:latin typeface="微软雅黑" panose="020B0503020204020204" pitchFamily="34" charset="-122"/>
                <a:ea typeface="微软雅黑" panose="020B0503020204020204" pitchFamily="34" charset="-122"/>
                <a:cs typeface="微软雅黑" panose="020B0503020204020204" pitchFamily="34" charset="-122"/>
                <a:sym typeface="+mn-ea"/>
              </a:rPr>
              <a:t>，晚年多写咏物诗、山水诗、题画诗等。</a:t>
            </a:r>
            <a:endParaRPr lang="zh-CN" altLang="zh-CN" sz="2400" kern="100" dirty="0">
              <a:effectLst/>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6" name="矩形 5"/>
          <p:cNvSpPr/>
          <p:nvPr/>
        </p:nvSpPr>
        <p:spPr>
          <a:xfrm>
            <a:off x="782621" y="3256213"/>
            <a:ext cx="10659110" cy="2862322"/>
          </a:xfrm>
          <a:prstGeom prst="rect">
            <a:avLst/>
          </a:prstGeom>
        </p:spPr>
        <p:txBody>
          <a:bodyPr wrap="square">
            <a:spAutoFit/>
          </a:bodyPr>
          <a:lstStyle/>
          <a:p>
            <a:pPr indent="266700">
              <a:lnSpc>
                <a:spcPct val="150000"/>
              </a:lnSpc>
            </a:pPr>
            <a:r>
              <a:rPr kumimoji="1" lang="zh-CN" altLang="en-US" sz="2400" b="1" dirty="0" smtClean="0">
                <a:latin typeface="微软雅黑" panose="020B0503020204020204" pitchFamily="34" charset="-122"/>
                <a:ea typeface="微软雅黑" panose="020B0503020204020204" pitchFamily="34" charset="-122"/>
                <a:cs typeface="微软雅黑" panose="020B0503020204020204" pitchFamily="34" charset="-122"/>
                <a:sym typeface="+mn-ea"/>
              </a:rPr>
              <a:t>元好问的词</a:t>
            </a:r>
            <a:r>
              <a:rPr kumimoji="1" lang="zh-CN" altLang="en-US" sz="2400" b="1" dirty="0" smtClean="0">
                <a:solidFill>
                  <a:srgbClr val="00B050"/>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kumimoji="1" lang="zh-CN" altLang="en-US" sz="2400" b="1" dirty="0" smtClean="0">
                <a:solidFill>
                  <a:srgbClr val="00B050"/>
                </a:solidFill>
                <a:latin typeface="微软雅黑" panose="020B0503020204020204" pitchFamily="34" charset="-122"/>
                <a:ea typeface="微软雅黑" panose="020B0503020204020204" pitchFamily="34" charset="-122"/>
                <a:cs typeface="微软雅黑" panose="020B0503020204020204" pitchFamily="34" charset="-122"/>
                <a:sym typeface="+mn-ea"/>
              </a:rPr>
              <a:t>选择</a:t>
            </a:r>
            <a:r>
              <a:rPr kumimoji="1" lang="zh-CN" altLang="en-US" sz="2400" b="1" dirty="0" smtClean="0">
                <a:solidFill>
                  <a:schemeClr val="bg1">
                    <a:lumMod val="50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／简答</a:t>
            </a:r>
            <a:r>
              <a:rPr kumimoji="1" lang="zh-CN" altLang="en-US" sz="2400" b="1" dirty="0" smtClean="0">
                <a:solidFill>
                  <a:srgbClr val="00B050"/>
                </a:solidFill>
                <a:latin typeface="微软雅黑" panose="020B0503020204020204" pitchFamily="34" charset="-122"/>
                <a:ea typeface="微软雅黑" panose="020B0503020204020204" pitchFamily="34" charset="-122"/>
                <a:cs typeface="微软雅黑" panose="020B0503020204020204" pitchFamily="34" charset="-122"/>
                <a:sym typeface="+mn-ea"/>
              </a:rPr>
              <a:t>】</a:t>
            </a:r>
            <a:endParaRPr kumimoji="1" lang="en-US" altLang="zh-CN" sz="2400" b="1" dirty="0" smtClean="0">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0" indent="0">
              <a:lnSpc>
                <a:spcPct val="150000"/>
              </a:lnSpc>
              <a:buNone/>
            </a:pPr>
            <a:r>
              <a:rPr lang="zh-CN" altLang="zh-CN" sz="2400" dirty="0" smtClean="0">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sz="2400" dirty="0" smtClean="0">
                <a:latin typeface="微软雅黑" panose="020B0503020204020204" pitchFamily="34" charset="-122"/>
                <a:ea typeface="微软雅黑" panose="020B0503020204020204" pitchFamily="34" charset="-122"/>
                <a:cs typeface="微软雅黑" panose="020B0503020204020204" pitchFamily="34" charset="-122"/>
                <a:sym typeface="+mn-ea"/>
              </a:rPr>
              <a:t>1</a:t>
            </a:r>
            <a:r>
              <a:rPr lang="zh-CN" altLang="en-US" sz="2400" dirty="0" smtClean="0">
                <a:latin typeface="微软雅黑" panose="020B0503020204020204" pitchFamily="34" charset="-122"/>
                <a:ea typeface="微软雅黑" panose="020B0503020204020204" pitchFamily="34" charset="-122"/>
                <a:cs typeface="微软雅黑" panose="020B0503020204020204" pitchFamily="34" charset="-122"/>
                <a:sym typeface="+mn-ea"/>
              </a:rPr>
              <a:t>）其</a:t>
            </a:r>
            <a:r>
              <a:rPr lang="zh-CN" altLang="zh-CN" sz="2400" dirty="0" smtClean="0">
                <a:latin typeface="微软雅黑" panose="020B0503020204020204" pitchFamily="34" charset="-122"/>
                <a:ea typeface="微软雅黑" panose="020B0503020204020204" pitchFamily="34" charset="-122"/>
                <a:cs typeface="微软雅黑" panose="020B0503020204020204" pitchFamily="34" charset="-122"/>
                <a:sym typeface="+mn-ea"/>
              </a:rPr>
              <a:t>词风格</a:t>
            </a:r>
            <a:r>
              <a:rPr lang="zh-CN" altLang="en-US" sz="2400" u="sng" dirty="0" smtClean="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mn-ea"/>
              </a:rPr>
              <a:t>沉挚悲凉</a:t>
            </a:r>
            <a:r>
              <a:rPr lang="zh-CN" altLang="en-US" sz="24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，堪称</a:t>
            </a:r>
            <a:r>
              <a:rPr lang="zh-CN" altLang="zh-CN" sz="2400" dirty="0" smtClean="0">
                <a:latin typeface="微软雅黑" panose="020B0503020204020204" pitchFamily="34" charset="-122"/>
                <a:ea typeface="微软雅黑" panose="020B0503020204020204" pitchFamily="34" charset="-122"/>
                <a:cs typeface="微软雅黑" panose="020B0503020204020204" pitchFamily="34" charset="-122"/>
                <a:sym typeface="+mn-ea"/>
              </a:rPr>
              <a:t>金元</a:t>
            </a:r>
            <a:r>
              <a:rPr lang="zh-CN" altLang="zh-CN" sz="2400" dirty="0">
                <a:latin typeface="微软雅黑" panose="020B0503020204020204" pitchFamily="34" charset="-122"/>
                <a:ea typeface="微软雅黑" panose="020B0503020204020204" pitchFamily="34" charset="-122"/>
                <a:cs typeface="微软雅黑" panose="020B0503020204020204" pitchFamily="34" charset="-122"/>
                <a:sym typeface="+mn-ea"/>
              </a:rPr>
              <a:t>词坛巨擘。</a:t>
            </a:r>
          </a:p>
          <a:p>
            <a:pPr marL="0" indent="0">
              <a:lnSpc>
                <a:spcPct val="150000"/>
              </a:lnSpc>
              <a:buNone/>
            </a:pPr>
            <a:r>
              <a:rPr lang="zh-CN" altLang="zh-CN" sz="2400" dirty="0">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sym typeface="+mn-ea"/>
              </a:rPr>
              <a:t>2</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zh-CN" sz="2400" dirty="0">
                <a:latin typeface="微软雅黑" panose="020B0503020204020204" pitchFamily="34" charset="-122"/>
                <a:ea typeface="微软雅黑" panose="020B0503020204020204" pitchFamily="34" charset="-122"/>
                <a:cs typeface="微软雅黑" panose="020B0503020204020204" pitchFamily="34" charset="-122"/>
                <a:sym typeface="+mn-ea"/>
              </a:rPr>
              <a:t>元词兼宋词豪放与婉约于一体，词以豪放为主，但并非一味豪放，而是能融汇婉约情词的韵致，形成 </a:t>
            </a:r>
            <a:r>
              <a:rPr lang="zh-CN" altLang="zh-CN" sz="2400" u="sng"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mn-ea"/>
              </a:rPr>
              <a:t>清雄顿挫而深婉明丽</a:t>
            </a:r>
            <a:r>
              <a:rPr lang="zh-CN" altLang="zh-CN" sz="2400" b="1" u="sng"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rPr>
              <a:t> </a:t>
            </a:r>
            <a:r>
              <a:rPr lang="zh-CN" altLang="zh-CN" sz="2400" dirty="0">
                <a:latin typeface="微软雅黑" panose="020B0503020204020204" pitchFamily="34" charset="-122"/>
                <a:ea typeface="微软雅黑" panose="020B0503020204020204" pitchFamily="34" charset="-122"/>
                <a:cs typeface="微软雅黑" panose="020B0503020204020204" pitchFamily="34" charset="-122"/>
                <a:sym typeface="+mn-ea"/>
              </a:rPr>
              <a:t>的成熟风格</a:t>
            </a:r>
            <a:r>
              <a:rPr lang="zh-CN" altLang="zh-CN" sz="2400" dirty="0" smtClean="0">
                <a:latin typeface="微软雅黑" panose="020B0503020204020204" pitchFamily="34" charset="-122"/>
                <a:ea typeface="微软雅黑" panose="020B0503020204020204" pitchFamily="34" charset="-122"/>
                <a:cs typeface="微软雅黑" panose="020B0503020204020204" pitchFamily="34" charset="-122"/>
                <a:sym typeface="+mn-ea"/>
              </a:rPr>
              <a:t>。</a:t>
            </a:r>
            <a:endParaRPr lang="en-US" altLang="zh-CN" sz="2400" dirty="0" smtClean="0">
              <a:latin typeface="微软雅黑" panose="020B0503020204020204" pitchFamily="34" charset="-122"/>
              <a:ea typeface="微软雅黑" panose="020B0503020204020204" pitchFamily="34" charset="-122"/>
              <a:cs typeface="微软雅黑" panose="020B0503020204020204" pitchFamily="34" charset="-122"/>
            </a:endParaRPr>
          </a:p>
          <a:p>
            <a:pPr indent="0">
              <a:lnSpc>
                <a:spcPct val="150000"/>
              </a:lnSpc>
              <a:buNone/>
            </a:pPr>
            <a:r>
              <a:rPr lang="en-US" altLang="zh-CN" sz="2400" dirty="0" smtClean="0">
                <a:latin typeface="微软雅黑" panose="020B0503020204020204" pitchFamily="34" charset="-122"/>
                <a:ea typeface="微软雅黑" panose="020B0503020204020204" pitchFamily="34" charset="-122"/>
                <a:cs typeface="微软雅黑" panose="020B0503020204020204" pitchFamily="34" charset="-122"/>
                <a:sym typeface="+mn-ea"/>
              </a:rPr>
              <a:t>       </a:t>
            </a:r>
            <a:r>
              <a:rPr lang="zh-CN" altLang="zh-CN" sz="2400" dirty="0" smtClean="0">
                <a:latin typeface="楷体" panose="02010609060101010101" charset="-122"/>
                <a:ea typeface="楷体" panose="02010609060101010101" charset="-122"/>
                <a:cs typeface="楷体" panose="02010609060101010101" charset="-122"/>
                <a:sym typeface="+mn-ea"/>
              </a:rPr>
              <a:t>如</a:t>
            </a:r>
            <a:r>
              <a:rPr lang="zh-CN" altLang="zh-CN" sz="2400" dirty="0">
                <a:latin typeface="楷体" panose="02010609060101010101" charset="-122"/>
                <a:ea typeface="楷体" panose="02010609060101010101" charset="-122"/>
                <a:cs typeface="楷体" panose="02010609060101010101" charset="-122"/>
                <a:sym typeface="+mn-ea"/>
              </a:rPr>
              <a:t>词《摸鱼儿·问莲根》、</a:t>
            </a:r>
            <a:r>
              <a:rPr lang="zh-CN" altLang="zh-CN" sz="2400" dirty="0" smtClean="0">
                <a:latin typeface="楷体" panose="02010609060101010101" charset="-122"/>
                <a:ea typeface="楷体" panose="02010609060101010101" charset="-122"/>
                <a:cs typeface="楷体" panose="02010609060101010101" charset="-122"/>
                <a:sym typeface="+mn-ea"/>
              </a:rPr>
              <a:t>《摸鱼儿·问世间》</a:t>
            </a:r>
            <a:endParaRPr lang="zh-CN" altLang="zh-CN" sz="2400" kern="100" dirty="0">
              <a:effectLst/>
              <a:latin typeface="楷体" panose="02010609060101010101" charset="-122"/>
              <a:ea typeface="楷体" panose="02010609060101010101" charset="-122"/>
              <a:cs typeface="楷体" panose="02010609060101010101" charset="-122"/>
            </a:endParaRPr>
          </a:p>
        </p:txBody>
      </p:sp>
      <p:sp>
        <p:nvSpPr>
          <p:cNvPr id="7" name="矩形 6"/>
          <p:cNvSpPr/>
          <p:nvPr/>
        </p:nvSpPr>
        <p:spPr>
          <a:xfrm>
            <a:off x="702410" y="5758757"/>
            <a:ext cx="10659110" cy="830997"/>
          </a:xfrm>
          <a:prstGeom prst="rect">
            <a:avLst/>
          </a:prstGeom>
        </p:spPr>
        <p:txBody>
          <a:bodyPr wrap="square">
            <a:spAutoFit/>
          </a:bodyPr>
          <a:lstStyle/>
          <a:p>
            <a:pPr indent="266700">
              <a:lnSpc>
                <a:spcPct val="200000"/>
              </a:lnSpc>
            </a:pPr>
            <a:r>
              <a:rPr kumimoji="1" lang="zh-CN" altLang="en-US" sz="2400" b="1" dirty="0" smtClean="0">
                <a:latin typeface="微软雅黑" panose="020B0503020204020204" pitchFamily="34" charset="-122"/>
                <a:ea typeface="微软雅黑" panose="020B0503020204020204" pitchFamily="34" charset="-122"/>
                <a:cs typeface="微软雅黑" panose="020B0503020204020204" pitchFamily="34" charset="-122"/>
                <a:sym typeface="+mn-ea"/>
              </a:rPr>
              <a:t>元好问的散文：</a:t>
            </a:r>
            <a:r>
              <a:rPr lang="zh-CN" altLang="en-US" sz="2400" dirty="0" smtClean="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rPr>
              <a:t>取法</a:t>
            </a:r>
            <a:r>
              <a:rPr lang="zh-CN" altLang="en-US" sz="2400" dirty="0" smtClean="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rPr>
              <a:t>欧苏，</a:t>
            </a:r>
            <a:r>
              <a:rPr lang="zh-CN" altLang="en-US" sz="2400" dirty="0" smtClean="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rPr>
              <a:t>纡徐委备</a:t>
            </a:r>
            <a:r>
              <a:rPr lang="zh-CN" altLang="en-US" sz="2400" dirty="0" smtClean="0">
                <a:latin typeface="微软雅黑" panose="020B0503020204020204" pitchFamily="34" charset="-122"/>
                <a:ea typeface="微软雅黑" panose="020B0503020204020204" pitchFamily="34" charset="-122"/>
                <a:cs typeface="微软雅黑" panose="020B0503020204020204" pitchFamily="34" charset="-122"/>
                <a:sym typeface="+mn-ea"/>
              </a:rPr>
              <a:t>，平易之中又极有情致。</a:t>
            </a:r>
            <a:r>
              <a:rPr kumimoji="1" lang="zh-CN" altLang="en-US" sz="2400" b="1" dirty="0" smtClean="0">
                <a:solidFill>
                  <a:srgbClr val="00B050"/>
                </a:solidFill>
                <a:latin typeface="微软雅黑" panose="020B0503020204020204" pitchFamily="34" charset="-122"/>
                <a:ea typeface="微软雅黑" panose="020B0503020204020204" pitchFamily="34" charset="-122"/>
                <a:cs typeface="微软雅黑" panose="020B0503020204020204" pitchFamily="34" charset="-122"/>
                <a:sym typeface="+mn-ea"/>
              </a:rPr>
              <a:t>【选择】</a:t>
            </a:r>
            <a:endParaRPr kumimoji="1" lang="en-US" altLang="zh-CN" sz="2400" b="1" dirty="0" smtClean="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pic>
        <p:nvPicPr>
          <p:cNvPr id="8" name="图片 7"/>
          <p:cNvPicPr>
            <a:picLocks noChangeAspect="1"/>
          </p:cNvPicPr>
          <p:nvPr/>
        </p:nvPicPr>
        <p:blipFill>
          <a:blip r:embed="rId3"/>
          <a:stretch>
            <a:fillRect/>
          </a:stretch>
        </p:blipFill>
        <p:spPr>
          <a:xfrm>
            <a:off x="0" y="0"/>
            <a:ext cx="3890682" cy="1148070"/>
          </a:xfrm>
          <a:prstGeom prst="rect">
            <a:avLst/>
          </a:prstGeom>
        </p:spPr>
      </p:pic>
      <p:sp>
        <p:nvSpPr>
          <p:cNvPr id="5" name="文本框 4"/>
          <p:cNvSpPr txBox="1"/>
          <p:nvPr/>
        </p:nvSpPr>
        <p:spPr>
          <a:xfrm>
            <a:off x="4572000" y="161369"/>
            <a:ext cx="800219" cy="596445"/>
          </a:xfrm>
          <a:prstGeom prst="rect">
            <a:avLst/>
          </a:prstGeom>
          <a:noFill/>
        </p:spPr>
        <p:txBody>
          <a:bodyPr wrap="none" rtlCol="0" anchor="t">
            <a:spAutoFit/>
          </a:bodyPr>
          <a:lstStyle/>
          <a:p>
            <a:pPr fontAlgn="auto">
              <a:lnSpc>
                <a:spcPct val="150000"/>
              </a:lnSpc>
            </a:pPr>
            <a:r>
              <a:rPr kumimoji="1" lang="zh-CN" altLang="en-US" sz="2400" b="1" smtClean="0">
                <a:solidFill>
                  <a:srgbClr val="00B050"/>
                </a:solidFill>
                <a:latin typeface="STZhongsong" charset="-122"/>
                <a:ea typeface="STZhongsong" charset="-122"/>
                <a:cs typeface="STZhongsong" charset="-122"/>
                <a:sym typeface="+mn-ea"/>
              </a:rPr>
              <a:t>冷门</a:t>
            </a:r>
            <a:endParaRPr kumimoji="1" lang="zh-CN" altLang="en-US" sz="2400" b="1">
              <a:solidFill>
                <a:srgbClr val="00B050"/>
              </a:solidFill>
              <a:latin typeface="STZhongsong" charset="-122"/>
              <a:ea typeface="STZhongsong" charset="-122"/>
              <a:cs typeface="STZhongsong" charset="-122"/>
              <a:sym typeface="+mn-ea"/>
            </a:endParaRPr>
          </a:p>
        </p:txBody>
      </p:sp>
    </p:spTree>
    <p:extLst>
      <p:ext uri="{BB962C8B-B14F-4D97-AF65-F5344CB8AC3E}">
        <p14:creationId xmlns:p14="http://schemas.microsoft.com/office/powerpoint/2010/main" val="207836718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编号占位符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09A97C3-AF9F-524B-BCB6-7987EEDA47D3}" type="slidenum">
              <a:rPr kumimoji="1" lang="zh-CN" altLang="en-US" sz="1200" b="0" i="0" u="none" strike="noStrike" kern="1200" cap="none" spc="0" normalizeH="0" baseline="0" noProof="0" smtClean="0">
                <a:ln>
                  <a:noFill/>
                </a:ln>
                <a:solidFill>
                  <a:schemeClr val="tx1">
                    <a:tint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35</a:t>
            </a:fld>
            <a:endParaRPr kumimoji="1" lang="zh-CN" altLang="en-US" sz="1200" b="0" i="0" u="none" strike="noStrike" kern="1200" cap="none" spc="0" normalizeH="0" baseline="0" noProof="0">
              <a:ln>
                <a:noFill/>
              </a:ln>
              <a:solidFill>
                <a:schemeClr val="tx1">
                  <a:tint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 name="文本框 3"/>
          <p:cNvSpPr txBox="1"/>
          <p:nvPr/>
        </p:nvSpPr>
        <p:spPr>
          <a:xfrm>
            <a:off x="394447" y="2577881"/>
            <a:ext cx="1723549" cy="576248"/>
          </a:xfrm>
          <a:prstGeom prst="rect">
            <a:avLst/>
          </a:prstGeom>
          <a:noFill/>
        </p:spPr>
        <p:txBody>
          <a:bodyPr wrap="none" rtlCol="0" anchor="t">
            <a:spAutoFit/>
          </a:bodyPr>
          <a:lstStyle/>
          <a:p>
            <a:pPr fontAlgn="auto">
              <a:lnSpc>
                <a:spcPct val="150000"/>
              </a:lnSpc>
            </a:pPr>
            <a:r>
              <a:rPr kumimoji="1" lang="zh-CN" altLang="en-US" sz="2400" b="1" smtClean="0">
                <a:solidFill>
                  <a:srgbClr val="C00000"/>
                </a:solidFill>
                <a:latin typeface="方正清刻本悦宋简体" panose="02000000000000000000" pitchFamily="2" charset="-122"/>
                <a:ea typeface="方正清刻本悦宋简体" panose="02000000000000000000" pitchFamily="2" charset="-122"/>
                <a:sym typeface="+mn-ea"/>
              </a:rPr>
              <a:t>［选择题］</a:t>
            </a:r>
            <a:endParaRPr kumimoji="1" lang="zh-CN" altLang="en-US" sz="2400" b="1">
              <a:solidFill>
                <a:srgbClr val="C00000"/>
              </a:solidFill>
              <a:latin typeface="方正清刻本悦宋简体" panose="02000000000000000000" pitchFamily="2" charset="-122"/>
              <a:ea typeface="方正清刻本悦宋简体" panose="02000000000000000000" pitchFamily="2" charset="-122"/>
              <a:sym typeface="+mn-ea"/>
            </a:endParaRPr>
          </a:p>
        </p:txBody>
      </p:sp>
      <p:pic>
        <p:nvPicPr>
          <p:cNvPr id="5" name="图片 4"/>
          <p:cNvPicPr>
            <a:picLocks noChangeAspect="1"/>
          </p:cNvPicPr>
          <p:nvPr/>
        </p:nvPicPr>
        <p:blipFill>
          <a:blip r:embed="rId2"/>
          <a:stretch>
            <a:fillRect/>
          </a:stretch>
        </p:blipFill>
        <p:spPr>
          <a:xfrm>
            <a:off x="0" y="0"/>
            <a:ext cx="4648200" cy="1371600"/>
          </a:xfrm>
          <a:prstGeom prst="rect">
            <a:avLst/>
          </a:prstGeom>
        </p:spPr>
      </p:pic>
      <p:pic>
        <p:nvPicPr>
          <p:cNvPr id="6" name="图片 5"/>
          <p:cNvPicPr>
            <a:picLocks noChangeAspect="1"/>
          </p:cNvPicPr>
          <p:nvPr/>
        </p:nvPicPr>
        <p:blipFill>
          <a:blip r:embed="rId3"/>
          <a:stretch>
            <a:fillRect/>
          </a:stretch>
        </p:blipFill>
        <p:spPr>
          <a:xfrm>
            <a:off x="394447" y="1526988"/>
            <a:ext cx="9144000" cy="3911600"/>
          </a:xfrm>
          <a:prstGeom prst="rect">
            <a:avLst/>
          </a:prstGeom>
        </p:spPr>
      </p:pic>
      <p:sp>
        <p:nvSpPr>
          <p:cNvPr id="7" name="文本框 6"/>
          <p:cNvSpPr txBox="1"/>
          <p:nvPr/>
        </p:nvSpPr>
        <p:spPr>
          <a:xfrm>
            <a:off x="161366" y="1283107"/>
            <a:ext cx="3570208" cy="1569660"/>
          </a:xfrm>
          <a:prstGeom prst="rect">
            <a:avLst/>
          </a:prstGeom>
          <a:noFill/>
        </p:spPr>
        <p:txBody>
          <a:bodyPr wrap="none" rtlCol="0" anchor="t">
            <a:spAutoFit/>
          </a:bodyPr>
          <a:lstStyle/>
          <a:p>
            <a:pPr fontAlgn="auto"/>
            <a:r>
              <a:rPr kumimoji="1" lang="zh-CN" altLang="en-US" sz="2400" b="1" dirty="0" smtClean="0">
                <a:solidFill>
                  <a:srgbClr val="C00000"/>
                </a:solidFill>
                <a:latin typeface="方正清刻本悦宋简体" panose="02000000000000000000" pitchFamily="2" charset="-122"/>
                <a:ea typeface="方正清刻本悦宋简体" panose="02000000000000000000" pitchFamily="2" charset="-122"/>
                <a:sym typeface="+mn-ea"/>
              </a:rPr>
              <a:t>［选择题］</a:t>
            </a:r>
            <a:endParaRPr kumimoji="1" lang="en-US" altLang="zh-CN" sz="2400" b="1" dirty="0" smtClean="0">
              <a:solidFill>
                <a:srgbClr val="C00000"/>
              </a:solidFill>
              <a:latin typeface="方正清刻本悦宋简体" panose="02000000000000000000" pitchFamily="2" charset="-122"/>
              <a:ea typeface="方正清刻本悦宋简体" panose="02000000000000000000" pitchFamily="2" charset="-122"/>
              <a:sym typeface="+mn-ea"/>
            </a:endParaRPr>
          </a:p>
          <a:p>
            <a:pPr fontAlgn="auto"/>
            <a:r>
              <a:rPr kumimoji="1" lang="zh-CN" altLang="en-US" sz="2400" b="1" dirty="0" smtClean="0">
                <a:solidFill>
                  <a:srgbClr val="C00000"/>
                </a:solidFill>
                <a:latin typeface="方正清刻本悦宋简体" panose="02000000000000000000" pitchFamily="2" charset="-122"/>
                <a:ea typeface="方正清刻本悦宋简体" panose="02000000000000000000" pitchFamily="2" charset="-122"/>
                <a:sym typeface="+mn-ea"/>
              </a:rPr>
              <a:t>［名词解释］</a:t>
            </a:r>
            <a:endParaRPr kumimoji="1" lang="en-US" altLang="zh-CN" sz="2400" b="1" dirty="0" smtClean="0">
              <a:solidFill>
                <a:srgbClr val="C00000"/>
              </a:solidFill>
              <a:latin typeface="方正清刻本悦宋简体" panose="02000000000000000000" pitchFamily="2" charset="-122"/>
              <a:ea typeface="方正清刻本悦宋简体" panose="02000000000000000000" pitchFamily="2" charset="-122"/>
              <a:sym typeface="+mn-ea"/>
            </a:endParaRPr>
          </a:p>
          <a:p>
            <a:pPr fontAlgn="auto"/>
            <a:r>
              <a:rPr kumimoji="1" lang="zh-CN" altLang="en-US" sz="2400" b="1" dirty="0" smtClean="0">
                <a:solidFill>
                  <a:srgbClr val="C00000"/>
                </a:solidFill>
                <a:latin typeface="方正清刻本悦宋简体" panose="02000000000000000000" pitchFamily="2" charset="-122"/>
                <a:ea typeface="方正清刻本悦宋简体" panose="02000000000000000000" pitchFamily="2" charset="-122"/>
                <a:sym typeface="+mn-ea"/>
              </a:rPr>
              <a:t>［简答］</a:t>
            </a:r>
            <a:endParaRPr kumimoji="1" lang="en-US" altLang="zh-CN" sz="2400" b="1" dirty="0" smtClean="0">
              <a:solidFill>
                <a:srgbClr val="C00000"/>
              </a:solidFill>
              <a:latin typeface="方正清刻本悦宋简体" panose="02000000000000000000" pitchFamily="2" charset="-122"/>
              <a:ea typeface="方正清刻本悦宋简体" panose="02000000000000000000" pitchFamily="2" charset="-122"/>
              <a:sym typeface="+mn-ea"/>
            </a:endParaRPr>
          </a:p>
          <a:p>
            <a:pPr fontAlgn="auto"/>
            <a:r>
              <a:rPr kumimoji="1" lang="zh-CN" altLang="en-US" sz="2400" b="1" dirty="0" smtClean="0">
                <a:solidFill>
                  <a:srgbClr val="C00000"/>
                </a:solidFill>
                <a:latin typeface="方正清刻本悦宋简体" panose="02000000000000000000" pitchFamily="2" charset="-122"/>
                <a:ea typeface="方正清刻本悦宋简体" panose="02000000000000000000" pitchFamily="2" charset="-122"/>
                <a:sym typeface="+mn-ea"/>
              </a:rPr>
              <a:t>以上为历年真题考题汇总</a:t>
            </a:r>
            <a:endParaRPr kumimoji="1" lang="zh-CN" altLang="en-US" sz="2400" b="1" dirty="0">
              <a:solidFill>
                <a:srgbClr val="C00000"/>
              </a:solidFill>
              <a:latin typeface="方正清刻本悦宋简体" panose="02000000000000000000" pitchFamily="2" charset="-122"/>
              <a:ea typeface="方正清刻本悦宋简体" panose="02000000000000000000" pitchFamily="2" charset="-122"/>
              <a:sym typeface="+mn-ea"/>
            </a:endParaRPr>
          </a:p>
        </p:txBody>
      </p:sp>
      <p:sp>
        <p:nvSpPr>
          <p:cNvPr id="8" name="文本框 7"/>
          <p:cNvSpPr txBox="1"/>
          <p:nvPr/>
        </p:nvSpPr>
        <p:spPr>
          <a:xfrm>
            <a:off x="333183" y="4567953"/>
            <a:ext cx="3262432" cy="830997"/>
          </a:xfrm>
          <a:prstGeom prst="rect">
            <a:avLst/>
          </a:prstGeom>
          <a:noFill/>
        </p:spPr>
        <p:txBody>
          <a:bodyPr wrap="none" rtlCol="0" anchor="t">
            <a:spAutoFit/>
          </a:bodyPr>
          <a:lstStyle/>
          <a:p>
            <a:pPr fontAlgn="auto"/>
            <a:r>
              <a:rPr kumimoji="1" lang="zh-CN" altLang="en-US" sz="2400" b="1" dirty="0" smtClean="0">
                <a:solidFill>
                  <a:srgbClr val="C00000"/>
                </a:solidFill>
                <a:latin typeface="方正清刻本悦宋简体" panose="02000000000000000000" pitchFamily="2" charset="-122"/>
                <a:ea typeface="方正清刻本悦宋简体" panose="02000000000000000000" pitchFamily="2" charset="-122"/>
                <a:sym typeface="+mn-ea"/>
              </a:rPr>
              <a:t>你喜欢这样的讲解吗？</a:t>
            </a:r>
            <a:endParaRPr kumimoji="1" lang="en-US" altLang="zh-CN" sz="2400" b="1" dirty="0" smtClean="0">
              <a:solidFill>
                <a:srgbClr val="C00000"/>
              </a:solidFill>
              <a:latin typeface="方正清刻本悦宋简体" panose="02000000000000000000" pitchFamily="2" charset="-122"/>
              <a:ea typeface="方正清刻本悦宋简体" panose="02000000000000000000" pitchFamily="2" charset="-122"/>
              <a:sym typeface="+mn-ea"/>
            </a:endParaRPr>
          </a:p>
          <a:p>
            <a:pPr fontAlgn="auto"/>
            <a:r>
              <a:rPr kumimoji="1" lang="zh-CN" altLang="en-US" sz="2400" b="1" dirty="0" smtClean="0">
                <a:solidFill>
                  <a:srgbClr val="C00000"/>
                </a:solidFill>
                <a:latin typeface="方正清刻本悦宋简体" panose="02000000000000000000" pitchFamily="2" charset="-122"/>
                <a:ea typeface="方正清刻本悦宋简体" panose="02000000000000000000" pitchFamily="2" charset="-122"/>
                <a:sym typeface="+mn-ea"/>
              </a:rPr>
              <a:t>记得支持洋洋老师哦</a:t>
            </a:r>
            <a:endParaRPr kumimoji="1" lang="zh-CN" altLang="en-US" sz="2400" b="1" dirty="0">
              <a:solidFill>
                <a:srgbClr val="C00000"/>
              </a:solidFill>
              <a:latin typeface="方正清刻本悦宋简体" panose="02000000000000000000" pitchFamily="2" charset="-122"/>
              <a:ea typeface="方正清刻本悦宋简体" panose="02000000000000000000" pitchFamily="2" charset="-122"/>
              <a:sym typeface="+mn-ea"/>
            </a:endParaRPr>
          </a:p>
        </p:txBody>
      </p:sp>
    </p:spTree>
    <p:extLst>
      <p:ext uri="{BB962C8B-B14F-4D97-AF65-F5344CB8AC3E}">
        <p14:creationId xmlns:p14="http://schemas.microsoft.com/office/powerpoint/2010/main" val="142944574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kumimoji="1" lang="zh-CN" altLang="en-US"/>
          </a:p>
        </p:txBody>
      </p:sp>
      <p:sp>
        <p:nvSpPr>
          <p:cNvPr id="3" name="幻灯片编号占位符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09A97C3-AF9F-524B-BCB6-7987EEDA47D3}" type="slidenum">
              <a:rPr kumimoji="1" lang="zh-CN" altLang="en-US" sz="1200" b="0" i="0" u="none" strike="noStrike" kern="1200" cap="none" spc="0" normalizeH="0" baseline="0" noProof="0" smtClean="0">
                <a:ln>
                  <a:noFill/>
                </a:ln>
                <a:solidFill>
                  <a:schemeClr val="tx1">
                    <a:tint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36</a:t>
            </a:fld>
            <a:endParaRPr kumimoji="1" lang="zh-CN" altLang="en-US" sz="1200" b="0" i="0" u="none" strike="noStrike" kern="1200" cap="none" spc="0" normalizeH="0" baseline="0" noProof="0">
              <a:ln>
                <a:noFill/>
              </a:ln>
              <a:solidFill>
                <a:schemeClr val="tx1">
                  <a:tint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 name="矩形 3"/>
          <p:cNvSpPr/>
          <p:nvPr/>
        </p:nvSpPr>
        <p:spPr>
          <a:xfrm>
            <a:off x="838200" y="1311586"/>
            <a:ext cx="9578788" cy="3238002"/>
          </a:xfrm>
          <a:prstGeom prst="rect">
            <a:avLst/>
          </a:prstGeom>
        </p:spPr>
        <p:txBody>
          <a:bodyPr wrap="square">
            <a:spAutoFit/>
          </a:bodyPr>
          <a:lstStyle/>
          <a:p>
            <a:pPr fontAlgn="t">
              <a:lnSpc>
                <a:spcPct val="150000"/>
              </a:lnSpc>
            </a:pPr>
            <a:r>
              <a:rPr lang="zh-CN" altLang="en-US" sz="2800" dirty="0">
                <a:solidFill>
                  <a:srgbClr val="1F2D3D"/>
                </a:solidFill>
                <a:latin typeface="Helvetica Neue For Number" charset="0"/>
              </a:rPr>
              <a:t>七言绝句</a:t>
            </a:r>
            <a:r>
              <a:rPr lang="en-US" altLang="zh-CN" sz="2800" dirty="0">
                <a:solidFill>
                  <a:srgbClr val="1F2D3D"/>
                </a:solidFill>
                <a:latin typeface="Helvetica Neue For Number" charset="0"/>
              </a:rPr>
              <a:t>《</a:t>
            </a:r>
            <a:r>
              <a:rPr lang="zh-CN" altLang="en-US" sz="2800" dirty="0">
                <a:solidFill>
                  <a:srgbClr val="1F2D3D"/>
                </a:solidFill>
                <a:latin typeface="Helvetica Neue For Number" charset="0"/>
              </a:rPr>
              <a:t>伏虎林应制</a:t>
            </a:r>
            <a:r>
              <a:rPr lang="en-US" altLang="zh-CN" sz="2800" dirty="0">
                <a:solidFill>
                  <a:srgbClr val="1F2D3D"/>
                </a:solidFill>
                <a:latin typeface="Helvetica Neue For Number" charset="0"/>
              </a:rPr>
              <a:t>》</a:t>
            </a:r>
            <a:r>
              <a:rPr lang="zh-CN" altLang="en-US" sz="2800" dirty="0">
                <a:solidFill>
                  <a:srgbClr val="1F2D3D"/>
                </a:solidFill>
                <a:latin typeface="Helvetica Neue For Number" charset="0"/>
              </a:rPr>
              <a:t>的作者是（ ） </a:t>
            </a:r>
            <a:br>
              <a:rPr lang="zh-CN" altLang="en-US" sz="2800" dirty="0">
                <a:solidFill>
                  <a:srgbClr val="1F2D3D"/>
                </a:solidFill>
                <a:latin typeface="Helvetica Neue For Number" charset="0"/>
              </a:rPr>
            </a:br>
            <a:r>
              <a:rPr lang="en-US" altLang="zh-CN" sz="2800" dirty="0" smtClean="0">
                <a:solidFill>
                  <a:srgbClr val="1F2D3D"/>
                </a:solidFill>
                <a:latin typeface="Helvetica Neue For Number" charset="0"/>
              </a:rPr>
              <a:t>A</a:t>
            </a:r>
            <a:r>
              <a:rPr lang="en-US" altLang="zh-CN" sz="2800" dirty="0">
                <a:solidFill>
                  <a:srgbClr val="1F2D3D"/>
                </a:solidFill>
                <a:latin typeface="Helvetica Neue For Number" charset="0"/>
              </a:rPr>
              <a:t>:</a:t>
            </a:r>
            <a:r>
              <a:rPr lang="zh-CN" altLang="en-US" sz="2800" dirty="0">
                <a:solidFill>
                  <a:srgbClr val="1F2D3D"/>
                </a:solidFill>
                <a:latin typeface="Helvetica Neue For Number" charset="0"/>
              </a:rPr>
              <a:t>耶律倍</a:t>
            </a:r>
          </a:p>
          <a:p>
            <a:pPr>
              <a:lnSpc>
                <a:spcPct val="150000"/>
              </a:lnSpc>
            </a:pPr>
            <a:r>
              <a:rPr lang="en-US" altLang="zh-CN" sz="2800" dirty="0">
                <a:solidFill>
                  <a:srgbClr val="1F2D3D"/>
                </a:solidFill>
                <a:latin typeface="Helvetica Neue For Number" charset="0"/>
              </a:rPr>
              <a:t>B:</a:t>
            </a:r>
            <a:r>
              <a:rPr lang="zh-CN" altLang="en-US" sz="2800" dirty="0">
                <a:solidFill>
                  <a:srgbClr val="1F2D3D"/>
                </a:solidFill>
                <a:latin typeface="Helvetica Neue For Number" charset="0"/>
              </a:rPr>
              <a:t>耶律洪基</a:t>
            </a:r>
          </a:p>
          <a:p>
            <a:pPr>
              <a:lnSpc>
                <a:spcPct val="150000"/>
              </a:lnSpc>
            </a:pPr>
            <a:r>
              <a:rPr lang="en-US" altLang="zh-CN" sz="2800" dirty="0">
                <a:solidFill>
                  <a:srgbClr val="1F2D3D"/>
                </a:solidFill>
                <a:latin typeface="Helvetica Neue For Number" charset="0"/>
              </a:rPr>
              <a:t>C:</a:t>
            </a:r>
            <a:r>
              <a:rPr lang="zh-CN" altLang="en-US" sz="2800" dirty="0">
                <a:solidFill>
                  <a:srgbClr val="1F2D3D"/>
                </a:solidFill>
                <a:latin typeface="Helvetica Neue For Number" charset="0"/>
              </a:rPr>
              <a:t>萧观音</a:t>
            </a:r>
          </a:p>
          <a:p>
            <a:pPr>
              <a:lnSpc>
                <a:spcPct val="150000"/>
              </a:lnSpc>
            </a:pPr>
            <a:r>
              <a:rPr lang="en-US" altLang="zh-CN" sz="2800" dirty="0">
                <a:solidFill>
                  <a:srgbClr val="1F2D3D"/>
                </a:solidFill>
                <a:latin typeface="Helvetica Neue For Number" charset="0"/>
              </a:rPr>
              <a:t>D:</a:t>
            </a:r>
            <a:r>
              <a:rPr lang="zh-CN" altLang="en-US" sz="2800" dirty="0">
                <a:solidFill>
                  <a:srgbClr val="1F2D3D"/>
                </a:solidFill>
                <a:latin typeface="Helvetica Neue For Number" charset="0"/>
              </a:rPr>
              <a:t>寺公大师</a:t>
            </a:r>
            <a:endParaRPr lang="zh-CN" altLang="en-US" sz="2800" b="0" i="0" dirty="0">
              <a:solidFill>
                <a:srgbClr val="1F2D3D"/>
              </a:solidFill>
              <a:effectLst/>
              <a:latin typeface="Helvetica Neue For Number" charset="0"/>
            </a:endParaRPr>
          </a:p>
        </p:txBody>
      </p:sp>
    </p:spTree>
    <p:extLst>
      <p:ext uri="{BB962C8B-B14F-4D97-AF65-F5344CB8AC3E}">
        <p14:creationId xmlns:p14="http://schemas.microsoft.com/office/powerpoint/2010/main" val="190542247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kumimoji="1" lang="zh-CN" altLang="en-US"/>
          </a:p>
        </p:txBody>
      </p:sp>
      <p:sp>
        <p:nvSpPr>
          <p:cNvPr id="3" name="幻灯片编号占位符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09A97C3-AF9F-524B-BCB6-7987EEDA47D3}" type="slidenum">
              <a:rPr kumimoji="1" lang="zh-CN" altLang="en-US" sz="1200" b="0" i="0" u="none" strike="noStrike" kern="1200" cap="none" spc="0" normalizeH="0" baseline="0" noProof="0" smtClean="0">
                <a:ln>
                  <a:noFill/>
                </a:ln>
                <a:solidFill>
                  <a:schemeClr val="tx1">
                    <a:tint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37</a:t>
            </a:fld>
            <a:endParaRPr kumimoji="1" lang="zh-CN" altLang="en-US" sz="1200" b="0" i="0" u="none" strike="noStrike" kern="1200" cap="none" spc="0" normalizeH="0" baseline="0" noProof="0">
              <a:ln>
                <a:noFill/>
              </a:ln>
              <a:solidFill>
                <a:schemeClr val="tx1">
                  <a:tint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 name="矩形 3"/>
          <p:cNvSpPr/>
          <p:nvPr/>
        </p:nvSpPr>
        <p:spPr>
          <a:xfrm>
            <a:off x="838200" y="1311586"/>
            <a:ext cx="9578788" cy="3323987"/>
          </a:xfrm>
          <a:prstGeom prst="rect">
            <a:avLst/>
          </a:prstGeom>
        </p:spPr>
        <p:txBody>
          <a:bodyPr wrap="square">
            <a:spAutoFit/>
          </a:bodyPr>
          <a:lstStyle/>
          <a:p>
            <a:pPr fontAlgn="t">
              <a:lnSpc>
                <a:spcPct val="150000"/>
              </a:lnSpc>
            </a:pPr>
            <a:r>
              <a:rPr lang="zh-CN" altLang="en-US" sz="2800" dirty="0">
                <a:solidFill>
                  <a:srgbClr val="1F2D3D"/>
                </a:solidFill>
                <a:latin typeface="Helvetica Neue For Number" charset="0"/>
              </a:rPr>
              <a:t>七言绝句</a:t>
            </a:r>
            <a:r>
              <a:rPr lang="en-US" altLang="zh-CN" sz="2800" dirty="0">
                <a:solidFill>
                  <a:srgbClr val="1F2D3D"/>
                </a:solidFill>
                <a:latin typeface="Helvetica Neue For Number" charset="0"/>
              </a:rPr>
              <a:t>《</a:t>
            </a:r>
            <a:r>
              <a:rPr lang="zh-CN" altLang="en-US" sz="2800" dirty="0">
                <a:solidFill>
                  <a:srgbClr val="1F2D3D"/>
                </a:solidFill>
                <a:latin typeface="Helvetica Neue For Number" charset="0"/>
              </a:rPr>
              <a:t>伏虎林应制</a:t>
            </a:r>
            <a:r>
              <a:rPr lang="en-US" altLang="zh-CN" sz="2800" dirty="0">
                <a:solidFill>
                  <a:srgbClr val="1F2D3D"/>
                </a:solidFill>
                <a:latin typeface="Helvetica Neue For Number" charset="0"/>
              </a:rPr>
              <a:t>》</a:t>
            </a:r>
            <a:r>
              <a:rPr lang="zh-CN" altLang="en-US" sz="2800" dirty="0">
                <a:solidFill>
                  <a:srgbClr val="1F2D3D"/>
                </a:solidFill>
                <a:latin typeface="Helvetica Neue For Number" charset="0"/>
              </a:rPr>
              <a:t>的作者是（ ） </a:t>
            </a:r>
            <a:br>
              <a:rPr lang="zh-CN" altLang="en-US" sz="2800" dirty="0">
                <a:solidFill>
                  <a:srgbClr val="1F2D3D"/>
                </a:solidFill>
                <a:latin typeface="Helvetica Neue For Number" charset="0"/>
              </a:rPr>
            </a:br>
            <a:r>
              <a:rPr lang="en-US" altLang="zh-CN" sz="2800" dirty="0" smtClean="0">
                <a:solidFill>
                  <a:srgbClr val="1F2D3D"/>
                </a:solidFill>
                <a:latin typeface="Helvetica Neue For Number" charset="0"/>
              </a:rPr>
              <a:t>A</a:t>
            </a:r>
            <a:r>
              <a:rPr lang="en-US" altLang="zh-CN" sz="2800" dirty="0">
                <a:solidFill>
                  <a:srgbClr val="1F2D3D"/>
                </a:solidFill>
                <a:latin typeface="Helvetica Neue For Number" charset="0"/>
              </a:rPr>
              <a:t>:</a:t>
            </a:r>
            <a:r>
              <a:rPr lang="zh-CN" altLang="en-US" sz="2800" dirty="0">
                <a:solidFill>
                  <a:srgbClr val="1F2D3D"/>
                </a:solidFill>
                <a:latin typeface="Helvetica Neue For Number" charset="0"/>
              </a:rPr>
              <a:t>耶律倍</a:t>
            </a:r>
          </a:p>
          <a:p>
            <a:pPr>
              <a:lnSpc>
                <a:spcPct val="150000"/>
              </a:lnSpc>
            </a:pPr>
            <a:r>
              <a:rPr lang="en-US" altLang="zh-CN" sz="2800" dirty="0">
                <a:solidFill>
                  <a:srgbClr val="1F2D3D"/>
                </a:solidFill>
                <a:latin typeface="Helvetica Neue For Number" charset="0"/>
              </a:rPr>
              <a:t>B:</a:t>
            </a:r>
            <a:r>
              <a:rPr lang="zh-CN" altLang="en-US" sz="2800" dirty="0">
                <a:solidFill>
                  <a:srgbClr val="1F2D3D"/>
                </a:solidFill>
                <a:latin typeface="Helvetica Neue For Number" charset="0"/>
              </a:rPr>
              <a:t>耶律洪基</a:t>
            </a:r>
          </a:p>
          <a:p>
            <a:pPr>
              <a:lnSpc>
                <a:spcPct val="150000"/>
              </a:lnSpc>
            </a:pPr>
            <a:r>
              <a:rPr lang="en-US" altLang="zh-CN" sz="2800" dirty="0">
                <a:solidFill>
                  <a:srgbClr val="C00000"/>
                </a:solidFill>
                <a:latin typeface="Helvetica Neue For Number" charset="0"/>
              </a:rPr>
              <a:t>C:</a:t>
            </a:r>
            <a:r>
              <a:rPr lang="zh-CN" altLang="en-US" sz="2800" dirty="0">
                <a:solidFill>
                  <a:srgbClr val="C00000"/>
                </a:solidFill>
                <a:latin typeface="Helvetica Neue For Number" charset="0"/>
              </a:rPr>
              <a:t>萧观音</a:t>
            </a:r>
          </a:p>
          <a:p>
            <a:pPr>
              <a:lnSpc>
                <a:spcPct val="150000"/>
              </a:lnSpc>
            </a:pPr>
            <a:r>
              <a:rPr lang="en-US" altLang="zh-CN" sz="2800" dirty="0">
                <a:solidFill>
                  <a:srgbClr val="1F2D3D"/>
                </a:solidFill>
                <a:latin typeface="Helvetica Neue For Number" charset="0"/>
              </a:rPr>
              <a:t>D:</a:t>
            </a:r>
            <a:r>
              <a:rPr lang="zh-CN" altLang="en-US" sz="2800" dirty="0">
                <a:solidFill>
                  <a:srgbClr val="1F2D3D"/>
                </a:solidFill>
                <a:latin typeface="Helvetica Neue For Number" charset="0"/>
              </a:rPr>
              <a:t>寺公大师</a:t>
            </a:r>
            <a:endParaRPr lang="zh-CN" altLang="en-US" sz="2800" b="0" i="0" dirty="0">
              <a:solidFill>
                <a:srgbClr val="1F2D3D"/>
              </a:solidFill>
              <a:effectLst/>
              <a:latin typeface="Helvetica Neue For Number" charset="0"/>
            </a:endParaRPr>
          </a:p>
        </p:txBody>
      </p:sp>
    </p:spTree>
    <p:extLst>
      <p:ext uri="{BB962C8B-B14F-4D97-AF65-F5344CB8AC3E}">
        <p14:creationId xmlns:p14="http://schemas.microsoft.com/office/powerpoint/2010/main" val="67350740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kumimoji="1" lang="zh-CN" altLang="en-US"/>
          </a:p>
        </p:txBody>
      </p:sp>
      <p:sp>
        <p:nvSpPr>
          <p:cNvPr id="3" name="幻灯片编号占位符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09A97C3-AF9F-524B-BCB6-7987EEDA47D3}" type="slidenum">
              <a:rPr kumimoji="1" lang="zh-CN" altLang="en-US" sz="1200" b="0" i="0" u="none" strike="noStrike" kern="1200" cap="none" spc="0" normalizeH="0" baseline="0" noProof="0" smtClean="0">
                <a:ln>
                  <a:noFill/>
                </a:ln>
                <a:solidFill>
                  <a:schemeClr val="tx1">
                    <a:tint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38</a:t>
            </a:fld>
            <a:endParaRPr kumimoji="1" lang="zh-CN" altLang="en-US" sz="1200" b="0" i="0" u="none" strike="noStrike" kern="1200" cap="none" spc="0" normalizeH="0" baseline="0" noProof="0">
              <a:ln>
                <a:noFill/>
              </a:ln>
              <a:solidFill>
                <a:schemeClr val="tx1">
                  <a:tint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 name="矩形 3"/>
          <p:cNvSpPr/>
          <p:nvPr/>
        </p:nvSpPr>
        <p:spPr>
          <a:xfrm>
            <a:off x="838200" y="1311586"/>
            <a:ext cx="9578788" cy="3250185"/>
          </a:xfrm>
          <a:prstGeom prst="rect">
            <a:avLst/>
          </a:prstGeom>
        </p:spPr>
        <p:txBody>
          <a:bodyPr wrap="square">
            <a:spAutoFit/>
          </a:bodyPr>
          <a:lstStyle/>
          <a:p>
            <a:pPr>
              <a:lnSpc>
                <a:spcPct val="150000"/>
              </a:lnSpc>
            </a:pPr>
            <a:r>
              <a:rPr lang="zh-CN" altLang="en-US" sz="2800" dirty="0"/>
              <a:t> 文学史上所称的“吴蔡体”是指（ ）</a:t>
            </a:r>
          </a:p>
          <a:p>
            <a:pPr>
              <a:lnSpc>
                <a:spcPct val="150000"/>
              </a:lnSpc>
            </a:pPr>
            <a:r>
              <a:rPr lang="en-US" altLang="zh-CN" sz="2800" dirty="0" smtClean="0"/>
              <a:t>A</a:t>
            </a:r>
            <a:r>
              <a:rPr lang="en-US" altLang="zh-CN" sz="2800" dirty="0"/>
              <a:t>:</a:t>
            </a:r>
            <a:r>
              <a:rPr lang="zh-CN" altLang="en-US" sz="2800" dirty="0"/>
              <a:t>诗</a:t>
            </a:r>
          </a:p>
          <a:p>
            <a:pPr>
              <a:lnSpc>
                <a:spcPct val="150000"/>
              </a:lnSpc>
            </a:pPr>
            <a:r>
              <a:rPr lang="en-US" altLang="zh-CN" sz="2800" dirty="0"/>
              <a:t>B:</a:t>
            </a:r>
            <a:r>
              <a:rPr lang="zh-CN" altLang="en-US" sz="2800" dirty="0"/>
              <a:t>词</a:t>
            </a:r>
          </a:p>
          <a:p>
            <a:pPr>
              <a:lnSpc>
                <a:spcPct val="150000"/>
              </a:lnSpc>
            </a:pPr>
            <a:r>
              <a:rPr lang="en-US" altLang="zh-CN" sz="2800" dirty="0"/>
              <a:t>C:</a:t>
            </a:r>
            <a:r>
              <a:rPr lang="zh-CN" altLang="en-US" sz="2800" dirty="0"/>
              <a:t>曲</a:t>
            </a:r>
          </a:p>
          <a:p>
            <a:pPr>
              <a:lnSpc>
                <a:spcPct val="150000"/>
              </a:lnSpc>
            </a:pPr>
            <a:r>
              <a:rPr lang="en-US" altLang="zh-CN" sz="2800" dirty="0"/>
              <a:t>D:</a:t>
            </a:r>
            <a:r>
              <a:rPr lang="zh-CN" altLang="en-US" sz="2800" dirty="0"/>
              <a:t>散文</a:t>
            </a:r>
          </a:p>
        </p:txBody>
      </p:sp>
    </p:spTree>
    <p:extLst>
      <p:ext uri="{BB962C8B-B14F-4D97-AF65-F5344CB8AC3E}">
        <p14:creationId xmlns:p14="http://schemas.microsoft.com/office/powerpoint/2010/main" val="25256846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kumimoji="1" lang="zh-CN" altLang="en-US"/>
          </a:p>
        </p:txBody>
      </p:sp>
      <p:sp>
        <p:nvSpPr>
          <p:cNvPr id="3" name="幻灯片编号占位符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09A97C3-AF9F-524B-BCB6-7987EEDA47D3}" type="slidenum">
              <a:rPr kumimoji="1" lang="zh-CN" altLang="en-US" sz="1200" b="0" i="0" u="none" strike="noStrike" kern="1200" cap="none" spc="0" normalizeH="0" baseline="0" noProof="0" smtClean="0">
                <a:ln>
                  <a:noFill/>
                </a:ln>
                <a:solidFill>
                  <a:schemeClr val="tx1">
                    <a:tint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39</a:t>
            </a:fld>
            <a:endParaRPr kumimoji="1" lang="zh-CN" altLang="en-US" sz="1200" b="0" i="0" u="none" strike="noStrike" kern="1200" cap="none" spc="0" normalizeH="0" baseline="0" noProof="0">
              <a:ln>
                <a:noFill/>
              </a:ln>
              <a:solidFill>
                <a:schemeClr val="tx1">
                  <a:tint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 name="矩形 3"/>
          <p:cNvSpPr/>
          <p:nvPr/>
        </p:nvSpPr>
        <p:spPr>
          <a:xfrm>
            <a:off x="838200" y="1311586"/>
            <a:ext cx="9578788" cy="3323987"/>
          </a:xfrm>
          <a:prstGeom prst="rect">
            <a:avLst/>
          </a:prstGeom>
        </p:spPr>
        <p:txBody>
          <a:bodyPr wrap="square">
            <a:spAutoFit/>
          </a:bodyPr>
          <a:lstStyle/>
          <a:p>
            <a:pPr>
              <a:lnSpc>
                <a:spcPct val="150000"/>
              </a:lnSpc>
            </a:pPr>
            <a:r>
              <a:rPr lang="zh-CN" altLang="en-US" sz="2800" dirty="0"/>
              <a:t> 文学史上所称的“吴蔡体”是指（ ）</a:t>
            </a:r>
          </a:p>
          <a:p>
            <a:pPr>
              <a:lnSpc>
                <a:spcPct val="150000"/>
              </a:lnSpc>
            </a:pPr>
            <a:r>
              <a:rPr lang="en-US" altLang="zh-CN" sz="2800" dirty="0" smtClean="0"/>
              <a:t>A</a:t>
            </a:r>
            <a:r>
              <a:rPr lang="en-US" altLang="zh-CN" sz="2800" dirty="0"/>
              <a:t>:</a:t>
            </a:r>
            <a:r>
              <a:rPr lang="zh-CN" altLang="en-US" sz="2800" dirty="0"/>
              <a:t>诗</a:t>
            </a:r>
          </a:p>
          <a:p>
            <a:pPr>
              <a:lnSpc>
                <a:spcPct val="150000"/>
              </a:lnSpc>
            </a:pPr>
            <a:r>
              <a:rPr lang="en-US" altLang="zh-CN" sz="2800" dirty="0">
                <a:solidFill>
                  <a:srgbClr val="C00000"/>
                </a:solidFill>
              </a:rPr>
              <a:t>B:</a:t>
            </a:r>
            <a:r>
              <a:rPr lang="zh-CN" altLang="en-US" sz="2800" dirty="0">
                <a:solidFill>
                  <a:srgbClr val="C00000"/>
                </a:solidFill>
              </a:rPr>
              <a:t>词</a:t>
            </a:r>
          </a:p>
          <a:p>
            <a:pPr>
              <a:lnSpc>
                <a:spcPct val="150000"/>
              </a:lnSpc>
            </a:pPr>
            <a:r>
              <a:rPr lang="en-US" altLang="zh-CN" sz="2800" dirty="0"/>
              <a:t>C:</a:t>
            </a:r>
            <a:r>
              <a:rPr lang="zh-CN" altLang="en-US" sz="2800" dirty="0"/>
              <a:t>曲</a:t>
            </a:r>
          </a:p>
          <a:p>
            <a:pPr>
              <a:lnSpc>
                <a:spcPct val="150000"/>
              </a:lnSpc>
            </a:pPr>
            <a:r>
              <a:rPr lang="en-US" altLang="zh-CN" sz="2800" dirty="0"/>
              <a:t>D:</a:t>
            </a:r>
            <a:r>
              <a:rPr lang="zh-CN" altLang="en-US" sz="2800" dirty="0"/>
              <a:t>散文</a:t>
            </a:r>
          </a:p>
        </p:txBody>
      </p:sp>
    </p:spTree>
    <p:extLst>
      <p:ext uri="{BB962C8B-B14F-4D97-AF65-F5344CB8AC3E}">
        <p14:creationId xmlns:p14="http://schemas.microsoft.com/office/powerpoint/2010/main" val="20996787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内容占位符 3"/>
          <p:cNvGraphicFramePr/>
          <p:nvPr/>
        </p:nvGraphicFramePr>
        <p:xfrm>
          <a:off x="4792717" y="1149623"/>
          <a:ext cx="7252137" cy="4928701"/>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6" name="object 5"/>
          <p:cNvGraphicFramePr>
            <a:graphicFrameLocks noGrp="1"/>
          </p:cNvGraphicFramePr>
          <p:nvPr/>
        </p:nvGraphicFramePr>
        <p:xfrm>
          <a:off x="1166671" y="1756082"/>
          <a:ext cx="4243387" cy="3429003"/>
        </p:xfrm>
        <a:graphic>
          <a:graphicData uri="http://schemas.openxmlformats.org/drawingml/2006/table">
            <a:tbl>
              <a:tblPr firstRow="1" bandRow="1">
                <a:tableStyleId>{2D5ABB26-0587-4C30-8999-92F81FD0307C}</a:tableStyleId>
              </a:tblPr>
              <a:tblGrid>
                <a:gridCol w="1514475"/>
                <a:gridCol w="1528762"/>
                <a:gridCol w="1200150"/>
              </a:tblGrid>
              <a:tr h="571500">
                <a:tc>
                  <a:txBody>
                    <a:bodyPr/>
                    <a:lstStyle/>
                    <a:p>
                      <a:pPr marL="85090" algn="ctr">
                        <a:lnSpc>
                          <a:spcPct val="100000"/>
                        </a:lnSpc>
                        <a:spcBef>
                          <a:spcPts val="250"/>
                        </a:spcBef>
                      </a:pPr>
                      <a:r>
                        <a:rPr sz="200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题型</a:t>
                      </a:r>
                      <a:endParaRPr sz="2000" dirty="0">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75000"/>
                      </a:schemeClr>
                    </a:solidFill>
                  </a:tcPr>
                </a:tc>
                <a:tc>
                  <a:txBody>
                    <a:bodyPr/>
                    <a:lstStyle/>
                    <a:p>
                      <a:pPr marL="85090" algn="ctr">
                        <a:lnSpc>
                          <a:spcPct val="100000"/>
                        </a:lnSpc>
                        <a:spcBef>
                          <a:spcPts val="250"/>
                        </a:spcBef>
                      </a:pPr>
                      <a:r>
                        <a:rPr sz="200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题量</a:t>
                      </a:r>
                      <a:endParaRPr sz="2000" dirty="0">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75000"/>
                      </a:schemeClr>
                    </a:solidFill>
                  </a:tcPr>
                </a:tc>
                <a:tc>
                  <a:txBody>
                    <a:bodyPr/>
                    <a:lstStyle/>
                    <a:p>
                      <a:pPr marL="85725" algn="ctr">
                        <a:lnSpc>
                          <a:spcPct val="100000"/>
                        </a:lnSpc>
                        <a:spcBef>
                          <a:spcPts val="250"/>
                        </a:spcBef>
                      </a:pPr>
                      <a:r>
                        <a:rPr sz="200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分值</a:t>
                      </a:r>
                      <a:endParaRPr sz="2000" dirty="0">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75000"/>
                      </a:schemeClr>
                    </a:solidFill>
                  </a:tcPr>
                </a:tc>
              </a:tr>
              <a:tr h="571501">
                <a:tc>
                  <a:txBody>
                    <a:bodyPr/>
                    <a:lstStyle/>
                    <a:p>
                      <a:pPr marL="85090" indent="179705" algn="l">
                        <a:lnSpc>
                          <a:spcPct val="100000"/>
                        </a:lnSpc>
                        <a:spcBef>
                          <a:spcPts val="155"/>
                        </a:spcBef>
                      </a:pPr>
                      <a:r>
                        <a:rPr lang="zh-CN" altLang="en-US" sz="2000" dirty="0" smtClean="0">
                          <a:latin typeface="微软雅黑" panose="020B0503020204020204" pitchFamily="34" charset="-122"/>
                          <a:ea typeface="微软雅黑" panose="020B0503020204020204" pitchFamily="34" charset="-122"/>
                          <a:cs typeface="微软雅黑" panose="020B0503020204020204" pitchFamily="34" charset="-122"/>
                        </a:rPr>
                        <a:t>单选</a:t>
                      </a:r>
                      <a:endParaRPr sz="2000" dirty="0">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marL="85090" algn="ctr">
                        <a:lnSpc>
                          <a:spcPct val="100000"/>
                        </a:lnSpc>
                        <a:spcBef>
                          <a:spcPts val="155"/>
                        </a:spcBef>
                      </a:pPr>
                      <a:r>
                        <a:rPr lang="en-US" sz="2000" spc="-5" dirty="0" smtClean="0">
                          <a:latin typeface="微软雅黑" panose="020B0503020204020204" pitchFamily="34" charset="-122"/>
                          <a:ea typeface="微软雅黑" panose="020B0503020204020204" pitchFamily="34" charset="-122"/>
                          <a:cs typeface="微软雅黑" panose="020B0503020204020204" pitchFamily="34" charset="-122"/>
                        </a:rPr>
                        <a:t>30</a:t>
                      </a:r>
                      <a:r>
                        <a:rPr sz="2000" spc="-5" dirty="0" smtClean="0">
                          <a:latin typeface="微软雅黑" panose="020B0503020204020204" pitchFamily="34" charset="-122"/>
                          <a:ea typeface="微软雅黑" panose="020B0503020204020204" pitchFamily="34" charset="-122"/>
                          <a:cs typeface="微软雅黑" panose="020B0503020204020204" pitchFamily="34" charset="-122"/>
                        </a:rPr>
                        <a:t>×</a:t>
                      </a:r>
                      <a:r>
                        <a:rPr lang="en-US" sz="2000" spc="-5" dirty="0" smtClean="0">
                          <a:latin typeface="微软雅黑" panose="020B0503020204020204" pitchFamily="34" charset="-122"/>
                          <a:ea typeface="微软雅黑" panose="020B0503020204020204" pitchFamily="34" charset="-122"/>
                          <a:cs typeface="微软雅黑" panose="020B0503020204020204" pitchFamily="34" charset="-122"/>
                        </a:rPr>
                        <a:t>1’</a:t>
                      </a:r>
                      <a:endParaRPr sz="2000" dirty="0">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85725" algn="ctr">
                        <a:lnSpc>
                          <a:spcPct val="100000"/>
                        </a:lnSpc>
                        <a:spcBef>
                          <a:spcPts val="200"/>
                        </a:spcBef>
                      </a:pPr>
                      <a:r>
                        <a:rPr lang="en-US" sz="2000" dirty="0" smtClean="0">
                          <a:latin typeface="微软雅黑" panose="020B0503020204020204" pitchFamily="34" charset="-122"/>
                          <a:ea typeface="微软雅黑" panose="020B0503020204020204" pitchFamily="34" charset="-122"/>
                          <a:cs typeface="微软雅黑" panose="020B0503020204020204" pitchFamily="34" charset="-122"/>
                        </a:rPr>
                        <a:t>30</a:t>
                      </a:r>
                      <a:r>
                        <a:rPr lang="zh-CN" altLang="en-US" sz="2000" dirty="0" smtClean="0">
                          <a:latin typeface="微软雅黑" panose="020B0503020204020204" pitchFamily="34" charset="-122"/>
                          <a:ea typeface="微软雅黑" panose="020B0503020204020204" pitchFamily="34" charset="-122"/>
                          <a:cs typeface="微软雅黑" panose="020B0503020204020204" pitchFamily="34" charset="-122"/>
                        </a:rPr>
                        <a:t>’</a:t>
                      </a:r>
                      <a:endParaRPr sz="2000" dirty="0">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571500">
                <a:tc>
                  <a:txBody>
                    <a:bodyPr/>
                    <a:lstStyle/>
                    <a:p>
                      <a:pPr marL="85090" indent="179705" algn="l">
                        <a:lnSpc>
                          <a:spcPct val="100000"/>
                        </a:lnSpc>
                        <a:spcBef>
                          <a:spcPts val="255"/>
                        </a:spcBef>
                      </a:pPr>
                      <a:r>
                        <a:rPr lang="zh-CN" altLang="en-US" sz="2000" dirty="0" smtClean="0">
                          <a:latin typeface="微软雅黑" panose="020B0503020204020204" pitchFamily="34" charset="-122"/>
                          <a:ea typeface="微软雅黑" panose="020B0503020204020204" pitchFamily="34" charset="-122"/>
                          <a:cs typeface="微软雅黑" panose="020B0503020204020204" pitchFamily="34" charset="-122"/>
                        </a:rPr>
                        <a:t>多选</a:t>
                      </a:r>
                      <a:endParaRPr sz="2000" dirty="0">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marL="85090" algn="ctr">
                        <a:lnSpc>
                          <a:spcPct val="100000"/>
                        </a:lnSpc>
                        <a:spcBef>
                          <a:spcPts val="255"/>
                        </a:spcBef>
                      </a:pPr>
                      <a:r>
                        <a:rPr lang="en-US" sz="2000" spc="-5" dirty="0" smtClean="0">
                          <a:latin typeface="微软雅黑" panose="020B0503020204020204" pitchFamily="34" charset="-122"/>
                          <a:ea typeface="微软雅黑" panose="020B0503020204020204" pitchFamily="34" charset="-122"/>
                          <a:cs typeface="微软雅黑" panose="020B0503020204020204" pitchFamily="34" charset="-122"/>
                        </a:rPr>
                        <a:t>5</a:t>
                      </a:r>
                      <a:r>
                        <a:rPr sz="2000" spc="-5" dirty="0" smtClean="0">
                          <a:latin typeface="微软雅黑" panose="020B0503020204020204" pitchFamily="34" charset="-122"/>
                          <a:ea typeface="微软雅黑" panose="020B0503020204020204" pitchFamily="34" charset="-122"/>
                          <a:cs typeface="微软雅黑" panose="020B0503020204020204" pitchFamily="34" charset="-122"/>
                        </a:rPr>
                        <a:t>×</a:t>
                      </a:r>
                      <a:r>
                        <a:rPr lang="en-US" sz="2000" spc="-5" dirty="0" smtClean="0">
                          <a:latin typeface="微软雅黑" panose="020B0503020204020204" pitchFamily="34" charset="-122"/>
                          <a:ea typeface="微软雅黑" panose="020B0503020204020204" pitchFamily="34" charset="-122"/>
                          <a:cs typeface="微软雅黑" panose="020B0503020204020204" pitchFamily="34" charset="-122"/>
                        </a:rPr>
                        <a:t>2</a:t>
                      </a:r>
                      <a:r>
                        <a:rPr lang="zh-CN" altLang="en-US" sz="2000" spc="-5" dirty="0" smtClean="0">
                          <a:latin typeface="微软雅黑" panose="020B0503020204020204" pitchFamily="34" charset="-122"/>
                          <a:ea typeface="微软雅黑" panose="020B0503020204020204" pitchFamily="34" charset="-122"/>
                          <a:cs typeface="微软雅黑" panose="020B0503020204020204" pitchFamily="34" charset="-122"/>
                        </a:rPr>
                        <a:t>’</a:t>
                      </a:r>
                      <a:endParaRPr sz="2000" dirty="0">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85725" algn="ctr">
                        <a:lnSpc>
                          <a:spcPct val="100000"/>
                        </a:lnSpc>
                        <a:spcBef>
                          <a:spcPts val="300"/>
                        </a:spcBef>
                      </a:pPr>
                      <a:r>
                        <a:rPr lang="en-US" sz="2000" dirty="0" smtClean="0">
                          <a:latin typeface="微软雅黑" panose="020B0503020204020204" pitchFamily="34" charset="-122"/>
                          <a:ea typeface="微软雅黑" panose="020B0503020204020204" pitchFamily="34" charset="-122"/>
                          <a:cs typeface="微软雅黑" panose="020B0503020204020204" pitchFamily="34" charset="-122"/>
                        </a:rPr>
                        <a:t>10</a:t>
                      </a:r>
                      <a:r>
                        <a:rPr lang="zh-CN" altLang="en-US" sz="2000" dirty="0" smtClean="0">
                          <a:latin typeface="微软雅黑" panose="020B0503020204020204" pitchFamily="34" charset="-122"/>
                          <a:ea typeface="微软雅黑" panose="020B0503020204020204" pitchFamily="34" charset="-122"/>
                          <a:cs typeface="微软雅黑" panose="020B0503020204020204" pitchFamily="34" charset="-122"/>
                        </a:rPr>
                        <a:t>’</a:t>
                      </a:r>
                      <a:endParaRPr sz="2000" dirty="0">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571501">
                <a:tc>
                  <a:txBody>
                    <a:bodyPr/>
                    <a:lstStyle/>
                    <a:p>
                      <a:pPr marL="85090" indent="179705" algn="l">
                        <a:lnSpc>
                          <a:spcPct val="100000"/>
                        </a:lnSpc>
                        <a:spcBef>
                          <a:spcPts val="255"/>
                        </a:spcBef>
                      </a:pPr>
                      <a:r>
                        <a:rPr lang="zh-CN" altLang="en-US" sz="2000" dirty="0" smtClean="0">
                          <a:latin typeface="微软雅黑" panose="020B0503020204020204" pitchFamily="34" charset="-122"/>
                          <a:ea typeface="微软雅黑" panose="020B0503020204020204" pitchFamily="34" charset="-122"/>
                          <a:cs typeface="微软雅黑" panose="020B0503020204020204" pitchFamily="34" charset="-122"/>
                        </a:rPr>
                        <a:t>名词解释</a:t>
                      </a:r>
                      <a:endParaRPr sz="2000" dirty="0">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marL="85090" algn="ctr">
                        <a:lnSpc>
                          <a:spcPct val="100000"/>
                        </a:lnSpc>
                        <a:spcBef>
                          <a:spcPts val="255"/>
                        </a:spcBef>
                      </a:pPr>
                      <a:r>
                        <a:rPr lang="en-US" sz="2000" spc="-5" dirty="0" smtClean="0">
                          <a:latin typeface="微软雅黑" panose="020B0503020204020204" pitchFamily="34" charset="-122"/>
                          <a:ea typeface="微软雅黑" panose="020B0503020204020204" pitchFamily="34" charset="-122"/>
                          <a:cs typeface="微软雅黑" panose="020B0503020204020204" pitchFamily="34" charset="-122"/>
                        </a:rPr>
                        <a:t>4</a:t>
                      </a:r>
                      <a:r>
                        <a:rPr sz="2000" spc="-5" dirty="0" smtClean="0">
                          <a:latin typeface="微软雅黑" panose="020B0503020204020204" pitchFamily="34" charset="-122"/>
                          <a:ea typeface="微软雅黑" panose="020B0503020204020204" pitchFamily="34" charset="-122"/>
                          <a:cs typeface="微软雅黑" panose="020B0503020204020204" pitchFamily="34" charset="-122"/>
                        </a:rPr>
                        <a:t>×</a:t>
                      </a:r>
                      <a:r>
                        <a:rPr lang="en-US" sz="2000" spc="-5" dirty="0" smtClean="0">
                          <a:latin typeface="微软雅黑" panose="020B0503020204020204" pitchFamily="34" charset="-122"/>
                          <a:ea typeface="微软雅黑" panose="020B0503020204020204" pitchFamily="34" charset="-122"/>
                          <a:cs typeface="微软雅黑" panose="020B0503020204020204" pitchFamily="34" charset="-122"/>
                        </a:rPr>
                        <a:t>3</a:t>
                      </a:r>
                      <a:r>
                        <a:rPr lang="zh-CN" altLang="en-US" sz="2000" spc="-5" dirty="0" smtClean="0">
                          <a:latin typeface="微软雅黑" panose="020B0503020204020204" pitchFamily="34" charset="-122"/>
                          <a:ea typeface="微软雅黑" panose="020B0503020204020204" pitchFamily="34" charset="-122"/>
                          <a:cs typeface="微软雅黑" panose="020B0503020204020204" pitchFamily="34" charset="-122"/>
                        </a:rPr>
                        <a:t>’</a:t>
                      </a:r>
                      <a:endParaRPr sz="2000" dirty="0">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85725" algn="ctr">
                        <a:lnSpc>
                          <a:spcPct val="100000"/>
                        </a:lnSpc>
                        <a:spcBef>
                          <a:spcPts val="300"/>
                        </a:spcBef>
                      </a:pPr>
                      <a:r>
                        <a:rPr lang="en-US" sz="2000" dirty="0" smtClean="0">
                          <a:latin typeface="微软雅黑" panose="020B0503020204020204" pitchFamily="34" charset="-122"/>
                          <a:ea typeface="微软雅黑" panose="020B0503020204020204" pitchFamily="34" charset="-122"/>
                          <a:cs typeface="微软雅黑" panose="020B0503020204020204" pitchFamily="34" charset="-122"/>
                        </a:rPr>
                        <a:t>12</a:t>
                      </a:r>
                      <a:r>
                        <a:rPr lang="zh-CN" altLang="en-US" sz="2000" dirty="0" smtClean="0">
                          <a:latin typeface="微软雅黑" panose="020B0503020204020204" pitchFamily="34" charset="-122"/>
                          <a:ea typeface="微软雅黑" panose="020B0503020204020204" pitchFamily="34" charset="-122"/>
                          <a:cs typeface="微软雅黑" panose="020B0503020204020204" pitchFamily="34" charset="-122"/>
                        </a:rPr>
                        <a:t>’</a:t>
                      </a:r>
                      <a:endParaRPr sz="2000" dirty="0">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571500">
                <a:tc>
                  <a:txBody>
                    <a:bodyPr/>
                    <a:lstStyle/>
                    <a:p>
                      <a:pPr marL="85090" indent="179705" algn="l">
                        <a:lnSpc>
                          <a:spcPct val="100000"/>
                        </a:lnSpc>
                        <a:spcBef>
                          <a:spcPts val="255"/>
                        </a:spcBef>
                      </a:pPr>
                      <a:r>
                        <a:rPr lang="zh-CN" altLang="en-US" sz="2000" dirty="0" smtClean="0">
                          <a:latin typeface="微软雅黑" panose="020B0503020204020204" pitchFamily="34" charset="-122"/>
                          <a:ea typeface="微软雅黑" panose="020B0503020204020204" pitchFamily="34" charset="-122"/>
                          <a:cs typeface="微软雅黑" panose="020B0503020204020204" pitchFamily="34" charset="-122"/>
                        </a:rPr>
                        <a:t>简答</a:t>
                      </a:r>
                      <a:endParaRPr sz="2000" dirty="0">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marL="85090" algn="ctr">
                        <a:lnSpc>
                          <a:spcPct val="100000"/>
                        </a:lnSpc>
                        <a:spcBef>
                          <a:spcPts val="255"/>
                        </a:spcBef>
                      </a:pPr>
                      <a:r>
                        <a:rPr lang="en-US" sz="2000" spc="-5" dirty="0" smtClean="0">
                          <a:latin typeface="微软雅黑" panose="020B0503020204020204" pitchFamily="34" charset="-122"/>
                          <a:ea typeface="微软雅黑" panose="020B0503020204020204" pitchFamily="34" charset="-122"/>
                          <a:cs typeface="微软雅黑" panose="020B0503020204020204" pitchFamily="34" charset="-122"/>
                        </a:rPr>
                        <a:t>4</a:t>
                      </a:r>
                      <a:r>
                        <a:rPr sz="2000" spc="-5" dirty="0" smtClean="0">
                          <a:latin typeface="微软雅黑" panose="020B0503020204020204" pitchFamily="34" charset="-122"/>
                          <a:ea typeface="微软雅黑" panose="020B0503020204020204" pitchFamily="34" charset="-122"/>
                          <a:cs typeface="微软雅黑" panose="020B0503020204020204" pitchFamily="34" charset="-122"/>
                        </a:rPr>
                        <a:t>×</a:t>
                      </a:r>
                      <a:r>
                        <a:rPr lang="en-US" sz="2000" spc="-5" dirty="0" smtClean="0">
                          <a:latin typeface="微软雅黑" panose="020B0503020204020204" pitchFamily="34" charset="-122"/>
                          <a:ea typeface="微软雅黑" panose="020B0503020204020204" pitchFamily="34" charset="-122"/>
                          <a:cs typeface="微软雅黑" panose="020B0503020204020204" pitchFamily="34" charset="-122"/>
                        </a:rPr>
                        <a:t>5</a:t>
                      </a:r>
                      <a:r>
                        <a:rPr lang="zh-CN" altLang="en-US" sz="2000" spc="-5" dirty="0" smtClean="0">
                          <a:latin typeface="微软雅黑" panose="020B0503020204020204" pitchFamily="34" charset="-122"/>
                          <a:ea typeface="微软雅黑" panose="020B0503020204020204" pitchFamily="34" charset="-122"/>
                          <a:cs typeface="微软雅黑" panose="020B0503020204020204" pitchFamily="34" charset="-122"/>
                        </a:rPr>
                        <a:t>’</a:t>
                      </a:r>
                      <a:endParaRPr sz="2000" dirty="0">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85725" algn="ctr">
                        <a:lnSpc>
                          <a:spcPct val="100000"/>
                        </a:lnSpc>
                        <a:spcBef>
                          <a:spcPts val="305"/>
                        </a:spcBef>
                      </a:pPr>
                      <a:r>
                        <a:rPr lang="en-US" sz="2000" dirty="0" smtClean="0">
                          <a:latin typeface="微软雅黑" panose="020B0503020204020204" pitchFamily="34" charset="-122"/>
                          <a:ea typeface="微软雅黑" panose="020B0503020204020204" pitchFamily="34" charset="-122"/>
                          <a:cs typeface="微软雅黑" panose="020B0503020204020204" pitchFamily="34" charset="-122"/>
                        </a:rPr>
                        <a:t>20</a:t>
                      </a:r>
                      <a:r>
                        <a:rPr lang="zh-CN" altLang="en-US" sz="2000" dirty="0" smtClean="0">
                          <a:latin typeface="微软雅黑" panose="020B0503020204020204" pitchFamily="34" charset="-122"/>
                          <a:ea typeface="微软雅黑" panose="020B0503020204020204" pitchFamily="34" charset="-122"/>
                          <a:cs typeface="微软雅黑" panose="020B0503020204020204" pitchFamily="34" charset="-122"/>
                        </a:rPr>
                        <a:t>’</a:t>
                      </a:r>
                      <a:endParaRPr sz="2000" dirty="0">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571501">
                <a:tc>
                  <a:txBody>
                    <a:bodyPr/>
                    <a:lstStyle/>
                    <a:p>
                      <a:pPr marL="85090" indent="179705" algn="l">
                        <a:lnSpc>
                          <a:spcPct val="100000"/>
                        </a:lnSpc>
                        <a:spcBef>
                          <a:spcPts val="255"/>
                        </a:spcBef>
                      </a:pPr>
                      <a:r>
                        <a:rPr lang="zh-CN" altLang="en-US" sz="2000" dirty="0" smtClean="0">
                          <a:latin typeface="微软雅黑" panose="020B0503020204020204" pitchFamily="34" charset="-122"/>
                          <a:ea typeface="微软雅黑" panose="020B0503020204020204" pitchFamily="34" charset="-122"/>
                          <a:cs typeface="微软雅黑" panose="020B0503020204020204" pitchFamily="34" charset="-122"/>
                        </a:rPr>
                        <a:t>论述</a:t>
                      </a:r>
                      <a:endParaRPr sz="2000" dirty="0">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marL="85090" algn="ctr">
                        <a:lnSpc>
                          <a:spcPct val="100000"/>
                        </a:lnSpc>
                        <a:spcBef>
                          <a:spcPts val="255"/>
                        </a:spcBef>
                      </a:pPr>
                      <a:r>
                        <a:rPr lang="en-US" sz="2000" spc="-5" dirty="0" smtClean="0">
                          <a:latin typeface="微软雅黑" panose="020B0503020204020204" pitchFamily="34" charset="-122"/>
                          <a:ea typeface="微软雅黑" panose="020B0503020204020204" pitchFamily="34" charset="-122"/>
                          <a:cs typeface="微软雅黑" panose="020B0503020204020204" pitchFamily="34" charset="-122"/>
                        </a:rPr>
                        <a:t>2</a:t>
                      </a:r>
                      <a:r>
                        <a:rPr sz="2000" spc="-5" dirty="0" smtClean="0">
                          <a:latin typeface="微软雅黑" panose="020B0503020204020204" pitchFamily="34" charset="-122"/>
                          <a:ea typeface="微软雅黑" panose="020B0503020204020204" pitchFamily="34" charset="-122"/>
                          <a:cs typeface="微软雅黑" panose="020B0503020204020204" pitchFamily="34" charset="-122"/>
                        </a:rPr>
                        <a:t>×</a:t>
                      </a:r>
                      <a:r>
                        <a:rPr lang="en-US" sz="2000" spc="-5" dirty="0" smtClean="0">
                          <a:latin typeface="微软雅黑" panose="020B0503020204020204" pitchFamily="34" charset="-122"/>
                          <a:ea typeface="微软雅黑" panose="020B0503020204020204" pitchFamily="34" charset="-122"/>
                          <a:cs typeface="微软雅黑" panose="020B0503020204020204" pitchFamily="34" charset="-122"/>
                        </a:rPr>
                        <a:t>14</a:t>
                      </a:r>
                      <a:r>
                        <a:rPr lang="zh-CN" altLang="en-US" sz="2000" spc="-5" dirty="0" smtClean="0">
                          <a:latin typeface="微软雅黑" panose="020B0503020204020204" pitchFamily="34" charset="-122"/>
                          <a:ea typeface="微软雅黑" panose="020B0503020204020204" pitchFamily="34" charset="-122"/>
                          <a:cs typeface="微软雅黑" panose="020B0503020204020204" pitchFamily="34" charset="-122"/>
                        </a:rPr>
                        <a:t>’</a:t>
                      </a:r>
                      <a:endParaRPr sz="2000" dirty="0">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85725" algn="ctr">
                        <a:lnSpc>
                          <a:spcPct val="100000"/>
                        </a:lnSpc>
                        <a:spcBef>
                          <a:spcPts val="305"/>
                        </a:spcBef>
                      </a:pPr>
                      <a:r>
                        <a:rPr lang="en-US" sz="2000" dirty="0" smtClean="0">
                          <a:latin typeface="微软雅黑" panose="020B0503020204020204" pitchFamily="34" charset="-122"/>
                          <a:ea typeface="微软雅黑" panose="020B0503020204020204" pitchFamily="34" charset="-122"/>
                          <a:cs typeface="微软雅黑" panose="020B0503020204020204" pitchFamily="34" charset="-122"/>
                        </a:rPr>
                        <a:t>28</a:t>
                      </a:r>
                      <a:r>
                        <a:rPr lang="zh-CN" altLang="en-US" sz="2000" dirty="0" smtClean="0">
                          <a:latin typeface="微软雅黑" panose="020B0503020204020204" pitchFamily="34" charset="-122"/>
                          <a:ea typeface="微软雅黑" panose="020B0503020204020204" pitchFamily="34" charset="-122"/>
                          <a:cs typeface="微软雅黑" panose="020B0503020204020204" pitchFamily="34" charset="-122"/>
                        </a:rPr>
                        <a:t>’</a:t>
                      </a:r>
                      <a:endParaRPr sz="2000" dirty="0">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
        <p:nvSpPr>
          <p:cNvPr id="7" name="矩形 6"/>
          <p:cNvSpPr/>
          <p:nvPr/>
        </p:nvSpPr>
        <p:spPr>
          <a:xfrm>
            <a:off x="7243623" y="993403"/>
            <a:ext cx="2350323" cy="461665"/>
          </a:xfrm>
          <a:prstGeom prst="rect">
            <a:avLst/>
          </a:prstGeom>
        </p:spPr>
        <p:txBody>
          <a:bodyPr wrap="none">
            <a:spAutoFit/>
          </a:bodyPr>
          <a:lstStyle/>
          <a:p>
            <a:pPr algn="ctr">
              <a:defRPr sz="2400" b="1" i="0" u="none" strike="noStrike" kern="1200" baseline="0">
                <a:solidFill>
                  <a:prstClr val="black"/>
                </a:solidFill>
                <a:latin typeface="黑体" panose="02010609060101010101" pitchFamily="49" charset="-122"/>
                <a:ea typeface="黑体" panose="02010609060101010101" pitchFamily="49" charset="-122"/>
                <a:cs typeface="经典等线简" panose="02010609000101010101" pitchFamily="49" charset="-122"/>
              </a:defRPr>
            </a:pPr>
            <a:r>
              <a:rPr lang="zh-CN" altLang="zh-CN" sz="1800" dirty="0">
                <a:latin typeface="微软雅黑" panose="020B0503020204020204" pitchFamily="34" charset="-122"/>
                <a:ea typeface="微软雅黑" panose="020B0503020204020204" pitchFamily="34" charset="-122"/>
                <a:cs typeface="微软雅黑" panose="020B0503020204020204" pitchFamily="34" charset="-122"/>
              </a:rPr>
              <a:t>各题型分值占比</a:t>
            </a:r>
          </a:p>
        </p:txBody>
      </p:sp>
      <p:sp>
        <p:nvSpPr>
          <p:cNvPr id="11" name="TextBox 10"/>
          <p:cNvSpPr txBox="1"/>
          <p:nvPr/>
        </p:nvSpPr>
        <p:spPr>
          <a:xfrm>
            <a:off x="954718" y="470183"/>
            <a:ext cx="5533697" cy="523220"/>
          </a:xfrm>
          <a:prstGeom prst="rect">
            <a:avLst/>
          </a:prstGeom>
          <a:noFill/>
        </p:spPr>
        <p:txBody>
          <a:bodyPr wrap="square" rtlCol="0">
            <a:spAutoFit/>
          </a:bodyPr>
          <a:lstStyle/>
          <a:p>
            <a:r>
              <a:rPr lang="zh-CN" altLang="en-US" sz="2800" b="1" dirty="0">
                <a:latin typeface="微软雅黑" panose="020B0503020204020204" pitchFamily="34" charset="-122"/>
                <a:ea typeface="微软雅黑" panose="020B0503020204020204" pitchFamily="34" charset="-122"/>
                <a:cs typeface="微软雅黑" panose="020B0503020204020204" pitchFamily="34" charset="-122"/>
              </a:rPr>
              <a:t>题型分析</a:t>
            </a:r>
            <a:r>
              <a:rPr lang="zh-CN" altLang="en-US" sz="2800" b="1" dirty="0" smtClean="0">
                <a:latin typeface="微软雅黑" panose="020B0503020204020204" pitchFamily="34" charset="-122"/>
                <a:ea typeface="微软雅黑" panose="020B0503020204020204" pitchFamily="34" charset="-122"/>
                <a:cs typeface="微软雅黑" panose="020B0503020204020204" pitchFamily="34" charset="-122"/>
              </a:rPr>
              <a:t>  </a:t>
            </a:r>
            <a:endParaRPr lang="zh-CN" altLang="en-US" sz="2800" b="1" dirty="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kumimoji="1" lang="zh-CN" altLang="en-US"/>
          </a:p>
        </p:txBody>
      </p:sp>
      <p:sp>
        <p:nvSpPr>
          <p:cNvPr id="3" name="幻灯片编号占位符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09A97C3-AF9F-524B-BCB6-7987EEDA47D3}" type="slidenum">
              <a:rPr kumimoji="1" lang="zh-CN" altLang="en-US" sz="1200" b="0" i="0" u="none" strike="noStrike" kern="1200" cap="none" spc="0" normalizeH="0" baseline="0" noProof="0" smtClean="0">
                <a:ln>
                  <a:noFill/>
                </a:ln>
                <a:solidFill>
                  <a:schemeClr val="tx1">
                    <a:tint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40</a:t>
            </a:fld>
            <a:endParaRPr kumimoji="1" lang="zh-CN" altLang="en-US" sz="1200" b="0" i="0" u="none" strike="noStrike" kern="1200" cap="none" spc="0" normalizeH="0" baseline="0" noProof="0">
              <a:ln>
                <a:noFill/>
              </a:ln>
              <a:solidFill>
                <a:schemeClr val="tx1">
                  <a:tint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 name="矩形 3"/>
          <p:cNvSpPr/>
          <p:nvPr/>
        </p:nvSpPr>
        <p:spPr>
          <a:xfrm>
            <a:off x="645458" y="1124585"/>
            <a:ext cx="7965141" cy="3539430"/>
          </a:xfrm>
          <a:prstGeom prst="rect">
            <a:avLst/>
          </a:prstGeom>
        </p:spPr>
        <p:txBody>
          <a:bodyPr wrap="square">
            <a:spAutoFit/>
          </a:bodyPr>
          <a:lstStyle/>
          <a:p>
            <a:pPr fontAlgn="t"/>
            <a:r>
              <a:rPr lang="en-US" altLang="zh-CN" sz="2800" dirty="0">
                <a:solidFill>
                  <a:srgbClr val="1F2D3D"/>
                </a:solidFill>
                <a:latin typeface="Helvetica Neue For Number" charset="0"/>
              </a:rPr>
              <a:t>《</a:t>
            </a:r>
            <a:r>
              <a:rPr lang="zh-CN" altLang="en-US" sz="2800" dirty="0">
                <a:solidFill>
                  <a:srgbClr val="1F2D3D"/>
                </a:solidFill>
                <a:latin typeface="Helvetica Neue For Number" charset="0"/>
              </a:rPr>
              <a:t>西厢记诸宫调</a:t>
            </a:r>
            <a:r>
              <a:rPr lang="en-US" altLang="zh-CN" sz="2800" dirty="0">
                <a:solidFill>
                  <a:srgbClr val="1F2D3D"/>
                </a:solidFill>
                <a:latin typeface="Helvetica Neue For Number" charset="0"/>
              </a:rPr>
              <a:t>》</a:t>
            </a:r>
            <a:r>
              <a:rPr lang="zh-CN" altLang="en-US" sz="2800" dirty="0">
                <a:solidFill>
                  <a:srgbClr val="1F2D3D"/>
                </a:solidFill>
                <a:latin typeface="Helvetica Neue For Number" charset="0"/>
              </a:rPr>
              <a:t>的作者是（ ） </a:t>
            </a:r>
          </a:p>
          <a:p>
            <a:r>
              <a:rPr lang="en-US" altLang="zh-CN" sz="2800" dirty="0" smtClean="0">
                <a:solidFill>
                  <a:srgbClr val="1F2D3D"/>
                </a:solidFill>
                <a:latin typeface="Helvetica Neue For Number" charset="0"/>
              </a:rPr>
              <a:t>A</a:t>
            </a:r>
            <a:r>
              <a:rPr lang="en-US" altLang="zh-CN" sz="2800" dirty="0">
                <a:solidFill>
                  <a:srgbClr val="1F2D3D"/>
                </a:solidFill>
                <a:latin typeface="Helvetica Neue For Number" charset="0"/>
              </a:rPr>
              <a:t>:</a:t>
            </a:r>
            <a:r>
              <a:rPr lang="zh-CN" altLang="en-US" sz="2800" dirty="0">
                <a:solidFill>
                  <a:srgbClr val="1F2D3D"/>
                </a:solidFill>
                <a:latin typeface="Helvetica Neue For Number" charset="0"/>
              </a:rPr>
              <a:t>元稹</a:t>
            </a:r>
            <a:br>
              <a:rPr lang="zh-CN" altLang="en-US" sz="2800" dirty="0">
                <a:solidFill>
                  <a:srgbClr val="1F2D3D"/>
                </a:solidFill>
                <a:latin typeface="Helvetica Neue For Number" charset="0"/>
              </a:rPr>
            </a:br>
            <a:endParaRPr lang="zh-CN" altLang="en-US" sz="2800" dirty="0">
              <a:solidFill>
                <a:srgbClr val="1F2D3D"/>
              </a:solidFill>
              <a:latin typeface="Helvetica Neue For Number" charset="0"/>
            </a:endParaRPr>
          </a:p>
          <a:p>
            <a:r>
              <a:rPr lang="en-US" altLang="zh-CN" sz="2800" dirty="0">
                <a:solidFill>
                  <a:srgbClr val="1F2D3D"/>
                </a:solidFill>
                <a:latin typeface="Helvetica Neue For Number" charset="0"/>
              </a:rPr>
              <a:t>B:</a:t>
            </a:r>
            <a:r>
              <a:rPr lang="zh-CN" altLang="en-US" sz="2800" dirty="0">
                <a:solidFill>
                  <a:srgbClr val="1F2D3D"/>
                </a:solidFill>
                <a:latin typeface="Helvetica Neue For Number" charset="0"/>
              </a:rPr>
              <a:t>董解元</a:t>
            </a:r>
            <a:br>
              <a:rPr lang="zh-CN" altLang="en-US" sz="2800" dirty="0">
                <a:solidFill>
                  <a:srgbClr val="1F2D3D"/>
                </a:solidFill>
                <a:latin typeface="Helvetica Neue For Number" charset="0"/>
              </a:rPr>
            </a:br>
            <a:endParaRPr lang="zh-CN" altLang="en-US" sz="2800" dirty="0">
              <a:solidFill>
                <a:srgbClr val="1F2D3D"/>
              </a:solidFill>
              <a:latin typeface="Helvetica Neue For Number" charset="0"/>
            </a:endParaRPr>
          </a:p>
          <a:p>
            <a:r>
              <a:rPr lang="en-US" altLang="zh-CN" sz="2800" dirty="0">
                <a:solidFill>
                  <a:srgbClr val="1F2D3D"/>
                </a:solidFill>
                <a:latin typeface="Helvetica Neue For Number" charset="0"/>
              </a:rPr>
              <a:t>C:</a:t>
            </a:r>
            <a:r>
              <a:rPr lang="zh-CN" altLang="en-US" sz="2800" dirty="0">
                <a:solidFill>
                  <a:srgbClr val="1F2D3D"/>
                </a:solidFill>
                <a:latin typeface="Helvetica Neue For Number" charset="0"/>
              </a:rPr>
              <a:t>王实甫 </a:t>
            </a:r>
            <a:br>
              <a:rPr lang="zh-CN" altLang="en-US" sz="2800" dirty="0">
                <a:solidFill>
                  <a:srgbClr val="1F2D3D"/>
                </a:solidFill>
                <a:latin typeface="Helvetica Neue For Number" charset="0"/>
              </a:rPr>
            </a:br>
            <a:endParaRPr lang="zh-CN" altLang="en-US" sz="2800" dirty="0">
              <a:solidFill>
                <a:srgbClr val="1F2D3D"/>
              </a:solidFill>
              <a:latin typeface="Helvetica Neue For Number" charset="0"/>
            </a:endParaRPr>
          </a:p>
          <a:p>
            <a:r>
              <a:rPr lang="en-US" altLang="zh-CN" sz="2800" dirty="0">
                <a:solidFill>
                  <a:srgbClr val="1F2D3D"/>
                </a:solidFill>
                <a:latin typeface="Helvetica Neue For Number" charset="0"/>
              </a:rPr>
              <a:t>D:</a:t>
            </a:r>
            <a:r>
              <a:rPr lang="zh-CN" altLang="en-US" sz="2800" dirty="0">
                <a:solidFill>
                  <a:srgbClr val="1F2D3D"/>
                </a:solidFill>
                <a:latin typeface="Helvetica Neue For Number" charset="0"/>
              </a:rPr>
              <a:t>关汉卿</a:t>
            </a:r>
            <a:endParaRPr lang="zh-CN" altLang="en-US" sz="2800" b="0" i="0" dirty="0">
              <a:solidFill>
                <a:srgbClr val="1F2D3D"/>
              </a:solidFill>
              <a:effectLst/>
              <a:latin typeface="Helvetica Neue For Number" charset="0"/>
            </a:endParaRPr>
          </a:p>
        </p:txBody>
      </p:sp>
    </p:spTree>
    <p:extLst>
      <p:ext uri="{BB962C8B-B14F-4D97-AF65-F5344CB8AC3E}">
        <p14:creationId xmlns:p14="http://schemas.microsoft.com/office/powerpoint/2010/main" val="123279954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kumimoji="1" lang="zh-CN" altLang="en-US"/>
          </a:p>
        </p:txBody>
      </p:sp>
      <p:sp>
        <p:nvSpPr>
          <p:cNvPr id="3" name="幻灯片编号占位符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09A97C3-AF9F-524B-BCB6-7987EEDA47D3}" type="slidenum">
              <a:rPr kumimoji="1" lang="zh-CN" altLang="en-US" sz="1200" b="0" i="0" u="none" strike="noStrike" kern="1200" cap="none" spc="0" normalizeH="0" baseline="0" noProof="0" smtClean="0">
                <a:ln>
                  <a:noFill/>
                </a:ln>
                <a:solidFill>
                  <a:schemeClr val="tx1">
                    <a:tint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41</a:t>
            </a:fld>
            <a:endParaRPr kumimoji="1" lang="zh-CN" altLang="en-US" sz="1200" b="0" i="0" u="none" strike="noStrike" kern="1200" cap="none" spc="0" normalizeH="0" baseline="0" noProof="0">
              <a:ln>
                <a:noFill/>
              </a:ln>
              <a:solidFill>
                <a:schemeClr val="tx1">
                  <a:tint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 name="矩形 3"/>
          <p:cNvSpPr/>
          <p:nvPr/>
        </p:nvSpPr>
        <p:spPr>
          <a:xfrm>
            <a:off x="645458" y="1124585"/>
            <a:ext cx="7965141" cy="3539430"/>
          </a:xfrm>
          <a:prstGeom prst="rect">
            <a:avLst/>
          </a:prstGeom>
        </p:spPr>
        <p:txBody>
          <a:bodyPr wrap="square">
            <a:spAutoFit/>
          </a:bodyPr>
          <a:lstStyle/>
          <a:p>
            <a:pPr fontAlgn="t"/>
            <a:r>
              <a:rPr lang="en-US" altLang="zh-CN" sz="2800" dirty="0">
                <a:solidFill>
                  <a:srgbClr val="1F2D3D"/>
                </a:solidFill>
                <a:latin typeface="Helvetica Neue For Number" charset="0"/>
              </a:rPr>
              <a:t>《</a:t>
            </a:r>
            <a:r>
              <a:rPr lang="zh-CN" altLang="en-US" sz="2800" dirty="0">
                <a:solidFill>
                  <a:srgbClr val="1F2D3D"/>
                </a:solidFill>
                <a:latin typeface="Helvetica Neue For Number" charset="0"/>
              </a:rPr>
              <a:t>西厢记诸宫调</a:t>
            </a:r>
            <a:r>
              <a:rPr lang="en-US" altLang="zh-CN" sz="2800" dirty="0">
                <a:solidFill>
                  <a:srgbClr val="1F2D3D"/>
                </a:solidFill>
                <a:latin typeface="Helvetica Neue For Number" charset="0"/>
              </a:rPr>
              <a:t>》</a:t>
            </a:r>
            <a:r>
              <a:rPr lang="zh-CN" altLang="en-US" sz="2800" dirty="0">
                <a:solidFill>
                  <a:srgbClr val="1F2D3D"/>
                </a:solidFill>
                <a:latin typeface="Helvetica Neue For Number" charset="0"/>
              </a:rPr>
              <a:t>的作者是（ ） </a:t>
            </a:r>
          </a:p>
          <a:p>
            <a:r>
              <a:rPr lang="en-US" altLang="zh-CN" sz="2800" dirty="0" smtClean="0">
                <a:solidFill>
                  <a:srgbClr val="1F2D3D"/>
                </a:solidFill>
                <a:latin typeface="Helvetica Neue For Number" charset="0"/>
              </a:rPr>
              <a:t>A</a:t>
            </a:r>
            <a:r>
              <a:rPr lang="en-US" altLang="zh-CN" sz="2800" dirty="0">
                <a:solidFill>
                  <a:srgbClr val="1F2D3D"/>
                </a:solidFill>
                <a:latin typeface="Helvetica Neue For Number" charset="0"/>
              </a:rPr>
              <a:t>:</a:t>
            </a:r>
            <a:r>
              <a:rPr lang="zh-CN" altLang="en-US" sz="2800" dirty="0">
                <a:solidFill>
                  <a:srgbClr val="1F2D3D"/>
                </a:solidFill>
                <a:latin typeface="Helvetica Neue For Number" charset="0"/>
              </a:rPr>
              <a:t>元稹</a:t>
            </a:r>
            <a:br>
              <a:rPr lang="zh-CN" altLang="en-US" sz="2800" dirty="0">
                <a:solidFill>
                  <a:srgbClr val="1F2D3D"/>
                </a:solidFill>
                <a:latin typeface="Helvetica Neue For Number" charset="0"/>
              </a:rPr>
            </a:br>
            <a:endParaRPr lang="zh-CN" altLang="en-US" sz="2800" dirty="0">
              <a:solidFill>
                <a:srgbClr val="1F2D3D"/>
              </a:solidFill>
              <a:latin typeface="Helvetica Neue For Number" charset="0"/>
            </a:endParaRPr>
          </a:p>
          <a:p>
            <a:r>
              <a:rPr lang="en-US" altLang="zh-CN" sz="2800" b="1" dirty="0">
                <a:solidFill>
                  <a:srgbClr val="C00000"/>
                </a:solidFill>
                <a:latin typeface="Helvetica Neue For Number" charset="0"/>
              </a:rPr>
              <a:t>B:</a:t>
            </a:r>
            <a:r>
              <a:rPr lang="zh-CN" altLang="en-US" sz="2800" b="1" dirty="0">
                <a:solidFill>
                  <a:srgbClr val="C00000"/>
                </a:solidFill>
                <a:latin typeface="Helvetica Neue For Number" charset="0"/>
              </a:rPr>
              <a:t>董解元</a:t>
            </a:r>
            <a:r>
              <a:rPr lang="zh-CN" altLang="en-US" sz="2800" dirty="0">
                <a:solidFill>
                  <a:srgbClr val="1F2D3D"/>
                </a:solidFill>
                <a:latin typeface="Helvetica Neue For Number" charset="0"/>
              </a:rPr>
              <a:t/>
            </a:r>
            <a:br>
              <a:rPr lang="zh-CN" altLang="en-US" sz="2800" dirty="0">
                <a:solidFill>
                  <a:srgbClr val="1F2D3D"/>
                </a:solidFill>
                <a:latin typeface="Helvetica Neue For Number" charset="0"/>
              </a:rPr>
            </a:br>
            <a:endParaRPr lang="zh-CN" altLang="en-US" sz="2800" dirty="0">
              <a:solidFill>
                <a:srgbClr val="1F2D3D"/>
              </a:solidFill>
              <a:latin typeface="Helvetica Neue For Number" charset="0"/>
            </a:endParaRPr>
          </a:p>
          <a:p>
            <a:r>
              <a:rPr lang="en-US" altLang="zh-CN" sz="2800" dirty="0">
                <a:solidFill>
                  <a:srgbClr val="1F2D3D"/>
                </a:solidFill>
                <a:latin typeface="Helvetica Neue For Number" charset="0"/>
              </a:rPr>
              <a:t>C:</a:t>
            </a:r>
            <a:r>
              <a:rPr lang="zh-CN" altLang="en-US" sz="2800" dirty="0">
                <a:solidFill>
                  <a:srgbClr val="1F2D3D"/>
                </a:solidFill>
                <a:latin typeface="Helvetica Neue For Number" charset="0"/>
              </a:rPr>
              <a:t>王实甫 </a:t>
            </a:r>
            <a:br>
              <a:rPr lang="zh-CN" altLang="en-US" sz="2800" dirty="0">
                <a:solidFill>
                  <a:srgbClr val="1F2D3D"/>
                </a:solidFill>
                <a:latin typeface="Helvetica Neue For Number" charset="0"/>
              </a:rPr>
            </a:br>
            <a:endParaRPr lang="zh-CN" altLang="en-US" sz="2800" dirty="0">
              <a:solidFill>
                <a:srgbClr val="1F2D3D"/>
              </a:solidFill>
              <a:latin typeface="Helvetica Neue For Number" charset="0"/>
            </a:endParaRPr>
          </a:p>
          <a:p>
            <a:r>
              <a:rPr lang="en-US" altLang="zh-CN" sz="2800" dirty="0">
                <a:solidFill>
                  <a:srgbClr val="1F2D3D"/>
                </a:solidFill>
                <a:latin typeface="Helvetica Neue For Number" charset="0"/>
              </a:rPr>
              <a:t>D:</a:t>
            </a:r>
            <a:r>
              <a:rPr lang="zh-CN" altLang="en-US" sz="2800" dirty="0">
                <a:solidFill>
                  <a:srgbClr val="1F2D3D"/>
                </a:solidFill>
                <a:latin typeface="Helvetica Neue For Number" charset="0"/>
              </a:rPr>
              <a:t>关汉卿</a:t>
            </a:r>
            <a:endParaRPr lang="zh-CN" altLang="en-US" sz="2800" b="0" i="0" dirty="0">
              <a:solidFill>
                <a:srgbClr val="1F2D3D"/>
              </a:solidFill>
              <a:effectLst/>
              <a:latin typeface="Helvetica Neue For Number" charset="0"/>
            </a:endParaRPr>
          </a:p>
        </p:txBody>
      </p:sp>
    </p:spTree>
    <p:extLst>
      <p:ext uri="{BB962C8B-B14F-4D97-AF65-F5344CB8AC3E}">
        <p14:creationId xmlns:p14="http://schemas.microsoft.com/office/powerpoint/2010/main" val="73979378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kumimoji="1" lang="zh-CN" altLang="en-US"/>
          </a:p>
        </p:txBody>
      </p:sp>
      <p:sp>
        <p:nvSpPr>
          <p:cNvPr id="3" name="幻灯片编号占位符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09A97C3-AF9F-524B-BCB6-7987EEDA47D3}" type="slidenum">
              <a:rPr kumimoji="1" lang="zh-CN" altLang="en-US" sz="1200" b="0" i="0" u="none" strike="noStrike" kern="1200" cap="none" spc="0" normalizeH="0" baseline="0" noProof="0" smtClean="0">
                <a:ln>
                  <a:noFill/>
                </a:ln>
                <a:solidFill>
                  <a:schemeClr val="tx1">
                    <a:tint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42</a:t>
            </a:fld>
            <a:endParaRPr kumimoji="1" lang="zh-CN" altLang="en-US" sz="1200" b="0" i="0" u="none" strike="noStrike" kern="1200" cap="none" spc="0" normalizeH="0" baseline="0" noProof="0">
              <a:ln>
                <a:noFill/>
              </a:ln>
              <a:solidFill>
                <a:schemeClr val="tx1">
                  <a:tint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 name="矩形 3"/>
          <p:cNvSpPr/>
          <p:nvPr/>
        </p:nvSpPr>
        <p:spPr>
          <a:xfrm>
            <a:off x="645458" y="1124585"/>
            <a:ext cx="7965141" cy="3250185"/>
          </a:xfrm>
          <a:prstGeom prst="rect">
            <a:avLst/>
          </a:prstGeom>
        </p:spPr>
        <p:txBody>
          <a:bodyPr wrap="square">
            <a:spAutoFit/>
          </a:bodyPr>
          <a:lstStyle/>
          <a:p>
            <a:pPr fontAlgn="t">
              <a:lnSpc>
                <a:spcPct val="150000"/>
              </a:lnSpc>
            </a:pPr>
            <a:r>
              <a:rPr lang="en-US" altLang="zh-CN" sz="2800" dirty="0"/>
              <a:t>《</a:t>
            </a:r>
            <a:r>
              <a:rPr lang="zh-CN" altLang="en-US" sz="2800" dirty="0"/>
              <a:t>论诗三十首</a:t>
            </a:r>
            <a:r>
              <a:rPr lang="en-US" altLang="zh-CN" sz="2800" dirty="0"/>
              <a:t>》</a:t>
            </a:r>
            <a:r>
              <a:rPr lang="zh-CN" altLang="en-US" sz="2800" dirty="0"/>
              <a:t>的作者是（ ）</a:t>
            </a:r>
          </a:p>
          <a:p>
            <a:pPr>
              <a:lnSpc>
                <a:spcPct val="150000"/>
              </a:lnSpc>
            </a:pPr>
            <a:r>
              <a:rPr lang="en-US" altLang="zh-CN" sz="2800" dirty="0" smtClean="0"/>
              <a:t>A</a:t>
            </a:r>
            <a:r>
              <a:rPr lang="en-US" altLang="zh-CN" sz="2800" dirty="0"/>
              <a:t>:</a:t>
            </a:r>
            <a:r>
              <a:rPr lang="zh-CN" altLang="en-US" sz="2800" dirty="0"/>
              <a:t>杜甫</a:t>
            </a:r>
          </a:p>
          <a:p>
            <a:pPr>
              <a:lnSpc>
                <a:spcPct val="150000"/>
              </a:lnSpc>
            </a:pPr>
            <a:r>
              <a:rPr lang="en-US" altLang="zh-CN" sz="2800" dirty="0"/>
              <a:t>B:</a:t>
            </a:r>
            <a:r>
              <a:rPr lang="zh-CN" altLang="en-US" sz="2800" dirty="0"/>
              <a:t>严羽</a:t>
            </a:r>
          </a:p>
          <a:p>
            <a:pPr>
              <a:lnSpc>
                <a:spcPct val="150000"/>
              </a:lnSpc>
            </a:pPr>
            <a:r>
              <a:rPr lang="en-US" altLang="zh-CN" sz="2800" dirty="0"/>
              <a:t>C:</a:t>
            </a:r>
            <a:r>
              <a:rPr lang="zh-CN" altLang="en-US" sz="2800" dirty="0"/>
              <a:t>王若虚</a:t>
            </a:r>
          </a:p>
          <a:p>
            <a:pPr>
              <a:lnSpc>
                <a:spcPct val="150000"/>
              </a:lnSpc>
            </a:pPr>
            <a:r>
              <a:rPr lang="en-US" altLang="zh-CN" sz="2800" dirty="0"/>
              <a:t>D:</a:t>
            </a:r>
            <a:r>
              <a:rPr lang="zh-CN" altLang="en-US" sz="2800" dirty="0"/>
              <a:t>元好问</a:t>
            </a:r>
          </a:p>
        </p:txBody>
      </p:sp>
    </p:spTree>
    <p:extLst>
      <p:ext uri="{BB962C8B-B14F-4D97-AF65-F5344CB8AC3E}">
        <p14:creationId xmlns:p14="http://schemas.microsoft.com/office/powerpoint/2010/main" val="193134562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kumimoji="1" lang="zh-CN" altLang="en-US"/>
          </a:p>
        </p:txBody>
      </p:sp>
      <p:sp>
        <p:nvSpPr>
          <p:cNvPr id="3" name="幻灯片编号占位符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09A97C3-AF9F-524B-BCB6-7987EEDA47D3}" type="slidenum">
              <a:rPr kumimoji="1" lang="zh-CN" altLang="en-US" sz="1200" b="0" i="0" u="none" strike="noStrike" kern="1200" cap="none" spc="0" normalizeH="0" baseline="0" noProof="0" smtClean="0">
                <a:ln>
                  <a:noFill/>
                </a:ln>
                <a:solidFill>
                  <a:schemeClr val="tx1">
                    <a:tint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43</a:t>
            </a:fld>
            <a:endParaRPr kumimoji="1" lang="zh-CN" altLang="en-US" sz="1200" b="0" i="0" u="none" strike="noStrike" kern="1200" cap="none" spc="0" normalizeH="0" baseline="0" noProof="0">
              <a:ln>
                <a:noFill/>
              </a:ln>
              <a:solidFill>
                <a:schemeClr val="tx1">
                  <a:tint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 name="矩形 3"/>
          <p:cNvSpPr/>
          <p:nvPr/>
        </p:nvSpPr>
        <p:spPr>
          <a:xfrm>
            <a:off x="645458" y="1124585"/>
            <a:ext cx="7965141" cy="3323987"/>
          </a:xfrm>
          <a:prstGeom prst="rect">
            <a:avLst/>
          </a:prstGeom>
        </p:spPr>
        <p:txBody>
          <a:bodyPr wrap="square">
            <a:spAutoFit/>
          </a:bodyPr>
          <a:lstStyle/>
          <a:p>
            <a:pPr fontAlgn="t">
              <a:lnSpc>
                <a:spcPct val="150000"/>
              </a:lnSpc>
            </a:pPr>
            <a:r>
              <a:rPr lang="en-US" altLang="zh-CN" sz="2800" dirty="0"/>
              <a:t>《</a:t>
            </a:r>
            <a:r>
              <a:rPr lang="zh-CN" altLang="en-US" sz="2800" dirty="0"/>
              <a:t>论诗三十首</a:t>
            </a:r>
            <a:r>
              <a:rPr lang="en-US" altLang="zh-CN" sz="2800" dirty="0"/>
              <a:t>》</a:t>
            </a:r>
            <a:r>
              <a:rPr lang="zh-CN" altLang="en-US" sz="2800" dirty="0"/>
              <a:t>的作者是（ ）</a:t>
            </a:r>
          </a:p>
          <a:p>
            <a:pPr>
              <a:lnSpc>
                <a:spcPct val="150000"/>
              </a:lnSpc>
            </a:pPr>
            <a:r>
              <a:rPr lang="en-US" altLang="zh-CN" sz="2800" dirty="0" smtClean="0"/>
              <a:t>A</a:t>
            </a:r>
            <a:r>
              <a:rPr lang="en-US" altLang="zh-CN" sz="2800" dirty="0"/>
              <a:t>:</a:t>
            </a:r>
            <a:r>
              <a:rPr lang="zh-CN" altLang="en-US" sz="2800" dirty="0"/>
              <a:t>杜甫</a:t>
            </a:r>
          </a:p>
          <a:p>
            <a:pPr>
              <a:lnSpc>
                <a:spcPct val="150000"/>
              </a:lnSpc>
            </a:pPr>
            <a:r>
              <a:rPr lang="en-US" altLang="zh-CN" sz="2800" dirty="0"/>
              <a:t>B:</a:t>
            </a:r>
            <a:r>
              <a:rPr lang="zh-CN" altLang="en-US" sz="2800" dirty="0"/>
              <a:t>严羽</a:t>
            </a:r>
          </a:p>
          <a:p>
            <a:pPr>
              <a:lnSpc>
                <a:spcPct val="150000"/>
              </a:lnSpc>
            </a:pPr>
            <a:r>
              <a:rPr lang="en-US" altLang="zh-CN" sz="2800" dirty="0"/>
              <a:t>C:</a:t>
            </a:r>
            <a:r>
              <a:rPr lang="zh-CN" altLang="en-US" sz="2800" dirty="0"/>
              <a:t>王若虚</a:t>
            </a:r>
          </a:p>
          <a:p>
            <a:pPr>
              <a:lnSpc>
                <a:spcPct val="150000"/>
              </a:lnSpc>
            </a:pPr>
            <a:r>
              <a:rPr lang="en-US" altLang="zh-CN" sz="2800" dirty="0">
                <a:solidFill>
                  <a:srgbClr val="C00000"/>
                </a:solidFill>
              </a:rPr>
              <a:t>D:</a:t>
            </a:r>
            <a:r>
              <a:rPr lang="zh-CN" altLang="en-US" sz="2800" dirty="0">
                <a:solidFill>
                  <a:srgbClr val="C00000"/>
                </a:solidFill>
              </a:rPr>
              <a:t>元好问</a:t>
            </a:r>
          </a:p>
        </p:txBody>
      </p:sp>
    </p:spTree>
    <p:extLst>
      <p:ext uri="{BB962C8B-B14F-4D97-AF65-F5344CB8AC3E}">
        <p14:creationId xmlns:p14="http://schemas.microsoft.com/office/powerpoint/2010/main" val="91061177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kumimoji="1" lang="zh-CN" altLang="en-US"/>
          </a:p>
        </p:txBody>
      </p:sp>
      <p:sp>
        <p:nvSpPr>
          <p:cNvPr id="3" name="幻灯片编号占位符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09A97C3-AF9F-524B-BCB6-7987EEDA47D3}" type="slidenum">
              <a:rPr kumimoji="1" lang="zh-CN" altLang="en-US" sz="1200" b="0" i="0" u="none" strike="noStrike" kern="1200" cap="none" spc="0" normalizeH="0" baseline="0" noProof="0" smtClean="0">
                <a:ln>
                  <a:noFill/>
                </a:ln>
                <a:solidFill>
                  <a:schemeClr val="tx1">
                    <a:tint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44</a:t>
            </a:fld>
            <a:endParaRPr kumimoji="1" lang="zh-CN" altLang="en-US" sz="1200" b="0" i="0" u="none" strike="noStrike" kern="1200" cap="none" spc="0" normalizeH="0" baseline="0" noProof="0">
              <a:ln>
                <a:noFill/>
              </a:ln>
              <a:solidFill>
                <a:schemeClr val="tx1">
                  <a:tint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 name="矩形 3"/>
          <p:cNvSpPr/>
          <p:nvPr/>
        </p:nvSpPr>
        <p:spPr>
          <a:xfrm>
            <a:off x="838200" y="1311586"/>
            <a:ext cx="9578788" cy="3896516"/>
          </a:xfrm>
          <a:prstGeom prst="rect">
            <a:avLst/>
          </a:prstGeom>
        </p:spPr>
        <p:txBody>
          <a:bodyPr wrap="square">
            <a:spAutoFit/>
          </a:bodyPr>
          <a:lstStyle/>
          <a:p>
            <a:pPr fontAlgn="t">
              <a:lnSpc>
                <a:spcPct val="150000"/>
              </a:lnSpc>
            </a:pPr>
            <a:r>
              <a:rPr lang="zh-CN" altLang="en-US" sz="2800" dirty="0" smtClean="0"/>
              <a:t>金代“</a:t>
            </a:r>
            <a:r>
              <a:rPr lang="zh-CN" altLang="en-US" sz="2800" dirty="0"/>
              <a:t>国朝文派”的代表作家有（ ）</a:t>
            </a:r>
          </a:p>
          <a:p>
            <a:pPr>
              <a:lnSpc>
                <a:spcPct val="150000"/>
              </a:lnSpc>
            </a:pPr>
            <a:r>
              <a:rPr lang="en-US" altLang="zh-CN" sz="2800" dirty="0" smtClean="0"/>
              <a:t>A</a:t>
            </a:r>
            <a:r>
              <a:rPr lang="en-US" altLang="zh-CN" sz="2800" dirty="0"/>
              <a:t>:</a:t>
            </a:r>
            <a:r>
              <a:rPr lang="zh-CN" altLang="en-US" sz="2800" dirty="0" smtClean="0"/>
              <a:t>蔡珪</a:t>
            </a:r>
            <a:endParaRPr lang="zh-CN" altLang="en-US" sz="2800" dirty="0"/>
          </a:p>
          <a:p>
            <a:pPr>
              <a:lnSpc>
                <a:spcPct val="150000"/>
              </a:lnSpc>
            </a:pPr>
            <a:r>
              <a:rPr lang="en-US" altLang="zh-CN" sz="2800" dirty="0"/>
              <a:t>B:</a:t>
            </a:r>
            <a:r>
              <a:rPr lang="zh-CN" altLang="en-US" sz="2800" dirty="0" smtClean="0"/>
              <a:t>蔡松年</a:t>
            </a:r>
            <a:endParaRPr lang="zh-CN" altLang="en-US" sz="2800" dirty="0"/>
          </a:p>
          <a:p>
            <a:pPr>
              <a:lnSpc>
                <a:spcPct val="150000"/>
              </a:lnSpc>
            </a:pPr>
            <a:r>
              <a:rPr lang="en-US" altLang="zh-CN" sz="2800" dirty="0"/>
              <a:t>C:</a:t>
            </a:r>
            <a:r>
              <a:rPr lang="zh-CN" altLang="en-US" sz="2800" dirty="0" smtClean="0"/>
              <a:t>党怀英</a:t>
            </a:r>
            <a:endParaRPr lang="zh-CN" altLang="en-US" sz="2800" dirty="0"/>
          </a:p>
          <a:p>
            <a:pPr>
              <a:lnSpc>
                <a:spcPct val="150000"/>
              </a:lnSpc>
            </a:pPr>
            <a:r>
              <a:rPr lang="en-US" altLang="zh-CN" sz="2800" dirty="0"/>
              <a:t>D:</a:t>
            </a:r>
            <a:r>
              <a:rPr lang="zh-CN" altLang="en-US" sz="2800" dirty="0" smtClean="0"/>
              <a:t>赵秉文</a:t>
            </a:r>
            <a:endParaRPr lang="zh-CN" altLang="en-US" sz="2800" dirty="0"/>
          </a:p>
          <a:p>
            <a:pPr>
              <a:lnSpc>
                <a:spcPct val="150000"/>
              </a:lnSpc>
            </a:pPr>
            <a:r>
              <a:rPr lang="en-US" altLang="zh-CN" sz="2800" dirty="0"/>
              <a:t>E:</a:t>
            </a:r>
            <a:r>
              <a:rPr lang="zh-CN" altLang="en-US" sz="2800" dirty="0"/>
              <a:t>王庭筠</a:t>
            </a:r>
          </a:p>
        </p:txBody>
      </p:sp>
    </p:spTree>
    <p:extLst>
      <p:ext uri="{BB962C8B-B14F-4D97-AF65-F5344CB8AC3E}">
        <p14:creationId xmlns:p14="http://schemas.microsoft.com/office/powerpoint/2010/main" val="184988392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kumimoji="1" lang="zh-CN" altLang="en-US"/>
          </a:p>
        </p:txBody>
      </p:sp>
      <p:sp>
        <p:nvSpPr>
          <p:cNvPr id="3" name="幻灯片编号占位符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09A97C3-AF9F-524B-BCB6-7987EEDA47D3}" type="slidenum">
              <a:rPr kumimoji="1" lang="zh-CN" altLang="en-US" sz="1200" b="0" i="0" u="none" strike="noStrike" kern="1200" cap="none" spc="0" normalizeH="0" baseline="0" noProof="0" smtClean="0">
                <a:ln>
                  <a:noFill/>
                </a:ln>
                <a:solidFill>
                  <a:schemeClr val="tx1">
                    <a:tint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45</a:t>
            </a:fld>
            <a:endParaRPr kumimoji="1" lang="zh-CN" altLang="en-US" sz="1200" b="0" i="0" u="none" strike="noStrike" kern="1200" cap="none" spc="0" normalizeH="0" baseline="0" noProof="0">
              <a:ln>
                <a:noFill/>
              </a:ln>
              <a:solidFill>
                <a:schemeClr val="tx1">
                  <a:tint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 name="矩形 3"/>
          <p:cNvSpPr/>
          <p:nvPr/>
        </p:nvSpPr>
        <p:spPr>
          <a:xfrm>
            <a:off x="838200" y="1311586"/>
            <a:ext cx="9578788" cy="3970318"/>
          </a:xfrm>
          <a:prstGeom prst="rect">
            <a:avLst/>
          </a:prstGeom>
        </p:spPr>
        <p:txBody>
          <a:bodyPr wrap="square">
            <a:spAutoFit/>
          </a:bodyPr>
          <a:lstStyle/>
          <a:p>
            <a:pPr fontAlgn="t">
              <a:lnSpc>
                <a:spcPct val="150000"/>
              </a:lnSpc>
            </a:pPr>
            <a:r>
              <a:rPr lang="zh-CN" altLang="en-US" sz="2800" dirty="0" smtClean="0"/>
              <a:t>金代“</a:t>
            </a:r>
            <a:r>
              <a:rPr lang="zh-CN" altLang="en-US" sz="2800" dirty="0"/>
              <a:t>国朝文派”的代表作家有（ ）</a:t>
            </a:r>
          </a:p>
          <a:p>
            <a:pPr>
              <a:lnSpc>
                <a:spcPct val="150000"/>
              </a:lnSpc>
            </a:pPr>
            <a:r>
              <a:rPr lang="en-US" altLang="zh-CN" sz="2800" dirty="0" smtClean="0">
                <a:solidFill>
                  <a:srgbClr val="C00000"/>
                </a:solidFill>
              </a:rPr>
              <a:t>A</a:t>
            </a:r>
            <a:r>
              <a:rPr lang="en-US" altLang="zh-CN" sz="2800" dirty="0">
                <a:solidFill>
                  <a:srgbClr val="C00000"/>
                </a:solidFill>
              </a:rPr>
              <a:t>:</a:t>
            </a:r>
            <a:r>
              <a:rPr lang="zh-CN" altLang="en-US" sz="2800" dirty="0" smtClean="0">
                <a:solidFill>
                  <a:srgbClr val="C00000"/>
                </a:solidFill>
              </a:rPr>
              <a:t>蔡珪</a:t>
            </a:r>
            <a:endParaRPr lang="zh-CN" altLang="en-US" sz="2800" dirty="0">
              <a:solidFill>
                <a:srgbClr val="C00000"/>
              </a:solidFill>
            </a:endParaRPr>
          </a:p>
          <a:p>
            <a:pPr>
              <a:lnSpc>
                <a:spcPct val="150000"/>
              </a:lnSpc>
            </a:pPr>
            <a:r>
              <a:rPr lang="en-US" altLang="zh-CN" sz="2800" dirty="0"/>
              <a:t>B:</a:t>
            </a:r>
            <a:r>
              <a:rPr lang="zh-CN" altLang="en-US" sz="2800" dirty="0" smtClean="0"/>
              <a:t>蔡松年</a:t>
            </a:r>
            <a:endParaRPr lang="zh-CN" altLang="en-US" sz="2800" dirty="0"/>
          </a:p>
          <a:p>
            <a:pPr>
              <a:lnSpc>
                <a:spcPct val="150000"/>
              </a:lnSpc>
            </a:pPr>
            <a:r>
              <a:rPr lang="en-US" altLang="zh-CN" sz="2800" dirty="0">
                <a:solidFill>
                  <a:srgbClr val="C00000"/>
                </a:solidFill>
              </a:rPr>
              <a:t>C:</a:t>
            </a:r>
            <a:r>
              <a:rPr lang="zh-CN" altLang="en-US" sz="2800" dirty="0" smtClean="0">
                <a:solidFill>
                  <a:srgbClr val="C00000"/>
                </a:solidFill>
              </a:rPr>
              <a:t>党怀英</a:t>
            </a:r>
            <a:endParaRPr lang="zh-CN" altLang="en-US" sz="2800" dirty="0">
              <a:solidFill>
                <a:srgbClr val="C00000"/>
              </a:solidFill>
            </a:endParaRPr>
          </a:p>
          <a:p>
            <a:pPr>
              <a:lnSpc>
                <a:spcPct val="150000"/>
              </a:lnSpc>
            </a:pPr>
            <a:r>
              <a:rPr lang="en-US" altLang="zh-CN" sz="2800" dirty="0">
                <a:solidFill>
                  <a:srgbClr val="C00000"/>
                </a:solidFill>
              </a:rPr>
              <a:t>D:</a:t>
            </a:r>
            <a:r>
              <a:rPr lang="zh-CN" altLang="en-US" sz="2800" dirty="0" smtClean="0">
                <a:solidFill>
                  <a:srgbClr val="C00000"/>
                </a:solidFill>
              </a:rPr>
              <a:t>赵秉文</a:t>
            </a:r>
            <a:endParaRPr lang="zh-CN" altLang="en-US" sz="2800" dirty="0">
              <a:solidFill>
                <a:srgbClr val="C00000"/>
              </a:solidFill>
            </a:endParaRPr>
          </a:p>
          <a:p>
            <a:pPr>
              <a:lnSpc>
                <a:spcPct val="150000"/>
              </a:lnSpc>
            </a:pPr>
            <a:r>
              <a:rPr lang="en-US" altLang="zh-CN" sz="2800" dirty="0">
                <a:solidFill>
                  <a:srgbClr val="C00000"/>
                </a:solidFill>
              </a:rPr>
              <a:t>E:</a:t>
            </a:r>
            <a:r>
              <a:rPr lang="zh-CN" altLang="en-US" sz="2800" dirty="0">
                <a:solidFill>
                  <a:srgbClr val="C00000"/>
                </a:solidFill>
              </a:rPr>
              <a:t>王庭筠</a:t>
            </a:r>
          </a:p>
        </p:txBody>
      </p:sp>
    </p:spTree>
    <p:extLst>
      <p:ext uri="{BB962C8B-B14F-4D97-AF65-F5344CB8AC3E}">
        <p14:creationId xmlns:p14="http://schemas.microsoft.com/office/powerpoint/2010/main" val="57750281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ctrTitle"/>
          </p:nvPr>
        </p:nvSpPr>
        <p:spPr/>
        <p:txBody>
          <a:bodyPr/>
          <a:lstStyle/>
          <a:p>
            <a:r>
              <a:rPr lang="zh-CN" altLang="en-US" dirty="0">
                <a:latin typeface="方正清刻本悦宋简体" panose="02000000000000000000" pitchFamily="2" charset="-122"/>
                <a:ea typeface="方正清刻本悦宋简体" panose="02000000000000000000" pitchFamily="2" charset="-122"/>
              </a:rPr>
              <a:t>第二编     辽金元文学  </a:t>
            </a:r>
          </a:p>
        </p:txBody>
      </p:sp>
      <p:sp>
        <p:nvSpPr>
          <p:cNvPr id="5" name="object 2"/>
          <p:cNvSpPr/>
          <p:nvPr/>
        </p:nvSpPr>
        <p:spPr>
          <a:xfrm>
            <a:off x="1072056" y="4642482"/>
            <a:ext cx="10310648" cy="925194"/>
          </a:xfrm>
          <a:custGeom>
            <a:avLst/>
            <a:gdLst/>
            <a:ahLst/>
            <a:cxnLst/>
            <a:rect l="l" t="t" r="r" b="b"/>
            <a:pathLst>
              <a:path w="9580245" h="925195">
                <a:moveTo>
                  <a:pt x="9425686" y="0"/>
                </a:moveTo>
                <a:lnTo>
                  <a:pt x="154178" y="0"/>
                </a:lnTo>
                <a:lnTo>
                  <a:pt x="105468" y="7865"/>
                </a:lnTo>
                <a:lnTo>
                  <a:pt x="63148" y="29764"/>
                </a:lnTo>
                <a:lnTo>
                  <a:pt x="29764" y="63148"/>
                </a:lnTo>
                <a:lnTo>
                  <a:pt x="7865" y="105468"/>
                </a:lnTo>
                <a:lnTo>
                  <a:pt x="0" y="154177"/>
                </a:lnTo>
                <a:lnTo>
                  <a:pt x="0" y="770889"/>
                </a:lnTo>
                <a:lnTo>
                  <a:pt x="7865" y="819599"/>
                </a:lnTo>
                <a:lnTo>
                  <a:pt x="29764" y="861919"/>
                </a:lnTo>
                <a:lnTo>
                  <a:pt x="63148" y="895303"/>
                </a:lnTo>
                <a:lnTo>
                  <a:pt x="105468" y="917202"/>
                </a:lnTo>
                <a:lnTo>
                  <a:pt x="154178" y="925067"/>
                </a:lnTo>
                <a:lnTo>
                  <a:pt x="9425686" y="925067"/>
                </a:lnTo>
                <a:lnTo>
                  <a:pt x="9474395" y="917202"/>
                </a:lnTo>
                <a:lnTo>
                  <a:pt x="9516715" y="895303"/>
                </a:lnTo>
                <a:lnTo>
                  <a:pt x="9550099" y="861919"/>
                </a:lnTo>
                <a:lnTo>
                  <a:pt x="9571998" y="819599"/>
                </a:lnTo>
                <a:lnTo>
                  <a:pt x="9579864" y="770889"/>
                </a:lnTo>
                <a:lnTo>
                  <a:pt x="9579864" y="154177"/>
                </a:lnTo>
                <a:lnTo>
                  <a:pt x="9571998" y="105468"/>
                </a:lnTo>
                <a:lnTo>
                  <a:pt x="9550099" y="63148"/>
                </a:lnTo>
                <a:lnTo>
                  <a:pt x="9516715" y="29764"/>
                </a:lnTo>
                <a:lnTo>
                  <a:pt x="9474395" y="7865"/>
                </a:lnTo>
                <a:lnTo>
                  <a:pt x="9425686" y="0"/>
                </a:lnTo>
                <a:close/>
              </a:path>
            </a:pathLst>
          </a:custGeom>
          <a:solidFill>
            <a:srgbClr val="ECECEC"/>
          </a:solidFill>
        </p:spPr>
        <p:txBody>
          <a:bodyPr wrap="square" lIns="0" tIns="0" rIns="0" bIns="0" rtlCol="0"/>
          <a:lstStyle/>
          <a:p>
            <a:endParaRPr>
              <a:latin typeface="微软雅黑" panose="020B0503020204020204" pitchFamily="34" charset="-122"/>
              <a:ea typeface="微软雅黑" panose="020B0503020204020204" pitchFamily="34" charset="-122"/>
            </a:endParaRPr>
          </a:p>
        </p:txBody>
      </p:sp>
      <p:graphicFrame>
        <p:nvGraphicFramePr>
          <p:cNvPr id="6" name="object 4"/>
          <p:cNvGraphicFramePr>
            <a:graphicFrameLocks noGrp="1"/>
          </p:cNvGraphicFramePr>
          <p:nvPr/>
        </p:nvGraphicFramePr>
        <p:xfrm>
          <a:off x="1198771" y="4850254"/>
          <a:ext cx="10057809" cy="509650"/>
        </p:xfrm>
        <a:graphic>
          <a:graphicData uri="http://schemas.openxmlformats.org/drawingml/2006/table">
            <a:tbl>
              <a:tblPr firstRow="1" bandRow="1">
                <a:tableStyleId>{2D5ABB26-0587-4C30-8999-92F81FD0307C}</a:tableStyleId>
              </a:tblPr>
              <a:tblGrid>
                <a:gridCol w="1907036"/>
                <a:gridCol w="2207172"/>
                <a:gridCol w="2033752"/>
                <a:gridCol w="2002221"/>
                <a:gridCol w="1907628"/>
              </a:tblGrid>
              <a:tr h="509650">
                <a:tc>
                  <a:txBody>
                    <a:bodyPr/>
                    <a:lstStyle/>
                    <a:p>
                      <a:pPr marL="127000">
                        <a:lnSpc>
                          <a:spcPct val="100000"/>
                        </a:lnSpc>
                        <a:spcBef>
                          <a:spcPts val="710"/>
                        </a:spcBef>
                      </a:pPr>
                      <a:r>
                        <a:rPr sz="2200" dirty="0" err="1">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第一编</a:t>
                      </a:r>
                      <a:r>
                        <a:rPr sz="2200" spc="-85" dirty="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200" spc="0" dirty="0" smtClean="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宋代</a:t>
                      </a:r>
                      <a:endParaRPr sz="2200" dirty="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nchor="ctr">
                    <a:lnR w="12700" cap="flat" cmpd="sng" algn="ctr">
                      <a:solidFill>
                        <a:schemeClr val="tx1"/>
                      </a:solidFill>
                      <a:prstDash val="solid"/>
                      <a:round/>
                      <a:headEnd type="none" w="med" len="med"/>
                      <a:tailEnd type="none" w="med" len="med"/>
                    </a:lnR>
                    <a:solidFill>
                      <a:srgbClr val="ECECEC"/>
                    </a:solidFill>
                  </a:tcPr>
                </a:tc>
                <a:tc>
                  <a:txBody>
                    <a:bodyPr/>
                    <a:lstStyle/>
                    <a:p>
                      <a:pPr marL="229870">
                        <a:lnSpc>
                          <a:spcPct val="100000"/>
                        </a:lnSpc>
                        <a:spcBef>
                          <a:spcPts val="710"/>
                        </a:spcBef>
                      </a:pPr>
                      <a:r>
                        <a:rPr sz="2200" dirty="0" err="1">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第二编</a:t>
                      </a:r>
                      <a:r>
                        <a:rPr sz="2200" spc="-85"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200" spc="0" dirty="0" smtClean="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辽金元</a:t>
                      </a:r>
                      <a:endParaRPr sz="22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ECECEC"/>
                    </a:solidFill>
                  </a:tcPr>
                </a:tc>
                <a:tc>
                  <a:txBody>
                    <a:bodyPr/>
                    <a:lstStyle/>
                    <a:p>
                      <a:pPr marL="283845">
                        <a:lnSpc>
                          <a:spcPct val="100000"/>
                        </a:lnSpc>
                        <a:spcBef>
                          <a:spcPts val="710"/>
                        </a:spcBef>
                      </a:pPr>
                      <a:r>
                        <a:rPr sz="2200" dirty="0" err="1">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第三编</a:t>
                      </a:r>
                      <a:r>
                        <a:rPr sz="2200" spc="-75" dirty="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200" spc="-75" dirty="0" smtClean="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明代</a:t>
                      </a:r>
                      <a:endParaRPr sz="2200" dirty="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ECECEC"/>
                    </a:solidFill>
                  </a:tcPr>
                </a:tc>
                <a:tc>
                  <a:txBody>
                    <a:bodyPr/>
                    <a:lstStyle/>
                    <a:p>
                      <a:pPr marL="288925">
                        <a:lnSpc>
                          <a:spcPct val="100000"/>
                        </a:lnSpc>
                        <a:spcBef>
                          <a:spcPts val="710"/>
                        </a:spcBef>
                      </a:pPr>
                      <a:r>
                        <a:rPr sz="2200" dirty="0" err="1">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第四编</a:t>
                      </a:r>
                      <a:r>
                        <a:rPr sz="2200" spc="-95" dirty="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200" spc="-95" dirty="0" smtClean="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清代</a:t>
                      </a:r>
                      <a:endParaRPr sz="2200" dirty="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ECECEC"/>
                    </a:solidFill>
                  </a:tcPr>
                </a:tc>
                <a:tc>
                  <a:txBody>
                    <a:bodyPr/>
                    <a:lstStyle/>
                    <a:p>
                      <a:pPr marL="288925" marR="0" indent="0" algn="l" defTabSz="914400" rtl="0" eaLnBrk="1" fontAlgn="auto" latinLnBrk="0" hangingPunct="1">
                        <a:lnSpc>
                          <a:spcPct val="100000"/>
                        </a:lnSpc>
                        <a:spcBef>
                          <a:spcPts val="710"/>
                        </a:spcBef>
                        <a:spcAft>
                          <a:spcPts val="0"/>
                        </a:spcAft>
                        <a:buClrTx/>
                        <a:buSzTx/>
                        <a:buFontTx/>
                        <a:buNone/>
                        <a:defRPr/>
                      </a:pPr>
                      <a:r>
                        <a:rPr lang="zh-CN" altLang="en-US" sz="2200" spc="-95" dirty="0" smtClean="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第五编 近代</a:t>
                      </a:r>
                      <a:endParaRPr lang="zh-CN" altLang="en-US" sz="2200" dirty="0" smtClean="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nchor="ctr">
                    <a:lnL w="12700" cap="flat" cmpd="sng" algn="ctr">
                      <a:solidFill>
                        <a:schemeClr val="tx1"/>
                      </a:solidFill>
                      <a:prstDash val="solid"/>
                      <a:round/>
                      <a:headEnd type="none" w="med" len="med"/>
                      <a:tailEnd type="none" w="med" len="med"/>
                    </a:lnL>
                    <a:solidFill>
                      <a:srgbClr val="ECECEC"/>
                    </a:solidFill>
                  </a:tcPr>
                </a:tc>
              </a:tr>
            </a:tbl>
          </a:graphicData>
        </a:graphic>
      </p:graphicFrame>
      <p:sp>
        <p:nvSpPr>
          <p:cNvPr id="7" name="object 5"/>
          <p:cNvSpPr txBox="1"/>
          <p:nvPr/>
        </p:nvSpPr>
        <p:spPr>
          <a:xfrm>
            <a:off x="2728401" y="1566976"/>
            <a:ext cx="4571033" cy="2479675"/>
          </a:xfrm>
          <a:prstGeom prst="rect">
            <a:avLst/>
          </a:prstGeom>
        </p:spPr>
        <p:txBody>
          <a:bodyPr vert="horz" wrap="square" lIns="0" tIns="0" rIns="0" bIns="0" rtlCol="0">
            <a:spAutoFit/>
          </a:bodyPr>
          <a:lstStyle/>
          <a:p>
            <a:pPr>
              <a:lnSpc>
                <a:spcPct val="130000"/>
              </a:lnSpc>
            </a:pPr>
            <a:r>
              <a:rPr sz="2000" dirty="0" err="1">
                <a:solidFill>
                  <a:schemeClr val="bg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第一章</a:t>
            </a:r>
            <a:r>
              <a:rPr sz="2000" dirty="0">
                <a:solidFill>
                  <a:schemeClr val="bg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 </a:t>
            </a:r>
            <a:r>
              <a:rPr lang="en-US" sz="2000" dirty="0" smtClean="0">
                <a:solidFill>
                  <a:schemeClr val="bg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000" dirty="0" smtClean="0">
                <a:solidFill>
                  <a:schemeClr val="bg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辽金文学</a:t>
            </a:r>
            <a:endParaRPr lang="en-US" altLang="zh-CN" sz="2000" dirty="0" smtClean="0">
              <a:solidFill>
                <a:schemeClr val="bg1">
                  <a:lumMod val="50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30000"/>
              </a:lnSpc>
            </a:pPr>
            <a:r>
              <a:rPr sz="2400" b="1" dirty="0" err="1" smtClean="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第二章</a:t>
            </a:r>
            <a:r>
              <a:rPr lang="en-US" sz="2400" b="1" dirty="0" smtClean="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400" b="1" dirty="0" smtClean="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元杂剧的兴盛和代表作家</a:t>
            </a:r>
            <a:endParaRPr lang="en-US" sz="2400" b="1" dirty="0" smtClean="0">
              <a:solidFill>
                <a:srgbClr val="C00000"/>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30000"/>
              </a:lnSpc>
            </a:pPr>
            <a:r>
              <a:rPr sz="2000" dirty="0" err="1" smtClean="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第三章</a:t>
            </a:r>
            <a:r>
              <a:rPr sz="2000" dirty="0" smtClean="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 </a:t>
            </a:r>
            <a:r>
              <a:rPr lang="en-US" sz="2000" dirty="0" smtClean="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000" dirty="0" smtClean="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杰出的戏曲家关汉卿与王实甫</a:t>
            </a:r>
            <a:endParaRPr sz="2000" dirty="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30000"/>
              </a:lnSpc>
            </a:pPr>
            <a:r>
              <a:rPr sz="2000" dirty="0" err="1" smtClean="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第四章</a:t>
            </a:r>
            <a:r>
              <a:rPr lang="en-US" sz="2000" dirty="0" smtClean="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000" dirty="0" smtClean="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元代散曲</a:t>
            </a:r>
            <a:endParaRPr lang="en-US" altLang="zh-CN" sz="2000" dirty="0" smtClean="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30000"/>
              </a:lnSpc>
            </a:pPr>
            <a:r>
              <a:rPr lang="zh-CN" altLang="en-US" sz="2000" dirty="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第五</a:t>
            </a:r>
            <a:r>
              <a:rPr lang="zh-CN" altLang="en-US" sz="2000" dirty="0" smtClean="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章  宋元南戏和话本</a:t>
            </a:r>
            <a:endParaRPr lang="en-US" altLang="zh-CN" sz="2000" dirty="0" smtClean="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30000"/>
              </a:lnSpc>
            </a:pPr>
            <a:r>
              <a:rPr lang="zh-CN" altLang="en-US" sz="2000" dirty="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第六</a:t>
            </a:r>
            <a:r>
              <a:rPr lang="zh-CN" altLang="en-US" sz="2000" dirty="0" smtClean="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章  元代诗文</a:t>
            </a:r>
            <a:endParaRPr lang="en-US" altLang="zh-CN" sz="2000" dirty="0" smtClean="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8" name="object 6"/>
          <p:cNvSpPr/>
          <p:nvPr/>
        </p:nvSpPr>
        <p:spPr>
          <a:xfrm>
            <a:off x="4176918" y="4299779"/>
            <a:ext cx="294640" cy="215265"/>
          </a:xfrm>
          <a:custGeom>
            <a:avLst/>
            <a:gdLst/>
            <a:ahLst/>
            <a:cxnLst/>
            <a:rect l="l" t="t" r="r" b="b"/>
            <a:pathLst>
              <a:path w="294639" h="215264">
                <a:moveTo>
                  <a:pt x="294131" y="0"/>
                </a:moveTo>
                <a:lnTo>
                  <a:pt x="0" y="0"/>
                </a:lnTo>
                <a:lnTo>
                  <a:pt x="147066" y="214883"/>
                </a:lnTo>
                <a:lnTo>
                  <a:pt x="294131" y="0"/>
                </a:lnTo>
                <a:close/>
              </a:path>
            </a:pathLst>
          </a:custGeom>
          <a:solidFill>
            <a:srgbClr val="C00000"/>
          </a:solidFill>
        </p:spPr>
        <p:txBody>
          <a:bodyPr wrap="square" lIns="0" tIns="0" rIns="0" bIns="0" rtlCol="0"/>
          <a:lstStyle/>
          <a:p>
            <a:endParaRPr>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023430252"/>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幻灯片编号占位符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09A97C3-AF9F-524B-BCB6-7987EEDA47D3}" type="slidenum">
              <a:rPr kumimoji="1" lang="zh-CN" altLang="en-US" sz="1200" b="0" i="0" u="none" strike="noStrike" kern="1200" cap="none" spc="0" normalizeH="0" baseline="0" noProof="0" smtClean="0">
                <a:ln>
                  <a:noFill/>
                </a:ln>
                <a:solidFill>
                  <a:schemeClr val="tx1">
                    <a:tint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47</a:t>
            </a:fld>
            <a:endParaRPr kumimoji="1" lang="zh-CN" altLang="en-US" sz="1200" b="0" i="0" u="none" strike="noStrike" kern="1200" cap="none" spc="0" normalizeH="0" baseline="0" noProof="0">
              <a:ln>
                <a:noFill/>
              </a:ln>
              <a:solidFill>
                <a:schemeClr val="tx1">
                  <a:tint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4" name="图片 3"/>
          <p:cNvPicPr>
            <a:picLocks noChangeAspect="1"/>
          </p:cNvPicPr>
          <p:nvPr/>
        </p:nvPicPr>
        <p:blipFill>
          <a:blip r:embed="rId2"/>
          <a:stretch>
            <a:fillRect/>
          </a:stretch>
        </p:blipFill>
        <p:spPr>
          <a:xfrm>
            <a:off x="0" y="1167959"/>
            <a:ext cx="12192000" cy="4522081"/>
          </a:xfrm>
          <a:prstGeom prst="rect">
            <a:avLst/>
          </a:prstGeom>
        </p:spPr>
      </p:pic>
      <p:pic>
        <p:nvPicPr>
          <p:cNvPr id="5" name="图片 4"/>
          <p:cNvPicPr>
            <a:picLocks noChangeAspect="1"/>
          </p:cNvPicPr>
          <p:nvPr/>
        </p:nvPicPr>
        <p:blipFill>
          <a:blip r:embed="rId3"/>
          <a:stretch>
            <a:fillRect/>
          </a:stretch>
        </p:blipFill>
        <p:spPr>
          <a:xfrm>
            <a:off x="0" y="0"/>
            <a:ext cx="5549900" cy="1485900"/>
          </a:xfrm>
          <a:prstGeom prst="rect">
            <a:avLst/>
          </a:prstGeom>
        </p:spPr>
      </p:pic>
    </p:spTree>
    <p:extLst>
      <p:ext uri="{BB962C8B-B14F-4D97-AF65-F5344CB8AC3E}">
        <p14:creationId xmlns:p14="http://schemas.microsoft.com/office/powerpoint/2010/main" val="1875784858"/>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987380" y="0"/>
            <a:ext cx="11204620" cy="6858000"/>
          </a:xfrm>
          <a:prstGeom prst="rect">
            <a:avLst/>
          </a:prstGeom>
        </p:spPr>
      </p:pic>
      <p:sp>
        <p:nvSpPr>
          <p:cNvPr id="3" name="幻灯片编号占位符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09A97C3-AF9F-524B-BCB6-7987EEDA47D3}" type="slidenum">
              <a:rPr kumimoji="1" lang="zh-CN" altLang="en-US" sz="1200" b="0" i="0" u="none" strike="noStrike" kern="1200" cap="none" spc="0" normalizeH="0" baseline="0" noProof="0" smtClean="0">
                <a:ln>
                  <a:noFill/>
                </a:ln>
                <a:solidFill>
                  <a:schemeClr val="tx1">
                    <a:tint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48</a:t>
            </a:fld>
            <a:endParaRPr kumimoji="1" lang="zh-CN" altLang="en-US" sz="1200" b="0" i="0" u="none" strike="noStrike" kern="1200" cap="none" spc="0" normalizeH="0" baseline="0" noProof="0">
              <a:ln>
                <a:noFill/>
              </a:ln>
              <a:solidFill>
                <a:schemeClr val="tx1">
                  <a:tint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5" name="图片 4"/>
          <p:cNvPicPr>
            <a:picLocks noChangeAspect="1"/>
          </p:cNvPicPr>
          <p:nvPr/>
        </p:nvPicPr>
        <p:blipFill>
          <a:blip r:embed="rId3"/>
          <a:stretch>
            <a:fillRect/>
          </a:stretch>
        </p:blipFill>
        <p:spPr>
          <a:xfrm>
            <a:off x="0" y="0"/>
            <a:ext cx="3962400" cy="1060871"/>
          </a:xfrm>
          <a:prstGeom prst="rect">
            <a:avLst/>
          </a:prstGeom>
        </p:spPr>
      </p:pic>
      <p:sp>
        <p:nvSpPr>
          <p:cNvPr id="6" name="文本框 5"/>
          <p:cNvSpPr txBox="1"/>
          <p:nvPr/>
        </p:nvSpPr>
        <p:spPr>
          <a:xfrm>
            <a:off x="1255058" y="1918446"/>
            <a:ext cx="1723549" cy="576248"/>
          </a:xfrm>
          <a:prstGeom prst="rect">
            <a:avLst/>
          </a:prstGeom>
          <a:noFill/>
        </p:spPr>
        <p:txBody>
          <a:bodyPr wrap="none" rtlCol="0" anchor="t">
            <a:spAutoFit/>
          </a:bodyPr>
          <a:lstStyle/>
          <a:p>
            <a:pPr fontAlgn="auto">
              <a:lnSpc>
                <a:spcPct val="150000"/>
              </a:lnSpc>
            </a:pPr>
            <a:r>
              <a:rPr kumimoji="1" lang="zh-CN" altLang="en-US" sz="2400" b="1" smtClean="0">
                <a:solidFill>
                  <a:srgbClr val="C00000"/>
                </a:solidFill>
                <a:latin typeface="方正清刻本悦宋简体" panose="02000000000000000000" pitchFamily="2" charset="-122"/>
                <a:ea typeface="方正清刻本悦宋简体" panose="02000000000000000000" pitchFamily="2" charset="-122"/>
                <a:sym typeface="+mn-ea"/>
              </a:rPr>
              <a:t>［选择题］</a:t>
            </a:r>
            <a:endParaRPr kumimoji="1" lang="zh-CN" altLang="en-US" sz="2400" b="1">
              <a:solidFill>
                <a:srgbClr val="C00000"/>
              </a:solidFill>
              <a:latin typeface="方正清刻本悦宋简体" panose="02000000000000000000" pitchFamily="2" charset="-122"/>
              <a:ea typeface="方正清刻本悦宋简体" panose="02000000000000000000" pitchFamily="2" charset="-122"/>
              <a:sym typeface="+mn-ea"/>
            </a:endParaRPr>
          </a:p>
        </p:txBody>
      </p:sp>
      <p:pic>
        <p:nvPicPr>
          <p:cNvPr id="7" name="图片 6" descr="IMG_256"/>
          <p:cNvPicPr/>
          <p:nvPr/>
        </p:nvPicPr>
        <p:blipFill>
          <a:blip r:embed="rId4"/>
          <a:stretch>
            <a:fillRect/>
          </a:stretch>
        </p:blipFill>
        <p:spPr>
          <a:xfrm>
            <a:off x="0" y="3918418"/>
            <a:ext cx="5629835" cy="1765206"/>
          </a:xfrm>
          <a:prstGeom prst="rect">
            <a:avLst/>
          </a:prstGeom>
          <a:noFill/>
          <a:ln w="9525">
            <a:noFill/>
          </a:ln>
        </p:spPr>
      </p:pic>
    </p:spTree>
    <p:extLst>
      <p:ext uri="{BB962C8B-B14F-4D97-AF65-F5344CB8AC3E}">
        <p14:creationId xmlns:p14="http://schemas.microsoft.com/office/powerpoint/2010/main" val="503010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幻灯片编号占位符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09A97C3-AF9F-524B-BCB6-7987EEDA47D3}" type="slidenum">
              <a:rPr kumimoji="1" lang="zh-CN" altLang="en-US" sz="1200" b="0" i="0" u="none" strike="noStrike" kern="1200" cap="none" spc="0" normalizeH="0" baseline="0" noProof="0" smtClean="0">
                <a:ln>
                  <a:noFill/>
                </a:ln>
                <a:solidFill>
                  <a:schemeClr val="tx1">
                    <a:tint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49</a:t>
            </a:fld>
            <a:endParaRPr kumimoji="1" lang="zh-CN" altLang="en-US" sz="1200" b="0" i="0" u="none" strike="noStrike" kern="1200" cap="none" spc="0" normalizeH="0" baseline="0" noProof="0">
              <a:ln>
                <a:noFill/>
              </a:ln>
              <a:solidFill>
                <a:schemeClr val="tx1">
                  <a:tint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5" name="图片 4"/>
          <p:cNvPicPr>
            <a:picLocks noChangeAspect="1"/>
          </p:cNvPicPr>
          <p:nvPr/>
        </p:nvPicPr>
        <p:blipFill>
          <a:blip r:embed="rId2"/>
          <a:stretch>
            <a:fillRect/>
          </a:stretch>
        </p:blipFill>
        <p:spPr>
          <a:xfrm>
            <a:off x="0" y="0"/>
            <a:ext cx="3962400" cy="1060871"/>
          </a:xfrm>
          <a:prstGeom prst="rect">
            <a:avLst/>
          </a:prstGeom>
        </p:spPr>
      </p:pic>
      <p:pic>
        <p:nvPicPr>
          <p:cNvPr id="4" name="图片 3"/>
          <p:cNvPicPr>
            <a:picLocks noChangeAspect="1"/>
          </p:cNvPicPr>
          <p:nvPr/>
        </p:nvPicPr>
        <p:blipFill>
          <a:blip r:embed="rId3"/>
          <a:stretch>
            <a:fillRect/>
          </a:stretch>
        </p:blipFill>
        <p:spPr>
          <a:xfrm>
            <a:off x="127000" y="1298015"/>
            <a:ext cx="12065000" cy="4584700"/>
          </a:xfrm>
          <a:prstGeom prst="rect">
            <a:avLst/>
          </a:prstGeom>
        </p:spPr>
      </p:pic>
      <p:sp>
        <p:nvSpPr>
          <p:cNvPr id="6" name="文本框 5"/>
          <p:cNvSpPr txBox="1"/>
          <p:nvPr/>
        </p:nvSpPr>
        <p:spPr>
          <a:xfrm>
            <a:off x="1255058" y="1918446"/>
            <a:ext cx="1723549" cy="576248"/>
          </a:xfrm>
          <a:prstGeom prst="rect">
            <a:avLst/>
          </a:prstGeom>
          <a:noFill/>
        </p:spPr>
        <p:txBody>
          <a:bodyPr wrap="none" rtlCol="0" anchor="t">
            <a:spAutoFit/>
          </a:bodyPr>
          <a:lstStyle/>
          <a:p>
            <a:pPr fontAlgn="auto">
              <a:lnSpc>
                <a:spcPct val="150000"/>
              </a:lnSpc>
            </a:pPr>
            <a:r>
              <a:rPr kumimoji="1" lang="zh-CN" altLang="en-US" sz="2400" b="1" smtClean="0">
                <a:solidFill>
                  <a:srgbClr val="C00000"/>
                </a:solidFill>
                <a:latin typeface="方正清刻本悦宋简体" panose="02000000000000000000" pitchFamily="2" charset="-122"/>
                <a:ea typeface="方正清刻本悦宋简体" panose="02000000000000000000" pitchFamily="2" charset="-122"/>
                <a:sym typeface="+mn-ea"/>
              </a:rPr>
              <a:t>［选择题］</a:t>
            </a:r>
            <a:endParaRPr kumimoji="1" lang="zh-CN" altLang="en-US" sz="2400" b="1">
              <a:solidFill>
                <a:srgbClr val="C00000"/>
              </a:solidFill>
              <a:latin typeface="方正清刻本悦宋简体" panose="02000000000000000000" pitchFamily="2" charset="-122"/>
              <a:ea typeface="方正清刻本悦宋简体" panose="02000000000000000000" pitchFamily="2" charset="-122"/>
              <a:sym typeface="+mn-ea"/>
            </a:endParaRPr>
          </a:p>
        </p:txBody>
      </p:sp>
    </p:spTree>
    <p:extLst>
      <p:ext uri="{BB962C8B-B14F-4D97-AF65-F5344CB8AC3E}">
        <p14:creationId xmlns:p14="http://schemas.microsoft.com/office/powerpoint/2010/main" val="114256839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3891" y="6258911"/>
            <a:ext cx="12188109" cy="5990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 name="TextBox 1"/>
          <p:cNvSpPr txBox="1"/>
          <p:nvPr/>
        </p:nvSpPr>
        <p:spPr>
          <a:xfrm>
            <a:off x="845498" y="423193"/>
            <a:ext cx="5533697" cy="523220"/>
          </a:xfrm>
          <a:prstGeom prst="rect">
            <a:avLst/>
          </a:prstGeom>
          <a:noFill/>
        </p:spPr>
        <p:txBody>
          <a:bodyPr wrap="square" rtlCol="0">
            <a:spAutoFit/>
          </a:bodyPr>
          <a:lstStyle/>
          <a:p>
            <a:r>
              <a:rPr lang="zh-CN" altLang="en-US" sz="2800" b="1" dirty="0" smtClean="0">
                <a:latin typeface="微软雅黑" panose="020B0503020204020204" pitchFamily="34" charset="-122"/>
                <a:ea typeface="微软雅黑" panose="020B0503020204020204" pitchFamily="34" charset="-122"/>
                <a:cs typeface="微软雅黑" panose="020B0503020204020204" pitchFamily="34" charset="-122"/>
              </a:rPr>
              <a:t>中国古代文学史（二）全书</a:t>
            </a:r>
            <a:r>
              <a:rPr lang="zh-CN" altLang="en-US" sz="2800" b="1" dirty="0">
                <a:latin typeface="微软雅黑" panose="020B0503020204020204" pitchFamily="34" charset="-122"/>
                <a:ea typeface="微软雅黑" panose="020B0503020204020204" pitchFamily="34" charset="-122"/>
                <a:cs typeface="微软雅黑" panose="020B0503020204020204" pitchFamily="34" charset="-122"/>
              </a:rPr>
              <a:t>框架</a:t>
            </a:r>
            <a:r>
              <a:rPr lang="zh-CN" altLang="en-US" sz="2800" b="1" dirty="0" smtClean="0">
                <a:latin typeface="微软雅黑" panose="020B0503020204020204" pitchFamily="34" charset="-122"/>
                <a:ea typeface="微软雅黑" panose="020B0503020204020204" pitchFamily="34" charset="-122"/>
                <a:cs typeface="微软雅黑" panose="020B0503020204020204" pitchFamily="34" charset="-122"/>
              </a:rPr>
              <a:t>  </a:t>
            </a:r>
            <a:endParaRPr lang="zh-CN" altLang="en-US" sz="2800" b="1" dirty="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4" name="Picture 2" descr="C:\Users\Administrator\Desktop\中国古代文学史（二）.png"/>
          <p:cNvPicPr>
            <a:picLocks noChangeAspect="1" noChangeArrowheads="1"/>
          </p:cNvPicPr>
          <p:nvPr/>
        </p:nvPicPr>
        <p:blipFill rotWithShape="1">
          <a:blip r:embed="rId2">
            <a:clrChange>
              <a:clrFrom>
                <a:srgbClr val="FBFBFB"/>
              </a:clrFrom>
              <a:clrTo>
                <a:srgbClr val="FBFBFB">
                  <a:alpha val="0"/>
                </a:srgbClr>
              </a:clrTo>
            </a:clrChange>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rcRect r="1866" b="4833"/>
          <a:stretch>
            <a:fillRect/>
          </a:stretch>
        </p:blipFill>
        <p:spPr bwMode="auto">
          <a:xfrm>
            <a:off x="308020" y="533038"/>
            <a:ext cx="11883980" cy="632496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幻灯片编号占位符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09A97C3-AF9F-524B-BCB6-7987EEDA47D3}" type="slidenum">
              <a:rPr kumimoji="1" lang="zh-CN" altLang="en-US" sz="1200" b="0" i="0" u="none" strike="noStrike" kern="1200" cap="none" spc="0" normalizeH="0" baseline="0" noProof="0" smtClean="0">
                <a:ln>
                  <a:noFill/>
                </a:ln>
                <a:solidFill>
                  <a:schemeClr val="tx1">
                    <a:tint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50</a:t>
            </a:fld>
            <a:endParaRPr kumimoji="1" lang="zh-CN" altLang="en-US" sz="1200" b="0" i="0" u="none" strike="noStrike" kern="1200" cap="none" spc="0" normalizeH="0" baseline="0" noProof="0">
              <a:ln>
                <a:noFill/>
              </a:ln>
              <a:solidFill>
                <a:schemeClr val="tx1">
                  <a:tint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5" name="图片 4"/>
          <p:cNvPicPr>
            <a:picLocks noChangeAspect="1"/>
          </p:cNvPicPr>
          <p:nvPr/>
        </p:nvPicPr>
        <p:blipFill>
          <a:blip r:embed="rId2"/>
          <a:stretch>
            <a:fillRect/>
          </a:stretch>
        </p:blipFill>
        <p:spPr>
          <a:xfrm>
            <a:off x="0" y="0"/>
            <a:ext cx="3962400" cy="1060871"/>
          </a:xfrm>
          <a:prstGeom prst="rect">
            <a:avLst/>
          </a:prstGeom>
        </p:spPr>
      </p:pic>
      <p:pic>
        <p:nvPicPr>
          <p:cNvPr id="2" name="图片 1"/>
          <p:cNvPicPr>
            <a:picLocks noChangeAspect="1"/>
          </p:cNvPicPr>
          <p:nvPr/>
        </p:nvPicPr>
        <p:blipFill>
          <a:blip r:embed="rId3"/>
          <a:stretch>
            <a:fillRect/>
          </a:stretch>
        </p:blipFill>
        <p:spPr>
          <a:xfrm>
            <a:off x="0" y="1060871"/>
            <a:ext cx="12192000" cy="4927456"/>
          </a:xfrm>
          <a:prstGeom prst="rect">
            <a:avLst/>
          </a:prstGeom>
        </p:spPr>
      </p:pic>
      <p:sp>
        <p:nvSpPr>
          <p:cNvPr id="6" name="文本框 5"/>
          <p:cNvSpPr txBox="1"/>
          <p:nvPr/>
        </p:nvSpPr>
        <p:spPr>
          <a:xfrm>
            <a:off x="1255058" y="1918446"/>
            <a:ext cx="1723549" cy="576248"/>
          </a:xfrm>
          <a:prstGeom prst="rect">
            <a:avLst/>
          </a:prstGeom>
          <a:noFill/>
        </p:spPr>
        <p:txBody>
          <a:bodyPr wrap="none" rtlCol="0" anchor="t">
            <a:spAutoFit/>
          </a:bodyPr>
          <a:lstStyle/>
          <a:p>
            <a:pPr fontAlgn="auto">
              <a:lnSpc>
                <a:spcPct val="150000"/>
              </a:lnSpc>
            </a:pPr>
            <a:r>
              <a:rPr kumimoji="1" lang="zh-CN" altLang="en-US" sz="2400" b="1" smtClean="0">
                <a:solidFill>
                  <a:srgbClr val="C00000"/>
                </a:solidFill>
                <a:latin typeface="方正清刻本悦宋简体" panose="02000000000000000000" pitchFamily="2" charset="-122"/>
                <a:ea typeface="方正清刻本悦宋简体" panose="02000000000000000000" pitchFamily="2" charset="-122"/>
                <a:sym typeface="+mn-ea"/>
              </a:rPr>
              <a:t>［选择题］</a:t>
            </a:r>
            <a:endParaRPr kumimoji="1" lang="zh-CN" altLang="en-US" sz="2400" b="1">
              <a:solidFill>
                <a:srgbClr val="C00000"/>
              </a:solidFill>
              <a:latin typeface="方正清刻本悦宋简体" panose="02000000000000000000" pitchFamily="2" charset="-122"/>
              <a:ea typeface="方正清刻本悦宋简体" panose="02000000000000000000" pitchFamily="2" charset="-122"/>
              <a:sym typeface="+mn-ea"/>
            </a:endParaRPr>
          </a:p>
        </p:txBody>
      </p:sp>
    </p:spTree>
    <p:extLst>
      <p:ext uri="{BB962C8B-B14F-4D97-AF65-F5344CB8AC3E}">
        <p14:creationId xmlns:p14="http://schemas.microsoft.com/office/powerpoint/2010/main" val="2076661837"/>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timgsa.baidu.com/timg?image&amp;quality=80&amp;size=b9999_10000&amp;sec=1581769083808&amp;di=3a9efc22c58f77ff2822146430243223&amp;imgtype=0&amp;src=http%3A%2F%2Fa.hiphotos.baidu.com%2Fbaike%2Fwhfpf%3D251%2C251%2C0%2Fsign%3D648c191aecf81a4c2667bf89b117526c%2Fb151f8198618367ab20bd4b329738bd4b21ce5da.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19485" y="2421996"/>
            <a:ext cx="2240748" cy="2240748"/>
          </a:xfrm>
          <a:prstGeom prst="rect">
            <a:avLst/>
          </a:prstGeom>
          <a:noFill/>
          <a:extLst>
            <a:ext uri="{909E8E84-426E-40DD-AFC4-6F175D3DCCD1}">
              <a14:hiddenFill xmlns:a14="http://schemas.microsoft.com/office/drawing/2010/main">
                <a:solidFill>
                  <a:srgbClr val="FFFFFF"/>
                </a:solidFill>
              </a14:hiddenFill>
            </a:ext>
          </a:extLst>
        </p:spPr>
      </p:pic>
      <p:sp>
        <p:nvSpPr>
          <p:cNvPr id="7" name="文本占位符 6"/>
          <p:cNvSpPr>
            <a:spLocks noGrp="1"/>
          </p:cNvSpPr>
          <p:nvPr>
            <p:ph type="body" idx="4294967295"/>
          </p:nvPr>
        </p:nvSpPr>
        <p:spPr>
          <a:xfrm>
            <a:off x="934028" y="1124585"/>
            <a:ext cx="10924438" cy="4987290"/>
          </a:xfrm>
        </p:spPr>
        <p:txBody>
          <a:bodyPr>
            <a:normAutofit/>
          </a:bodyPr>
          <a:lstStyle/>
          <a:p>
            <a:pPr marL="0" indent="0">
              <a:lnSpc>
                <a:spcPct val="150000"/>
              </a:lnSpc>
              <a:buNone/>
            </a:pPr>
            <a:r>
              <a:rPr lang="zh-CN" altLang="en-US" b="1" dirty="0" smtClean="0">
                <a:solidFill>
                  <a:schemeClr val="tx1"/>
                </a:solidFill>
                <a:sym typeface="+mn-ea"/>
              </a:rPr>
              <a:t>一、</a:t>
            </a:r>
            <a:r>
              <a:rPr lang="zh-CN" altLang="en-US" b="1" dirty="0" smtClean="0">
                <a:solidFill>
                  <a:schemeClr val="tx1"/>
                </a:solidFill>
                <a:sym typeface="+mn-ea"/>
              </a:rPr>
              <a:t>白朴的</a:t>
            </a:r>
            <a:r>
              <a:rPr lang="en-US" altLang="zh-CN" b="1" dirty="0" smtClean="0">
                <a:solidFill>
                  <a:schemeClr val="tx1"/>
                </a:solidFill>
                <a:sym typeface="+mn-ea"/>
              </a:rPr>
              <a:t>《</a:t>
            </a:r>
            <a:r>
              <a:rPr lang="zh-CN" altLang="en-US" b="1" dirty="0" smtClean="0">
                <a:solidFill>
                  <a:schemeClr val="tx1"/>
                </a:solidFill>
                <a:sym typeface="+mn-ea"/>
              </a:rPr>
              <a:t>梧桐雨</a:t>
            </a:r>
            <a:r>
              <a:rPr lang="en-US" altLang="zh-CN" b="1" dirty="0" smtClean="0">
                <a:solidFill>
                  <a:schemeClr val="tx1"/>
                </a:solidFill>
                <a:sym typeface="+mn-ea"/>
              </a:rPr>
              <a:t>》</a:t>
            </a:r>
            <a:r>
              <a:rPr lang="zh-CN" altLang="en-US" b="1" dirty="0" smtClean="0">
                <a:solidFill>
                  <a:srgbClr val="00B050"/>
                </a:solidFill>
                <a:sym typeface="+mn-ea"/>
              </a:rPr>
              <a:t>［简答</a:t>
            </a:r>
            <a:r>
              <a:rPr lang="zh-CN" altLang="en-US" b="1" dirty="0" smtClean="0">
                <a:solidFill>
                  <a:srgbClr val="00B050"/>
                </a:solidFill>
                <a:sym typeface="+mn-ea"/>
              </a:rPr>
              <a:t>］</a:t>
            </a:r>
          </a:p>
          <a:p>
            <a:pPr marL="0" indent="0">
              <a:lnSpc>
                <a:spcPct val="150000"/>
              </a:lnSpc>
              <a:buNone/>
            </a:pPr>
            <a:r>
              <a:rPr lang="en-US" altLang="zh-CN" b="1" dirty="0" smtClean="0"/>
              <a:t>1</a:t>
            </a:r>
            <a:r>
              <a:rPr lang="zh-CN" altLang="en-US" b="1" dirty="0" smtClean="0"/>
              <a:t>、唐明皇人物形象</a:t>
            </a:r>
            <a:r>
              <a:rPr lang="zh-CN" altLang="en-US" b="1" dirty="0" smtClean="0">
                <a:latin typeface="KaiTi" charset="-122"/>
                <a:ea typeface="KaiTi" charset="-122"/>
                <a:cs typeface="KaiTi" charset="-122"/>
              </a:rPr>
              <a:t>［对比手法］</a:t>
            </a:r>
            <a:endParaRPr lang="en-US" altLang="zh-CN" b="1" dirty="0">
              <a:latin typeface="KaiTi" charset="-122"/>
              <a:ea typeface="KaiTi" charset="-122"/>
              <a:cs typeface="KaiTi" charset="-122"/>
            </a:endParaRPr>
          </a:p>
          <a:p>
            <a:pPr marL="0" indent="0">
              <a:lnSpc>
                <a:spcPct val="150000"/>
              </a:lnSpc>
              <a:buNone/>
            </a:pPr>
            <a:r>
              <a:rPr lang="zh-CN" altLang="en-US" dirty="0"/>
              <a:t>（</a:t>
            </a:r>
            <a:r>
              <a:rPr lang="en-US" altLang="zh-CN" dirty="0"/>
              <a:t>1</a:t>
            </a:r>
            <a:r>
              <a:rPr lang="zh-CN" altLang="en-US" dirty="0"/>
              <a:t>）把帝王宴乐生活的</a:t>
            </a:r>
            <a:r>
              <a:rPr lang="zh-CN" altLang="en-US" dirty="0">
                <a:solidFill>
                  <a:srgbClr val="C00000"/>
                </a:solidFill>
              </a:rPr>
              <a:t>豪华奢侈</a:t>
            </a:r>
            <a:r>
              <a:rPr lang="zh-CN" altLang="en-US" dirty="0"/>
              <a:t>、纸醉金迷</a:t>
            </a:r>
            <a:r>
              <a:rPr lang="en-US" altLang="zh-CN" dirty="0"/>
              <a:t>,</a:t>
            </a:r>
            <a:r>
              <a:rPr lang="zh-CN" altLang="en-US" dirty="0"/>
              <a:t>渲染得淋漓尽致。</a:t>
            </a:r>
            <a:br>
              <a:rPr lang="zh-CN" altLang="en-US" dirty="0"/>
            </a:br>
            <a:r>
              <a:rPr lang="zh-CN" altLang="en-US" dirty="0"/>
              <a:t>（</a:t>
            </a:r>
            <a:r>
              <a:rPr lang="en-US" altLang="zh-CN" dirty="0"/>
              <a:t>2</a:t>
            </a:r>
            <a:r>
              <a:rPr lang="zh-CN" altLang="en-US" dirty="0"/>
              <a:t>）亦写出他</a:t>
            </a:r>
            <a:r>
              <a:rPr lang="zh-CN" altLang="en-US" dirty="0" smtClean="0"/>
              <a:t>孤独寂寞</a:t>
            </a:r>
            <a:r>
              <a:rPr lang="zh-CN" altLang="en-US" dirty="0"/>
              <a:t>时的</a:t>
            </a:r>
            <a:r>
              <a:rPr lang="zh-CN" altLang="en-US" dirty="0">
                <a:solidFill>
                  <a:srgbClr val="C00000"/>
                </a:solidFill>
              </a:rPr>
              <a:t>悔恨和哀怨</a:t>
            </a:r>
            <a:r>
              <a:rPr lang="zh-CN" altLang="en-US" dirty="0" smtClean="0"/>
              <a:t>。</a:t>
            </a:r>
            <a:endParaRPr lang="en-US" altLang="zh-CN" dirty="0" smtClean="0"/>
          </a:p>
          <a:p>
            <a:pPr marL="0" indent="0">
              <a:lnSpc>
                <a:spcPct val="150000"/>
              </a:lnSpc>
              <a:buNone/>
            </a:pPr>
            <a:r>
              <a:rPr lang="en-US" altLang="zh-CN" b="1" dirty="0" smtClean="0"/>
              <a:t>2</a:t>
            </a:r>
            <a:r>
              <a:rPr lang="zh-CN" altLang="en-US" b="1" dirty="0" smtClean="0"/>
              <a:t>、创作特色</a:t>
            </a:r>
            <a:r>
              <a:rPr lang="zh-CN" altLang="en-US" dirty="0"/>
              <a:t/>
            </a:r>
            <a:br>
              <a:rPr lang="zh-CN" altLang="en-US" dirty="0"/>
            </a:br>
            <a:r>
              <a:rPr lang="zh-CN" altLang="en-US" dirty="0"/>
              <a:t>（</a:t>
            </a:r>
            <a:r>
              <a:rPr lang="en-US" altLang="zh-CN" dirty="0"/>
              <a:t>1</a:t>
            </a:r>
            <a:r>
              <a:rPr lang="zh-CN" altLang="en-US" dirty="0"/>
              <a:t>）善于表现患难后的寂寞和衰残中的孤愤。</a:t>
            </a:r>
            <a:br>
              <a:rPr lang="zh-CN" altLang="en-US" dirty="0"/>
            </a:br>
            <a:r>
              <a:rPr lang="zh-CN" altLang="en-US" dirty="0"/>
              <a:t>（</a:t>
            </a:r>
            <a:r>
              <a:rPr lang="en-US" altLang="zh-CN" dirty="0"/>
              <a:t>2</a:t>
            </a:r>
            <a:r>
              <a:rPr lang="zh-CN" altLang="en-US" dirty="0"/>
              <a:t>）极富</a:t>
            </a:r>
            <a:r>
              <a:rPr lang="zh-CN" altLang="en-US" dirty="0">
                <a:solidFill>
                  <a:srgbClr val="C00000"/>
                </a:solidFill>
              </a:rPr>
              <a:t>情感冲击力</a:t>
            </a:r>
            <a:r>
              <a:rPr lang="zh-CN" altLang="en-US" dirty="0"/>
              <a:t>，</a:t>
            </a:r>
            <a:r>
              <a:rPr lang="zh-CN" altLang="en-US" dirty="0">
                <a:solidFill>
                  <a:srgbClr val="C00000"/>
                </a:solidFill>
              </a:rPr>
              <a:t>沉雄悲壮</a:t>
            </a:r>
            <a:r>
              <a:rPr lang="zh-CN" altLang="en-US" dirty="0"/>
              <a:t>，创造悲凉意境。 </a:t>
            </a:r>
            <a:endParaRPr lang="zh-CN" altLang="zh-CN" dirty="0" smtClean="0"/>
          </a:p>
        </p:txBody>
      </p:sp>
      <p:sp>
        <p:nvSpPr>
          <p:cNvPr id="2" name="矩形 1"/>
          <p:cNvSpPr/>
          <p:nvPr/>
        </p:nvSpPr>
        <p:spPr>
          <a:xfrm>
            <a:off x="1170649" y="5538438"/>
            <a:ext cx="10892344" cy="646331"/>
          </a:xfrm>
          <a:prstGeom prst="rect">
            <a:avLst/>
          </a:prstGeom>
        </p:spPr>
        <p:txBody>
          <a:bodyPr wrap="square">
            <a:spAutoFit/>
          </a:bodyPr>
          <a:lstStyle/>
          <a:p>
            <a:pPr indent="254000" algn="just">
              <a:lnSpc>
                <a:spcPct val="150000"/>
              </a:lnSpc>
              <a:spcAft>
                <a:spcPts val="0"/>
              </a:spcAft>
            </a:pPr>
            <a:r>
              <a:rPr lang="zh-CN" altLang="zh-CN" sz="2400" kern="100">
                <a:latin typeface="Times New Roman" charset="0"/>
                <a:ea typeface="微软雅黑" charset="-122"/>
              </a:rPr>
              <a:t>王国维说该剧“沉雄悲壮，为元曲冠冕”，即指第四折所创造的悲凉意境。</a:t>
            </a:r>
            <a:endParaRPr lang="zh-CN" altLang="zh-CN" sz="2800" kern="100">
              <a:latin typeface="Times New Roman" charset="0"/>
            </a:endParaRPr>
          </a:p>
        </p:txBody>
      </p:sp>
      <p:pic>
        <p:nvPicPr>
          <p:cNvPr id="9" name="图片 8"/>
          <p:cNvPicPr>
            <a:picLocks noChangeAspect="1"/>
          </p:cNvPicPr>
          <p:nvPr/>
        </p:nvPicPr>
        <p:blipFill>
          <a:blip r:embed="rId4"/>
          <a:stretch>
            <a:fillRect/>
          </a:stretch>
        </p:blipFill>
        <p:spPr>
          <a:xfrm>
            <a:off x="0" y="0"/>
            <a:ext cx="4769224" cy="1276886"/>
          </a:xfrm>
          <a:prstGeom prst="rect">
            <a:avLst/>
          </a:prstGeom>
        </p:spPr>
      </p:pic>
    </p:spTree>
    <p:extLst>
      <p:ext uri="{BB962C8B-B14F-4D97-AF65-F5344CB8AC3E}">
        <p14:creationId xmlns:p14="http://schemas.microsoft.com/office/powerpoint/2010/main" val="2037683297"/>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idx="4294967295"/>
          </p:nvPr>
        </p:nvSpPr>
        <p:spPr>
          <a:xfrm>
            <a:off x="838200" y="1123949"/>
            <a:ext cx="12191999" cy="5734051"/>
          </a:xfrm>
        </p:spPr>
        <p:txBody>
          <a:bodyPr>
            <a:normAutofit/>
          </a:bodyPr>
          <a:lstStyle/>
          <a:p>
            <a:pPr marL="0" indent="0">
              <a:lnSpc>
                <a:spcPct val="150000"/>
              </a:lnSpc>
              <a:buNone/>
            </a:pPr>
            <a:r>
              <a:rPr lang="zh-CN" altLang="en-US" b="1" dirty="0" smtClean="0">
                <a:solidFill>
                  <a:schemeClr val="tx1"/>
                </a:solidFill>
                <a:sym typeface="+mn-ea"/>
              </a:rPr>
              <a:t>二、</a:t>
            </a:r>
            <a:r>
              <a:rPr lang="zh-CN" altLang="en-US" b="1" dirty="0" smtClean="0">
                <a:solidFill>
                  <a:schemeClr val="tx1"/>
                </a:solidFill>
                <a:sym typeface="+mn-ea"/>
              </a:rPr>
              <a:t>马致远的</a:t>
            </a:r>
            <a:r>
              <a:rPr lang="en-US" altLang="zh-CN" b="1" dirty="0" smtClean="0">
                <a:solidFill>
                  <a:schemeClr val="tx1"/>
                </a:solidFill>
                <a:sym typeface="+mn-ea"/>
              </a:rPr>
              <a:t>《</a:t>
            </a:r>
            <a:r>
              <a:rPr lang="zh-CN" altLang="en-US" b="1" dirty="0" smtClean="0">
                <a:solidFill>
                  <a:schemeClr val="tx1"/>
                </a:solidFill>
                <a:sym typeface="+mn-ea"/>
              </a:rPr>
              <a:t>汉宫秋</a:t>
            </a:r>
            <a:r>
              <a:rPr lang="en-US" altLang="zh-CN" b="1" dirty="0" smtClean="0">
                <a:solidFill>
                  <a:schemeClr val="tx1"/>
                </a:solidFill>
                <a:sym typeface="+mn-ea"/>
              </a:rPr>
              <a:t>》</a:t>
            </a:r>
            <a:r>
              <a:rPr lang="zh-CN" altLang="en-US" b="1" dirty="0" smtClean="0">
                <a:solidFill>
                  <a:srgbClr val="00B050"/>
                </a:solidFill>
                <a:sym typeface="+mn-ea"/>
              </a:rPr>
              <a:t>［简答］</a:t>
            </a:r>
          </a:p>
          <a:p>
            <a:pPr marL="0" indent="0">
              <a:lnSpc>
                <a:spcPct val="150000"/>
              </a:lnSpc>
              <a:buNone/>
            </a:pPr>
            <a:r>
              <a:rPr lang="zh-CN" altLang="en-US" dirty="0" smtClean="0"/>
              <a:t>（</a:t>
            </a:r>
            <a:r>
              <a:rPr lang="en-US" altLang="zh-CN" dirty="0" smtClean="0"/>
              <a:t>1</a:t>
            </a:r>
            <a:r>
              <a:rPr lang="zh-CN" altLang="en-US" dirty="0" smtClean="0"/>
              <a:t>）</a:t>
            </a:r>
            <a:r>
              <a:rPr lang="zh-CN" altLang="zh-CN" dirty="0" smtClean="0">
                <a:solidFill>
                  <a:srgbClr val="C00000"/>
                </a:solidFill>
              </a:rPr>
              <a:t>历史剧</a:t>
            </a:r>
            <a:r>
              <a:rPr lang="zh-CN" altLang="zh-CN" dirty="0"/>
              <a:t>《汉宫秋》，全名《破幽梦孤雁汉宫秋</a:t>
            </a:r>
            <a:r>
              <a:rPr lang="zh-CN" altLang="zh-CN" dirty="0" smtClean="0"/>
              <a:t>》</a:t>
            </a:r>
            <a:endParaRPr lang="en-US" altLang="zh-CN" dirty="0"/>
          </a:p>
          <a:p>
            <a:pPr marL="0" indent="0">
              <a:lnSpc>
                <a:spcPct val="150000"/>
              </a:lnSpc>
              <a:buNone/>
            </a:pPr>
            <a:r>
              <a:rPr lang="zh-CN" altLang="en-US" dirty="0" smtClean="0"/>
              <a:t>（</a:t>
            </a:r>
            <a:r>
              <a:rPr lang="en-US" altLang="zh-CN" dirty="0" smtClean="0"/>
              <a:t>2</a:t>
            </a:r>
            <a:r>
              <a:rPr lang="zh-CN" altLang="en-US" dirty="0" smtClean="0"/>
              <a:t>）</a:t>
            </a:r>
            <a:r>
              <a:rPr lang="zh-CN" altLang="zh-CN" dirty="0" smtClean="0"/>
              <a:t>马致远</a:t>
            </a:r>
            <a:r>
              <a:rPr lang="zh-CN" altLang="zh-CN" dirty="0"/>
              <a:t>杂剧的代表作，也是元杂剧名作</a:t>
            </a:r>
            <a:r>
              <a:rPr lang="zh-CN" altLang="zh-CN" dirty="0" smtClean="0"/>
              <a:t>之一</a:t>
            </a:r>
            <a:r>
              <a:rPr lang="zh-CN" altLang="en-US" dirty="0" smtClean="0"/>
              <a:t>，</a:t>
            </a:r>
            <a:r>
              <a:rPr lang="zh-CN" altLang="zh-CN" dirty="0"/>
              <a:t>剧写汉元帝时</a:t>
            </a:r>
            <a:r>
              <a:rPr lang="zh-CN" altLang="zh-CN" dirty="0">
                <a:solidFill>
                  <a:srgbClr val="C00000"/>
                </a:solidFill>
              </a:rPr>
              <a:t>昭君出塞</a:t>
            </a:r>
            <a:r>
              <a:rPr lang="zh-CN" altLang="zh-CN" dirty="0"/>
              <a:t>事</a:t>
            </a:r>
            <a:r>
              <a:rPr lang="zh-CN" altLang="zh-CN" dirty="0" smtClean="0"/>
              <a:t>。</a:t>
            </a:r>
            <a:endParaRPr lang="en-US" altLang="zh-CN" dirty="0" smtClean="0"/>
          </a:p>
          <a:p>
            <a:pPr marL="0" indent="0">
              <a:lnSpc>
                <a:spcPct val="150000"/>
              </a:lnSpc>
              <a:buNone/>
            </a:pPr>
            <a:r>
              <a:rPr lang="zh-CN" altLang="en-US" dirty="0" smtClean="0"/>
              <a:t>（</a:t>
            </a:r>
            <a:r>
              <a:rPr lang="en-US" altLang="zh-CN" dirty="0" smtClean="0"/>
              <a:t>3</a:t>
            </a:r>
            <a:r>
              <a:rPr lang="zh-CN" altLang="en-US" dirty="0" smtClean="0"/>
              <a:t>）</a:t>
            </a:r>
            <a:r>
              <a:rPr lang="zh-CN" altLang="zh-CN" dirty="0" smtClean="0"/>
              <a:t>强烈</a:t>
            </a:r>
            <a:r>
              <a:rPr lang="zh-CN" altLang="zh-CN" dirty="0"/>
              <a:t>的</a:t>
            </a:r>
            <a:r>
              <a:rPr lang="zh-CN" altLang="zh-CN" dirty="0">
                <a:solidFill>
                  <a:srgbClr val="C00000"/>
                </a:solidFill>
              </a:rPr>
              <a:t>批判意识</a:t>
            </a:r>
            <a:r>
              <a:rPr lang="zh-CN" altLang="zh-CN" dirty="0"/>
              <a:t>和浓郁的</a:t>
            </a:r>
            <a:r>
              <a:rPr lang="zh-CN" altLang="zh-CN" dirty="0">
                <a:solidFill>
                  <a:srgbClr val="C00000"/>
                </a:solidFill>
              </a:rPr>
              <a:t>民族情绪</a:t>
            </a:r>
            <a:r>
              <a:rPr lang="zh-CN" altLang="zh-CN" dirty="0" smtClean="0"/>
              <a:t>。</a:t>
            </a:r>
            <a:endParaRPr lang="en-US" altLang="zh-CN" dirty="0" smtClean="0"/>
          </a:p>
          <a:p>
            <a:pPr marL="0" indent="0">
              <a:lnSpc>
                <a:spcPct val="150000"/>
              </a:lnSpc>
              <a:buNone/>
            </a:pPr>
            <a:r>
              <a:rPr lang="zh-CN" altLang="en-US" b="1" dirty="0" smtClean="0">
                <a:latin typeface="Microsoft YaHei" charset="-122"/>
                <a:ea typeface="Microsoft YaHei" charset="-122"/>
                <a:cs typeface="Microsoft YaHei" charset="-122"/>
                <a:sym typeface="+mn-ea"/>
              </a:rPr>
              <a:t>马致远</a:t>
            </a:r>
            <a:r>
              <a:rPr lang="en-US" altLang="zh-CN" b="1" dirty="0">
                <a:latin typeface="Microsoft YaHei" charset="-122"/>
                <a:ea typeface="Microsoft YaHei" charset="-122"/>
                <a:cs typeface="Microsoft YaHei" charset="-122"/>
              </a:rPr>
              <a:t>《</a:t>
            </a:r>
            <a:r>
              <a:rPr lang="zh-CN" altLang="en-US" b="1" dirty="0">
                <a:latin typeface="Microsoft YaHei" charset="-122"/>
                <a:ea typeface="Microsoft YaHei" charset="-122"/>
                <a:cs typeface="Microsoft YaHei" charset="-122"/>
              </a:rPr>
              <a:t>陈抟高卧</a:t>
            </a:r>
            <a:r>
              <a:rPr lang="en-US" altLang="zh-CN" b="1" dirty="0">
                <a:latin typeface="Microsoft YaHei" charset="-122"/>
                <a:ea typeface="Microsoft YaHei" charset="-122"/>
                <a:cs typeface="Microsoft YaHei" charset="-122"/>
              </a:rPr>
              <a:t>》</a:t>
            </a:r>
            <a:r>
              <a:rPr lang="zh-CN" altLang="en-US" b="1" dirty="0" smtClean="0">
                <a:solidFill>
                  <a:srgbClr val="00B050"/>
                </a:solidFill>
                <a:latin typeface="Microsoft YaHei" charset="-122"/>
                <a:ea typeface="Microsoft YaHei" charset="-122"/>
                <a:cs typeface="Microsoft YaHei" charset="-122"/>
                <a:sym typeface="+mn-ea"/>
              </a:rPr>
              <a:t>［同上］</a:t>
            </a:r>
            <a:endParaRPr lang="zh-CN" altLang="en-US" b="1" dirty="0">
              <a:solidFill>
                <a:srgbClr val="00B050"/>
              </a:solidFill>
              <a:latin typeface="Microsoft YaHei" charset="-122"/>
              <a:ea typeface="Microsoft YaHei" charset="-122"/>
              <a:cs typeface="Microsoft YaHei" charset="-122"/>
              <a:sym typeface="+mn-ea"/>
            </a:endParaRPr>
          </a:p>
          <a:p>
            <a:pPr marL="0" indent="0">
              <a:lnSpc>
                <a:spcPct val="150000"/>
              </a:lnSpc>
              <a:buNone/>
            </a:pPr>
            <a:r>
              <a:rPr lang="zh-CN" altLang="en-US" dirty="0" smtClean="0"/>
              <a:t>（</a:t>
            </a:r>
            <a:r>
              <a:rPr lang="en-US" altLang="zh-CN" dirty="0" smtClean="0"/>
              <a:t>1</a:t>
            </a:r>
            <a:r>
              <a:rPr lang="zh-CN" altLang="en-US" dirty="0" smtClean="0"/>
              <a:t>）</a:t>
            </a:r>
            <a:r>
              <a:rPr lang="zh-CN" altLang="en-US" dirty="0" smtClean="0">
                <a:solidFill>
                  <a:srgbClr val="C00000"/>
                </a:solidFill>
              </a:rPr>
              <a:t>神仙道话</a:t>
            </a:r>
            <a:r>
              <a:rPr lang="zh-CN" altLang="en-US" dirty="0" smtClean="0"/>
              <a:t>剧</a:t>
            </a:r>
            <a:r>
              <a:rPr lang="zh-CN" altLang="zh-CN" dirty="0" smtClean="0"/>
              <a:t>《</a:t>
            </a:r>
            <a:r>
              <a:rPr lang="zh-CN" altLang="zh-CN" dirty="0"/>
              <a:t>陈抟高卧》全名《西华山陈抟高卧》。</a:t>
            </a:r>
            <a:endParaRPr lang="en-US" altLang="zh-CN" dirty="0"/>
          </a:p>
          <a:p>
            <a:pPr marL="0" indent="0">
              <a:lnSpc>
                <a:spcPct val="150000"/>
              </a:lnSpc>
              <a:buNone/>
            </a:pPr>
            <a:r>
              <a:rPr lang="zh-CN" altLang="en-US" dirty="0" smtClean="0"/>
              <a:t>（</a:t>
            </a:r>
            <a:r>
              <a:rPr lang="en-US" altLang="zh-CN" dirty="0" smtClean="0"/>
              <a:t>2</a:t>
            </a:r>
            <a:r>
              <a:rPr lang="zh-CN" altLang="en-US" dirty="0" smtClean="0"/>
              <a:t>）马致远元杂剧作品之一</a:t>
            </a:r>
            <a:r>
              <a:rPr lang="zh-CN" altLang="zh-CN" dirty="0" smtClean="0"/>
              <a:t>，</a:t>
            </a:r>
            <a:r>
              <a:rPr lang="zh-CN" altLang="en-US" dirty="0" smtClean="0"/>
              <a:t>描写</a:t>
            </a:r>
            <a:r>
              <a:rPr lang="zh-CN" altLang="zh-CN" dirty="0" smtClean="0">
                <a:solidFill>
                  <a:srgbClr val="C00000"/>
                </a:solidFill>
              </a:rPr>
              <a:t>陈抟</a:t>
            </a:r>
            <a:r>
              <a:rPr lang="zh-CN" altLang="zh-CN" dirty="0">
                <a:solidFill>
                  <a:srgbClr val="C00000"/>
                </a:solidFill>
              </a:rPr>
              <a:t>参破功名，弃绝仕途</a:t>
            </a:r>
            <a:r>
              <a:rPr lang="zh-CN" altLang="zh-CN" dirty="0"/>
              <a:t>的心路历程。</a:t>
            </a:r>
            <a:endParaRPr lang="en-US" altLang="zh-CN" dirty="0"/>
          </a:p>
          <a:p>
            <a:pPr marL="0" indent="0">
              <a:lnSpc>
                <a:spcPct val="150000"/>
              </a:lnSpc>
              <a:buNone/>
            </a:pPr>
            <a:r>
              <a:rPr lang="zh-CN" altLang="en-US" dirty="0" smtClean="0"/>
              <a:t>（</a:t>
            </a:r>
            <a:r>
              <a:rPr lang="en-US" altLang="zh-CN" dirty="0" smtClean="0"/>
              <a:t>3</a:t>
            </a:r>
            <a:r>
              <a:rPr lang="zh-CN" altLang="en-US" dirty="0" smtClean="0"/>
              <a:t>）</a:t>
            </a:r>
            <a:r>
              <a:rPr lang="zh-CN" altLang="zh-CN" dirty="0" smtClean="0"/>
              <a:t>浏亮</a:t>
            </a:r>
            <a:r>
              <a:rPr lang="zh-CN" altLang="zh-CN" dirty="0"/>
              <a:t>自如，淋漓酣畅，</a:t>
            </a:r>
            <a:r>
              <a:rPr lang="zh-CN" altLang="zh-CN" dirty="0">
                <a:solidFill>
                  <a:srgbClr val="C00000"/>
                </a:solidFill>
              </a:rPr>
              <a:t>声韵兼美</a:t>
            </a:r>
            <a:r>
              <a:rPr lang="zh-CN" altLang="zh-CN" dirty="0"/>
              <a:t>。</a:t>
            </a:r>
          </a:p>
          <a:p>
            <a:pPr marL="0" indent="0">
              <a:lnSpc>
                <a:spcPct val="150000"/>
              </a:lnSpc>
              <a:buNone/>
            </a:pPr>
            <a:endParaRPr lang="zh-CN" altLang="zh-CN" dirty="0"/>
          </a:p>
        </p:txBody>
      </p:sp>
      <p:pic>
        <p:nvPicPr>
          <p:cNvPr id="9" name="图片 8"/>
          <p:cNvPicPr>
            <a:picLocks noChangeAspect="1"/>
          </p:cNvPicPr>
          <p:nvPr/>
        </p:nvPicPr>
        <p:blipFill>
          <a:blip r:embed="rId3"/>
          <a:stretch>
            <a:fillRect/>
          </a:stretch>
        </p:blipFill>
        <p:spPr>
          <a:xfrm>
            <a:off x="0" y="0"/>
            <a:ext cx="4769224" cy="1276886"/>
          </a:xfrm>
          <a:prstGeom prst="rect">
            <a:avLst/>
          </a:prstGeom>
        </p:spPr>
      </p:pic>
    </p:spTree>
    <p:extLst>
      <p:ext uri="{BB962C8B-B14F-4D97-AF65-F5344CB8AC3E}">
        <p14:creationId xmlns:p14="http://schemas.microsoft.com/office/powerpoint/2010/main" val="2120122762"/>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idx="4294967295"/>
          </p:nvPr>
        </p:nvSpPr>
        <p:spPr>
          <a:xfrm>
            <a:off x="978568" y="1123949"/>
            <a:ext cx="10956757" cy="4330367"/>
          </a:xfrm>
        </p:spPr>
        <p:txBody>
          <a:bodyPr>
            <a:noAutofit/>
          </a:bodyPr>
          <a:lstStyle/>
          <a:p>
            <a:pPr marL="0" indent="0">
              <a:lnSpc>
                <a:spcPct val="150000"/>
              </a:lnSpc>
              <a:buNone/>
            </a:pPr>
            <a:r>
              <a:rPr lang="zh-CN" altLang="en-US" b="1" dirty="0" smtClean="0">
                <a:latin typeface="Microsoft YaHei" charset="-122"/>
                <a:ea typeface="Microsoft YaHei" charset="-122"/>
                <a:cs typeface="Microsoft YaHei" charset="-122"/>
                <a:sym typeface="+mn-ea"/>
              </a:rPr>
              <a:t>二</a:t>
            </a:r>
            <a:r>
              <a:rPr lang="zh-CN" altLang="en-US" b="1" dirty="0" smtClean="0">
                <a:solidFill>
                  <a:schemeClr val="tx1"/>
                </a:solidFill>
                <a:latin typeface="Microsoft YaHei" charset="-122"/>
                <a:ea typeface="Microsoft YaHei" charset="-122"/>
                <a:cs typeface="Microsoft YaHei" charset="-122"/>
                <a:sym typeface="+mn-ea"/>
              </a:rPr>
              <a:t>、</a:t>
            </a:r>
            <a:r>
              <a:rPr lang="zh-CN" altLang="en-US" b="1" dirty="0" smtClean="0">
                <a:solidFill>
                  <a:schemeClr val="tx1"/>
                </a:solidFill>
                <a:latin typeface="Microsoft YaHei" charset="-122"/>
                <a:ea typeface="Microsoft YaHei" charset="-122"/>
                <a:cs typeface="Microsoft YaHei" charset="-122"/>
                <a:sym typeface="+mn-ea"/>
              </a:rPr>
              <a:t>马致远神仙道话剧</a:t>
            </a:r>
            <a:r>
              <a:rPr lang="zh-CN" altLang="en-US" b="1" dirty="0" smtClean="0">
                <a:solidFill>
                  <a:srgbClr val="00B050"/>
                </a:solidFill>
                <a:latin typeface="Microsoft YaHei" charset="-122"/>
                <a:ea typeface="Microsoft YaHei" charset="-122"/>
                <a:cs typeface="Microsoft YaHei" charset="-122"/>
                <a:sym typeface="+mn-ea"/>
              </a:rPr>
              <a:t>［重要简答］</a:t>
            </a:r>
          </a:p>
          <a:p>
            <a:pPr marL="0" indent="0">
              <a:lnSpc>
                <a:spcPct val="150000"/>
              </a:lnSpc>
              <a:buNone/>
            </a:pPr>
            <a:r>
              <a:rPr lang="zh-CN" altLang="en-US" dirty="0">
                <a:latin typeface="Microsoft YaHei" charset="-122"/>
                <a:ea typeface="Microsoft YaHei" charset="-122"/>
                <a:cs typeface="Microsoft YaHei" charset="-122"/>
              </a:rPr>
              <a:t>（</a:t>
            </a:r>
            <a:r>
              <a:rPr lang="en-US" altLang="zh-CN" dirty="0">
                <a:latin typeface="Microsoft YaHei" charset="-122"/>
                <a:ea typeface="Microsoft YaHei" charset="-122"/>
                <a:cs typeface="Microsoft YaHei" charset="-122"/>
              </a:rPr>
              <a:t>1</a:t>
            </a:r>
            <a:r>
              <a:rPr lang="zh-CN" altLang="en-US" dirty="0">
                <a:latin typeface="Microsoft YaHei" charset="-122"/>
                <a:ea typeface="Microsoft YaHei" charset="-122"/>
                <a:cs typeface="Microsoft YaHei" charset="-122"/>
              </a:rPr>
              <a:t>）马致远以写神仙道化剧著称，他的神仙道化剧以</a:t>
            </a:r>
            <a:r>
              <a:rPr lang="zh-CN" altLang="en-US" dirty="0">
                <a:solidFill>
                  <a:srgbClr val="C00000"/>
                </a:solidFill>
                <a:latin typeface="Microsoft YaHei" charset="-122"/>
                <a:ea typeface="Microsoft YaHei" charset="-122"/>
                <a:cs typeface="Microsoft YaHei" charset="-122"/>
              </a:rPr>
              <a:t>劝人出家归隐、寻找脱离红尘</a:t>
            </a:r>
            <a:r>
              <a:rPr lang="zh-CN" altLang="en-US" dirty="0">
                <a:latin typeface="Microsoft YaHei" charset="-122"/>
                <a:ea typeface="Microsoft YaHei" charset="-122"/>
                <a:cs typeface="Microsoft YaHei" charset="-122"/>
              </a:rPr>
              <a:t>的世外仙境为主旨，具有比较浓厚的</a:t>
            </a:r>
            <a:r>
              <a:rPr lang="zh-CN" altLang="en-US" dirty="0">
                <a:solidFill>
                  <a:srgbClr val="C00000"/>
                </a:solidFill>
                <a:latin typeface="Microsoft YaHei" charset="-122"/>
                <a:ea typeface="Microsoft YaHei" charset="-122"/>
                <a:cs typeface="Microsoft YaHei" charset="-122"/>
              </a:rPr>
              <a:t>佛道虚无避世</a:t>
            </a:r>
            <a:r>
              <a:rPr lang="zh-CN" altLang="en-US" dirty="0">
                <a:latin typeface="Microsoft YaHei" charset="-122"/>
                <a:ea typeface="Microsoft YaHei" charset="-122"/>
                <a:cs typeface="Microsoft YaHei" charset="-122"/>
              </a:rPr>
              <a:t>的思想倾向，故又可称为佛道隐士剧或度脱剧。</a:t>
            </a:r>
            <a:endParaRPr lang="en-US" altLang="zh-CN" dirty="0">
              <a:latin typeface="Microsoft YaHei" charset="-122"/>
              <a:ea typeface="Microsoft YaHei" charset="-122"/>
              <a:cs typeface="Microsoft YaHei" charset="-122"/>
            </a:endParaRPr>
          </a:p>
          <a:p>
            <a:pPr marL="0" indent="0">
              <a:lnSpc>
                <a:spcPct val="150000"/>
              </a:lnSpc>
              <a:buNone/>
            </a:pPr>
            <a:r>
              <a:rPr lang="zh-CN" altLang="en-US" dirty="0">
                <a:latin typeface="Microsoft YaHei" charset="-122"/>
                <a:ea typeface="Microsoft YaHei" charset="-122"/>
                <a:cs typeface="Microsoft YaHei" charset="-122"/>
              </a:rPr>
              <a:t>（</a:t>
            </a:r>
            <a:r>
              <a:rPr lang="en-US" altLang="zh-CN" dirty="0">
                <a:latin typeface="Microsoft YaHei" charset="-122"/>
                <a:ea typeface="Microsoft YaHei" charset="-122"/>
                <a:cs typeface="Microsoft YaHei" charset="-122"/>
              </a:rPr>
              <a:t>2</a:t>
            </a:r>
            <a:r>
              <a:rPr lang="zh-CN" altLang="en-US" dirty="0">
                <a:latin typeface="Microsoft YaHei" charset="-122"/>
                <a:ea typeface="Microsoft YaHei" charset="-122"/>
                <a:cs typeface="Microsoft YaHei" charset="-122"/>
              </a:rPr>
              <a:t>）以马致远剧作为代表的元代神仙道化剧，剧中</a:t>
            </a:r>
            <a:r>
              <a:rPr lang="zh-CN" altLang="en-US" dirty="0">
                <a:solidFill>
                  <a:srgbClr val="C00000"/>
                </a:solidFill>
                <a:latin typeface="Microsoft YaHei" charset="-122"/>
                <a:ea typeface="Microsoft YaHei" charset="-122"/>
                <a:cs typeface="Microsoft YaHei" charset="-122"/>
              </a:rPr>
              <a:t>神仙，都不是不食人间烟火的神灵</a:t>
            </a:r>
            <a:r>
              <a:rPr lang="zh-CN" altLang="en-US" dirty="0">
                <a:latin typeface="Microsoft YaHei" charset="-122"/>
                <a:ea typeface="Microsoft YaHei" charset="-122"/>
                <a:cs typeface="Microsoft YaHei" charset="-122"/>
              </a:rPr>
              <a:t>，而是人间的隐士。如</a:t>
            </a:r>
            <a:r>
              <a:rPr lang="en-US" altLang="zh-CN" dirty="0">
                <a:solidFill>
                  <a:srgbClr val="C00000"/>
                </a:solidFill>
                <a:latin typeface="Microsoft YaHei" charset="-122"/>
                <a:ea typeface="Microsoft YaHei" charset="-122"/>
                <a:cs typeface="Microsoft YaHei" charset="-122"/>
              </a:rPr>
              <a:t>《</a:t>
            </a:r>
            <a:r>
              <a:rPr lang="zh-CN" altLang="en-US" dirty="0">
                <a:solidFill>
                  <a:srgbClr val="C00000"/>
                </a:solidFill>
                <a:latin typeface="Microsoft YaHei" charset="-122"/>
                <a:ea typeface="Microsoft YaHei" charset="-122"/>
                <a:cs typeface="Microsoft YaHei" charset="-122"/>
              </a:rPr>
              <a:t>黄粱梦</a:t>
            </a:r>
            <a:r>
              <a:rPr lang="en-US" altLang="zh-CN" dirty="0">
                <a:solidFill>
                  <a:srgbClr val="C00000"/>
                </a:solidFill>
                <a:latin typeface="Microsoft YaHei" charset="-122"/>
                <a:ea typeface="Microsoft YaHei" charset="-122"/>
                <a:cs typeface="Microsoft YaHei" charset="-122"/>
              </a:rPr>
              <a:t>》</a:t>
            </a:r>
            <a:r>
              <a:rPr lang="zh-CN" altLang="en-US" dirty="0">
                <a:solidFill>
                  <a:srgbClr val="C00000"/>
                </a:solidFill>
                <a:latin typeface="Microsoft YaHei" charset="-122"/>
                <a:ea typeface="Microsoft YaHei" charset="-122"/>
                <a:cs typeface="Microsoft YaHei" charset="-122"/>
              </a:rPr>
              <a:t>、</a:t>
            </a:r>
            <a:r>
              <a:rPr lang="en-US" altLang="zh-CN" dirty="0">
                <a:solidFill>
                  <a:srgbClr val="C00000"/>
                </a:solidFill>
                <a:latin typeface="Microsoft YaHei" charset="-122"/>
                <a:ea typeface="Microsoft YaHei" charset="-122"/>
                <a:cs typeface="Microsoft YaHei" charset="-122"/>
              </a:rPr>
              <a:t>《</a:t>
            </a:r>
            <a:r>
              <a:rPr lang="zh-CN" altLang="en-US" dirty="0">
                <a:solidFill>
                  <a:srgbClr val="C00000"/>
                </a:solidFill>
                <a:latin typeface="Microsoft YaHei" charset="-122"/>
                <a:ea typeface="Microsoft YaHei" charset="-122"/>
                <a:cs typeface="Microsoft YaHei" charset="-122"/>
              </a:rPr>
              <a:t>陈抟高卧</a:t>
            </a:r>
            <a:r>
              <a:rPr lang="en-US" altLang="zh-CN" dirty="0">
                <a:solidFill>
                  <a:srgbClr val="C00000"/>
                </a:solidFill>
                <a:latin typeface="Microsoft YaHei" charset="-122"/>
                <a:ea typeface="Microsoft YaHei" charset="-122"/>
                <a:cs typeface="Microsoft YaHei" charset="-122"/>
              </a:rPr>
              <a:t>》</a:t>
            </a:r>
            <a:r>
              <a:rPr lang="zh-CN" altLang="en-US" dirty="0">
                <a:latin typeface="Microsoft YaHei" charset="-122"/>
                <a:ea typeface="Microsoft YaHei" charset="-122"/>
                <a:cs typeface="Microsoft YaHei" charset="-122"/>
              </a:rPr>
              <a:t>等代表作。</a:t>
            </a:r>
          </a:p>
        </p:txBody>
      </p:sp>
      <p:sp>
        <p:nvSpPr>
          <p:cNvPr id="3" name="文本框 2"/>
          <p:cNvSpPr txBox="1"/>
          <p:nvPr/>
        </p:nvSpPr>
        <p:spPr>
          <a:xfrm>
            <a:off x="0" y="80010"/>
            <a:ext cx="4305300" cy="337185"/>
          </a:xfrm>
          <a:prstGeom prst="rect">
            <a:avLst/>
          </a:prstGeom>
          <a:noFill/>
        </p:spPr>
        <p:txBody>
          <a:bodyPr wrap="square" rtlCol="0">
            <a:spAutoFit/>
          </a:bodyPr>
          <a:lstStyle/>
          <a:p>
            <a:r>
              <a:rPr lang="en-US" altLang="zh-CN" sz="160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11.2 </a:t>
            </a:r>
            <a:r>
              <a:rPr sz="160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 </a:t>
            </a:r>
            <a:r>
              <a:rPr lang="zh-CN" sz="160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前期作家白朴、马致远等</a:t>
            </a:r>
          </a:p>
        </p:txBody>
      </p:sp>
      <p:pic>
        <p:nvPicPr>
          <p:cNvPr id="9" name="图片 8"/>
          <p:cNvPicPr>
            <a:picLocks noChangeAspect="1"/>
          </p:cNvPicPr>
          <p:nvPr/>
        </p:nvPicPr>
        <p:blipFill>
          <a:blip r:embed="rId3"/>
          <a:stretch>
            <a:fillRect/>
          </a:stretch>
        </p:blipFill>
        <p:spPr>
          <a:xfrm>
            <a:off x="0" y="0"/>
            <a:ext cx="4769224" cy="1276886"/>
          </a:xfrm>
          <a:prstGeom prst="rect">
            <a:avLst/>
          </a:prstGeom>
        </p:spPr>
      </p:pic>
    </p:spTree>
    <p:extLst>
      <p:ext uri="{BB962C8B-B14F-4D97-AF65-F5344CB8AC3E}">
        <p14:creationId xmlns:p14="http://schemas.microsoft.com/office/powerpoint/2010/main" val="1514964812"/>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idx="4294967295"/>
          </p:nvPr>
        </p:nvSpPr>
        <p:spPr>
          <a:xfrm>
            <a:off x="890108" y="947487"/>
            <a:ext cx="11486146" cy="5549566"/>
          </a:xfrm>
        </p:spPr>
        <p:txBody>
          <a:bodyPr/>
          <a:lstStyle/>
          <a:p>
            <a:pPr marL="0" indent="0">
              <a:lnSpc>
                <a:spcPct val="150000"/>
              </a:lnSpc>
              <a:buNone/>
            </a:pPr>
            <a:r>
              <a:rPr lang="zh-CN" altLang="en-US" sz="2400" b="1" dirty="0" smtClean="0">
                <a:solidFill>
                  <a:schemeClr val="tx1"/>
                </a:solidFill>
                <a:latin typeface="Microsoft YaHei" charset="-122"/>
                <a:ea typeface="Microsoft YaHei" charset="-122"/>
                <a:cs typeface="Microsoft YaHei" charset="-122"/>
                <a:sym typeface="+mn-ea"/>
              </a:rPr>
              <a:t>三、</a:t>
            </a:r>
            <a:r>
              <a:rPr lang="zh-CN" altLang="en-US" sz="2400" b="1" dirty="0" smtClean="0">
                <a:solidFill>
                  <a:schemeClr val="tx1"/>
                </a:solidFill>
                <a:latin typeface="Microsoft YaHei" charset="-122"/>
                <a:ea typeface="Microsoft YaHei" charset="-122"/>
                <a:cs typeface="Microsoft YaHei" charset="-122"/>
                <a:sym typeface="+mn-ea"/>
              </a:rPr>
              <a:t>郑光祖代表作</a:t>
            </a:r>
            <a:r>
              <a:rPr lang="en-US" altLang="zh-CN" b="1" dirty="0" smtClean="0">
                <a:latin typeface="Microsoft YaHei" charset="-122"/>
                <a:ea typeface="Microsoft YaHei" charset="-122"/>
                <a:cs typeface="Microsoft YaHei" charset="-122"/>
                <a:sym typeface="+mn-ea"/>
              </a:rPr>
              <a:t>《</a:t>
            </a:r>
            <a:r>
              <a:rPr lang="zh-CN" altLang="en-US" b="1" dirty="0" smtClean="0">
                <a:latin typeface="Microsoft YaHei" charset="-122"/>
                <a:ea typeface="Microsoft YaHei" charset="-122"/>
                <a:cs typeface="Microsoft YaHei" charset="-122"/>
                <a:sym typeface="+mn-ea"/>
              </a:rPr>
              <a:t>倩女离魂</a:t>
            </a:r>
            <a:r>
              <a:rPr lang="en-US" altLang="zh-CN" b="1" dirty="0" smtClean="0">
                <a:latin typeface="Microsoft YaHei" charset="-122"/>
                <a:ea typeface="Microsoft YaHei" charset="-122"/>
                <a:cs typeface="Microsoft YaHei" charset="-122"/>
                <a:sym typeface="+mn-ea"/>
              </a:rPr>
              <a:t>》</a:t>
            </a:r>
            <a:endParaRPr lang="zh-CN" altLang="en-US" sz="2400" b="1" dirty="0">
              <a:solidFill>
                <a:srgbClr val="00B050"/>
              </a:solidFill>
              <a:latin typeface="Microsoft YaHei" charset="-122"/>
              <a:ea typeface="Microsoft YaHei" charset="-122"/>
              <a:cs typeface="Microsoft YaHei" charset="-122"/>
              <a:sym typeface="+mn-ea"/>
            </a:endParaRPr>
          </a:p>
          <a:p>
            <a:pPr indent="0">
              <a:lnSpc>
                <a:spcPct val="150000"/>
              </a:lnSpc>
              <a:buNone/>
            </a:pPr>
            <a:r>
              <a:rPr lang="en-US" altLang="zh-CN" b="1" dirty="0" smtClean="0">
                <a:latin typeface="Microsoft YaHei" charset="-122"/>
                <a:ea typeface="Microsoft YaHei" charset="-122"/>
                <a:cs typeface="Microsoft YaHei" charset="-122"/>
              </a:rPr>
              <a:t>1</a:t>
            </a:r>
            <a:r>
              <a:rPr lang="zh-CN" altLang="en-US" b="1" dirty="0" smtClean="0">
                <a:latin typeface="Microsoft YaHei" charset="-122"/>
                <a:ea typeface="Microsoft YaHei" charset="-122"/>
                <a:cs typeface="Microsoft YaHei" charset="-122"/>
              </a:rPr>
              <a:t>、</a:t>
            </a:r>
            <a:r>
              <a:rPr lang="en-US" altLang="zh-CN" b="1" dirty="0" smtClean="0">
                <a:latin typeface="Microsoft YaHei" charset="-122"/>
                <a:ea typeface="Microsoft YaHei" charset="-122"/>
                <a:cs typeface="Microsoft YaHei" charset="-122"/>
              </a:rPr>
              <a:t>《</a:t>
            </a:r>
            <a:r>
              <a:rPr lang="zh-CN" altLang="en-US" b="1" dirty="0" smtClean="0">
                <a:latin typeface="Microsoft YaHei" charset="-122"/>
                <a:ea typeface="Microsoft YaHei" charset="-122"/>
                <a:cs typeface="Microsoft YaHei" charset="-122"/>
              </a:rPr>
              <a:t>倩女离魂</a:t>
            </a:r>
            <a:r>
              <a:rPr lang="en-US" altLang="zh-CN" b="1" dirty="0" smtClean="0">
                <a:latin typeface="Microsoft YaHei" charset="-122"/>
                <a:ea typeface="Microsoft YaHei" charset="-122"/>
                <a:cs typeface="Microsoft YaHei" charset="-122"/>
              </a:rPr>
              <a:t>》</a:t>
            </a:r>
            <a:r>
              <a:rPr lang="zh-CN" altLang="en-US" b="1" dirty="0">
                <a:solidFill>
                  <a:srgbClr val="00B050"/>
                </a:solidFill>
                <a:latin typeface="Microsoft YaHei" charset="-122"/>
                <a:ea typeface="Microsoft YaHei" charset="-122"/>
                <a:cs typeface="Microsoft YaHei" charset="-122"/>
                <a:sym typeface="+mn-ea"/>
              </a:rPr>
              <a:t>［</a:t>
            </a:r>
            <a:r>
              <a:rPr lang="zh-CN" altLang="en-US" b="1" dirty="0">
                <a:solidFill>
                  <a:schemeClr val="bg1">
                    <a:lumMod val="50000"/>
                  </a:schemeClr>
                </a:solidFill>
                <a:latin typeface="Microsoft YaHei" charset="-122"/>
                <a:ea typeface="Microsoft YaHei" charset="-122"/>
                <a:cs typeface="Microsoft YaHei" charset="-122"/>
                <a:sym typeface="+mn-ea"/>
              </a:rPr>
              <a:t>名词</a:t>
            </a:r>
            <a:r>
              <a:rPr lang="zh-CN" altLang="en-US" b="1" dirty="0">
                <a:solidFill>
                  <a:srgbClr val="00B050"/>
                </a:solidFill>
                <a:latin typeface="Microsoft YaHei" charset="-122"/>
                <a:ea typeface="Microsoft YaHei" charset="-122"/>
                <a:cs typeface="Microsoft YaHei" charset="-122"/>
                <a:sym typeface="+mn-ea"/>
              </a:rPr>
              <a:t>］</a:t>
            </a:r>
            <a:endParaRPr lang="en-US" altLang="zh-CN" b="1" dirty="0" smtClean="0">
              <a:latin typeface="Microsoft YaHei" charset="-122"/>
              <a:ea typeface="Microsoft YaHei" charset="-122"/>
              <a:cs typeface="Microsoft YaHei" charset="-122"/>
            </a:endParaRPr>
          </a:p>
          <a:p>
            <a:pPr indent="0">
              <a:lnSpc>
                <a:spcPct val="150000"/>
              </a:lnSpc>
              <a:buNone/>
            </a:pPr>
            <a:r>
              <a:rPr lang="zh-CN" altLang="en-US" dirty="0" smtClean="0">
                <a:latin typeface="Microsoft YaHei" charset="-122"/>
                <a:ea typeface="Microsoft YaHei" charset="-122"/>
                <a:cs typeface="Microsoft YaHei" charset="-122"/>
              </a:rPr>
              <a:t>（</a:t>
            </a:r>
            <a:r>
              <a:rPr lang="en-US" altLang="zh-CN" dirty="0" smtClean="0">
                <a:latin typeface="Microsoft YaHei" charset="-122"/>
                <a:ea typeface="Microsoft YaHei" charset="-122"/>
                <a:cs typeface="Microsoft YaHei" charset="-122"/>
              </a:rPr>
              <a:t>1</a:t>
            </a:r>
            <a:r>
              <a:rPr lang="zh-CN" altLang="en-US" dirty="0" smtClean="0">
                <a:latin typeface="Microsoft YaHei" charset="-122"/>
                <a:ea typeface="Microsoft YaHei" charset="-122"/>
                <a:cs typeface="Microsoft YaHei" charset="-122"/>
              </a:rPr>
              <a:t>）元代</a:t>
            </a:r>
            <a:r>
              <a:rPr lang="zh-CN" altLang="en-US" b="1" dirty="0" smtClean="0">
                <a:solidFill>
                  <a:srgbClr val="C00000"/>
                </a:solidFill>
                <a:latin typeface="Microsoft YaHei" charset="-122"/>
                <a:ea typeface="Microsoft YaHei" charset="-122"/>
                <a:cs typeface="Microsoft YaHei" charset="-122"/>
              </a:rPr>
              <a:t>郑光祖</a:t>
            </a:r>
            <a:r>
              <a:rPr lang="zh-CN" altLang="en-US" dirty="0" smtClean="0">
                <a:latin typeface="Microsoft YaHei" charset="-122"/>
                <a:ea typeface="Microsoft YaHei" charset="-122"/>
                <a:cs typeface="Microsoft YaHei" charset="-122"/>
              </a:rPr>
              <a:t>杂剧代表作；</a:t>
            </a:r>
            <a:endParaRPr lang="en-US" altLang="zh-CN" dirty="0" smtClean="0">
              <a:latin typeface="Microsoft YaHei" charset="-122"/>
              <a:ea typeface="Microsoft YaHei" charset="-122"/>
              <a:cs typeface="Microsoft YaHei" charset="-122"/>
            </a:endParaRPr>
          </a:p>
          <a:p>
            <a:pPr indent="0">
              <a:lnSpc>
                <a:spcPct val="150000"/>
              </a:lnSpc>
              <a:buNone/>
            </a:pPr>
            <a:r>
              <a:rPr lang="zh-CN" altLang="en-US" dirty="0" smtClean="0">
                <a:latin typeface="Microsoft YaHei" charset="-122"/>
                <a:ea typeface="Microsoft YaHei" charset="-122"/>
                <a:cs typeface="Microsoft YaHei" charset="-122"/>
              </a:rPr>
              <a:t>（</a:t>
            </a:r>
            <a:r>
              <a:rPr lang="en-US" altLang="zh-CN" dirty="0" smtClean="0">
                <a:latin typeface="Microsoft YaHei" charset="-122"/>
                <a:ea typeface="Microsoft YaHei" charset="-122"/>
                <a:cs typeface="Microsoft YaHei" charset="-122"/>
              </a:rPr>
              <a:t>2</a:t>
            </a:r>
            <a:r>
              <a:rPr lang="zh-CN" altLang="en-US" dirty="0" smtClean="0">
                <a:latin typeface="Microsoft YaHei" charset="-122"/>
                <a:ea typeface="Microsoft YaHei" charset="-122"/>
                <a:cs typeface="Microsoft YaHei" charset="-122"/>
              </a:rPr>
              <a:t>）</a:t>
            </a:r>
            <a:r>
              <a:rPr lang="zh-CN" altLang="zh-CN" dirty="0" smtClean="0">
                <a:latin typeface="Microsoft YaHei" charset="-122"/>
                <a:ea typeface="Microsoft YaHei" charset="-122"/>
                <a:cs typeface="Microsoft YaHei" charset="-122"/>
              </a:rPr>
              <a:t>出</a:t>
            </a:r>
            <a:r>
              <a:rPr lang="zh-CN" altLang="en-US" dirty="0" smtClean="0">
                <a:latin typeface="Microsoft YaHei" charset="-122"/>
                <a:ea typeface="Microsoft YaHei" charset="-122"/>
                <a:cs typeface="Microsoft YaHei" charset="-122"/>
              </a:rPr>
              <a:t>自</a:t>
            </a:r>
            <a:r>
              <a:rPr lang="zh-CN" altLang="zh-CN" dirty="0" smtClean="0">
                <a:latin typeface="Microsoft YaHei" charset="-122"/>
                <a:ea typeface="Microsoft YaHei" charset="-122"/>
                <a:cs typeface="Microsoft YaHei" charset="-122"/>
              </a:rPr>
              <a:t>唐</a:t>
            </a:r>
            <a:r>
              <a:rPr lang="zh-CN" altLang="zh-CN" dirty="0" smtClean="0">
                <a:solidFill>
                  <a:srgbClr val="C00000"/>
                </a:solidFill>
                <a:latin typeface="Microsoft YaHei" charset="-122"/>
                <a:ea typeface="Microsoft YaHei" charset="-122"/>
                <a:cs typeface="Microsoft YaHei" charset="-122"/>
              </a:rPr>
              <a:t>传奇</a:t>
            </a:r>
            <a:r>
              <a:rPr lang="zh-CN" altLang="zh-CN" dirty="0">
                <a:solidFill>
                  <a:srgbClr val="C00000"/>
                </a:solidFill>
                <a:latin typeface="Microsoft YaHei" charset="-122"/>
                <a:ea typeface="Microsoft YaHei" charset="-122"/>
                <a:cs typeface="Microsoft YaHei" charset="-122"/>
              </a:rPr>
              <a:t>小说《离魂记</a:t>
            </a:r>
            <a:r>
              <a:rPr lang="zh-CN" altLang="zh-CN" dirty="0" smtClean="0">
                <a:solidFill>
                  <a:srgbClr val="C00000"/>
                </a:solidFill>
                <a:latin typeface="Microsoft YaHei" charset="-122"/>
                <a:ea typeface="Microsoft YaHei" charset="-122"/>
                <a:cs typeface="Microsoft YaHei" charset="-122"/>
              </a:rPr>
              <a:t>》</a:t>
            </a:r>
            <a:r>
              <a:rPr lang="zh-CN" altLang="en-US" dirty="0" smtClean="0">
                <a:latin typeface="Microsoft YaHei" charset="-122"/>
                <a:ea typeface="Microsoft YaHei" charset="-122"/>
                <a:cs typeface="Microsoft YaHei" charset="-122"/>
              </a:rPr>
              <a:t>，以</a:t>
            </a:r>
            <a:r>
              <a:rPr lang="zh-CN" altLang="zh-CN" dirty="0" smtClean="0">
                <a:solidFill>
                  <a:srgbClr val="C00000"/>
                </a:solidFill>
                <a:latin typeface="Microsoft YaHei" charset="-122"/>
                <a:ea typeface="Microsoft YaHei" charset="-122"/>
                <a:cs typeface="Microsoft YaHei" charset="-122"/>
              </a:rPr>
              <a:t>倩女</a:t>
            </a:r>
            <a:r>
              <a:rPr lang="zh-CN" altLang="zh-CN" dirty="0">
                <a:solidFill>
                  <a:srgbClr val="C00000"/>
                </a:solidFill>
                <a:latin typeface="Microsoft YaHei" charset="-122"/>
                <a:ea typeface="Microsoft YaHei" charset="-122"/>
                <a:cs typeface="Microsoft YaHei" charset="-122"/>
              </a:rPr>
              <a:t>灵魂和躯体分离</a:t>
            </a:r>
            <a:r>
              <a:rPr lang="zh-CN" altLang="zh-CN" dirty="0" smtClean="0">
                <a:latin typeface="Microsoft YaHei" charset="-122"/>
                <a:ea typeface="Microsoft YaHei" charset="-122"/>
                <a:cs typeface="Microsoft YaHei" charset="-122"/>
              </a:rPr>
              <a:t>的</a:t>
            </a:r>
            <a:r>
              <a:rPr lang="zh-CN" altLang="en-US" dirty="0" smtClean="0">
                <a:latin typeface="Microsoft YaHei" charset="-122"/>
                <a:ea typeface="Microsoft YaHei" charset="-122"/>
                <a:cs typeface="Microsoft YaHei" charset="-122"/>
              </a:rPr>
              <a:t>作为故事情节</a:t>
            </a:r>
            <a:endParaRPr lang="en-US" altLang="zh-CN" dirty="0" smtClean="0">
              <a:latin typeface="Microsoft YaHei" charset="-122"/>
              <a:ea typeface="Microsoft YaHei" charset="-122"/>
              <a:cs typeface="Microsoft YaHei" charset="-122"/>
            </a:endParaRPr>
          </a:p>
          <a:p>
            <a:pPr indent="0">
              <a:lnSpc>
                <a:spcPct val="150000"/>
              </a:lnSpc>
              <a:buNone/>
            </a:pPr>
            <a:r>
              <a:rPr lang="zh-CN" altLang="en-US" dirty="0" smtClean="0">
                <a:latin typeface="Microsoft YaHei" charset="-122"/>
                <a:ea typeface="Microsoft YaHei" charset="-122"/>
                <a:cs typeface="Microsoft YaHei" charset="-122"/>
              </a:rPr>
              <a:t>（</a:t>
            </a:r>
            <a:r>
              <a:rPr lang="en-US" altLang="zh-CN" dirty="0" smtClean="0">
                <a:latin typeface="Microsoft YaHei" charset="-122"/>
                <a:ea typeface="Microsoft YaHei" charset="-122"/>
                <a:cs typeface="Microsoft YaHei" charset="-122"/>
              </a:rPr>
              <a:t>3</a:t>
            </a:r>
            <a:r>
              <a:rPr lang="zh-CN" altLang="en-US" dirty="0" smtClean="0">
                <a:latin typeface="Microsoft YaHei" charset="-122"/>
                <a:ea typeface="Microsoft YaHei" charset="-122"/>
                <a:cs typeface="Microsoft YaHei" charset="-122"/>
              </a:rPr>
              <a:t>）</a:t>
            </a:r>
            <a:r>
              <a:rPr lang="zh-CN" altLang="zh-CN" dirty="0" smtClean="0">
                <a:latin typeface="Microsoft YaHei" charset="-122"/>
                <a:ea typeface="Microsoft YaHei" charset="-122"/>
                <a:cs typeface="Microsoft YaHei" charset="-122"/>
              </a:rPr>
              <a:t>反映</a:t>
            </a:r>
            <a:r>
              <a:rPr lang="zh-CN" altLang="zh-CN" dirty="0">
                <a:latin typeface="Microsoft YaHei" charset="-122"/>
                <a:ea typeface="Microsoft YaHei" charset="-122"/>
                <a:cs typeface="Microsoft YaHei" charset="-122"/>
              </a:rPr>
              <a:t>了青年女子在</a:t>
            </a:r>
            <a:r>
              <a:rPr lang="zh-CN" altLang="zh-CN" dirty="0">
                <a:solidFill>
                  <a:srgbClr val="C00000"/>
                </a:solidFill>
                <a:latin typeface="Microsoft YaHei" charset="-122"/>
                <a:ea typeface="Microsoft YaHei" charset="-122"/>
                <a:cs typeface="Microsoft YaHei" charset="-122"/>
              </a:rPr>
              <a:t>现实礼教的禁锢和压抑下心灵</a:t>
            </a:r>
            <a:r>
              <a:rPr lang="zh-CN" altLang="zh-CN" dirty="0">
                <a:latin typeface="Microsoft YaHei" charset="-122"/>
                <a:ea typeface="Microsoft YaHei" charset="-122"/>
                <a:cs typeface="Microsoft YaHei" charset="-122"/>
              </a:rPr>
              <a:t>的痛苦</a:t>
            </a:r>
            <a:r>
              <a:rPr lang="zh-CN" altLang="zh-CN" dirty="0" smtClean="0">
                <a:latin typeface="Microsoft YaHei" charset="-122"/>
                <a:ea typeface="Microsoft YaHei" charset="-122"/>
                <a:cs typeface="Microsoft YaHei" charset="-122"/>
              </a:rPr>
              <a:t>。</a:t>
            </a:r>
            <a:endParaRPr lang="en-US" altLang="zh-CN" dirty="0" smtClean="0">
              <a:latin typeface="Microsoft YaHei" charset="-122"/>
              <a:ea typeface="Microsoft YaHei" charset="-122"/>
              <a:cs typeface="Microsoft YaHei" charset="-122"/>
            </a:endParaRPr>
          </a:p>
          <a:p>
            <a:pPr indent="0">
              <a:lnSpc>
                <a:spcPct val="150000"/>
              </a:lnSpc>
              <a:buNone/>
            </a:pPr>
            <a:r>
              <a:rPr lang="zh-CN" altLang="zh-CN" dirty="0" smtClean="0">
                <a:latin typeface="Microsoft YaHei" charset="-122"/>
                <a:ea typeface="Microsoft YaHei" charset="-122"/>
                <a:cs typeface="Microsoft YaHei" charset="-122"/>
              </a:rPr>
              <a:t> </a:t>
            </a:r>
            <a:r>
              <a:rPr lang="en-US" altLang="zh-CN" b="1" dirty="0" smtClean="0">
                <a:latin typeface="Microsoft YaHei" charset="-122"/>
                <a:ea typeface="Microsoft YaHei" charset="-122"/>
                <a:cs typeface="Microsoft YaHei" charset="-122"/>
              </a:rPr>
              <a:t>2</a:t>
            </a:r>
            <a:r>
              <a:rPr lang="zh-CN" altLang="en-US" b="1" dirty="0" smtClean="0">
                <a:latin typeface="Microsoft YaHei" charset="-122"/>
                <a:ea typeface="Microsoft YaHei" charset="-122"/>
                <a:cs typeface="Microsoft YaHei" charset="-122"/>
              </a:rPr>
              <a:t>、艺术特色</a:t>
            </a:r>
            <a:r>
              <a:rPr lang="zh-CN" altLang="en-US" b="1" dirty="0" smtClean="0">
                <a:solidFill>
                  <a:srgbClr val="00B050"/>
                </a:solidFill>
                <a:latin typeface="Microsoft YaHei" charset="-122"/>
                <a:ea typeface="Microsoft YaHei" charset="-122"/>
                <a:cs typeface="Microsoft YaHei" charset="-122"/>
              </a:rPr>
              <a:t>［</a:t>
            </a:r>
            <a:r>
              <a:rPr lang="en-US" altLang="zh-CN" b="1" dirty="0" smtClean="0">
                <a:solidFill>
                  <a:srgbClr val="00B050"/>
                </a:solidFill>
                <a:latin typeface="Microsoft YaHei" charset="-122"/>
                <a:ea typeface="Microsoft YaHei" charset="-122"/>
                <a:cs typeface="Microsoft YaHei" charset="-122"/>
              </a:rPr>
              <a:t>1404</a:t>
            </a:r>
            <a:r>
              <a:rPr lang="zh-CN" altLang="en-US" b="1" dirty="0" smtClean="0">
                <a:solidFill>
                  <a:srgbClr val="00B050"/>
                </a:solidFill>
                <a:latin typeface="Microsoft YaHei" charset="-122"/>
                <a:ea typeface="Microsoft YaHei" charset="-122"/>
                <a:cs typeface="Microsoft YaHei" charset="-122"/>
                <a:sym typeface="+mn-ea"/>
              </a:rPr>
              <a:t>简答］</a:t>
            </a:r>
            <a:endParaRPr lang="en-US" altLang="zh-CN" b="1" dirty="0" smtClean="0">
              <a:latin typeface="Microsoft YaHei" charset="-122"/>
              <a:ea typeface="Microsoft YaHei" charset="-122"/>
              <a:cs typeface="Microsoft YaHei" charset="-122"/>
            </a:endParaRPr>
          </a:p>
          <a:p>
            <a:pPr indent="0">
              <a:lnSpc>
                <a:spcPct val="150000"/>
              </a:lnSpc>
              <a:buNone/>
            </a:pPr>
            <a:r>
              <a:rPr lang="zh-CN" altLang="en-US" dirty="0">
                <a:latin typeface="Microsoft YaHei" charset="-122"/>
                <a:ea typeface="Microsoft YaHei" charset="-122"/>
                <a:cs typeface="Microsoft YaHei" charset="-122"/>
              </a:rPr>
              <a:t>（</a:t>
            </a:r>
            <a:r>
              <a:rPr lang="en-US" altLang="zh-CN" dirty="0">
                <a:latin typeface="Microsoft YaHei" charset="-122"/>
                <a:ea typeface="Microsoft YaHei" charset="-122"/>
                <a:cs typeface="Microsoft YaHei" charset="-122"/>
              </a:rPr>
              <a:t>1</a:t>
            </a:r>
            <a:r>
              <a:rPr lang="zh-CN" altLang="en-US" dirty="0">
                <a:latin typeface="Microsoft YaHei" charset="-122"/>
                <a:ea typeface="Microsoft YaHei" charset="-122"/>
                <a:cs typeface="Microsoft YaHei" charset="-122"/>
              </a:rPr>
              <a:t>）</a:t>
            </a:r>
            <a:r>
              <a:rPr lang="zh-CN" altLang="en-US" dirty="0">
                <a:solidFill>
                  <a:srgbClr val="C00000"/>
                </a:solidFill>
                <a:latin typeface="Microsoft YaHei" charset="-122"/>
                <a:ea typeface="Microsoft YaHei" charset="-122"/>
                <a:cs typeface="Microsoft YaHei" charset="-122"/>
              </a:rPr>
              <a:t>情节离奇</a:t>
            </a:r>
            <a:r>
              <a:rPr lang="zh-CN" altLang="en-US" dirty="0">
                <a:latin typeface="Microsoft YaHei" charset="-122"/>
                <a:ea typeface="Microsoft YaHei" charset="-122"/>
                <a:cs typeface="Microsoft YaHei" charset="-122"/>
              </a:rPr>
              <a:t>，富于浪漫色彩。</a:t>
            </a:r>
          </a:p>
          <a:p>
            <a:pPr indent="0">
              <a:lnSpc>
                <a:spcPct val="150000"/>
              </a:lnSpc>
              <a:buNone/>
            </a:pPr>
            <a:r>
              <a:rPr lang="zh-CN" altLang="en-US" dirty="0">
                <a:latin typeface="Microsoft YaHei" charset="-122"/>
                <a:ea typeface="Microsoft YaHei" charset="-122"/>
                <a:cs typeface="Microsoft YaHei" charset="-122"/>
              </a:rPr>
              <a:t>（</a:t>
            </a:r>
            <a:r>
              <a:rPr lang="en-US" altLang="zh-CN" dirty="0">
                <a:latin typeface="Microsoft YaHei" charset="-122"/>
                <a:ea typeface="Microsoft YaHei" charset="-122"/>
                <a:cs typeface="Microsoft YaHei" charset="-122"/>
              </a:rPr>
              <a:t>2</a:t>
            </a:r>
            <a:r>
              <a:rPr lang="zh-CN" altLang="en-US" dirty="0">
                <a:latin typeface="Microsoft YaHei" charset="-122"/>
                <a:ea typeface="Microsoft YaHei" charset="-122"/>
                <a:cs typeface="Microsoft YaHei" charset="-122"/>
              </a:rPr>
              <a:t>）语言笔触细腻，文辞秀美婉转，善于融化前人诗句入曲，熔铸成优美的意境。 </a:t>
            </a:r>
          </a:p>
          <a:p>
            <a:pPr indent="0">
              <a:lnSpc>
                <a:spcPct val="150000"/>
              </a:lnSpc>
              <a:buNone/>
            </a:pPr>
            <a:endParaRPr lang="en-US" altLang="zh-CN" dirty="0" smtClean="0">
              <a:latin typeface="Microsoft YaHei" charset="-122"/>
              <a:ea typeface="Microsoft YaHei" charset="-122"/>
              <a:cs typeface="Microsoft YaHei" charset="-122"/>
            </a:endParaRPr>
          </a:p>
        </p:txBody>
      </p:sp>
      <p:sp>
        <p:nvSpPr>
          <p:cNvPr id="3" name="文本框 2"/>
          <p:cNvSpPr txBox="1"/>
          <p:nvPr/>
        </p:nvSpPr>
        <p:spPr>
          <a:xfrm>
            <a:off x="0" y="80010"/>
            <a:ext cx="4305300" cy="337185"/>
          </a:xfrm>
          <a:prstGeom prst="rect">
            <a:avLst/>
          </a:prstGeom>
          <a:noFill/>
        </p:spPr>
        <p:txBody>
          <a:bodyPr wrap="square" rtlCol="0">
            <a:spAutoFit/>
          </a:bodyPr>
          <a:lstStyle/>
          <a:p>
            <a:r>
              <a:rPr lang="en-US" altLang="zh-CN" sz="160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11.3.1  </a:t>
            </a:r>
            <a:r>
              <a:rPr sz="160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郑光祖</a:t>
            </a:r>
          </a:p>
        </p:txBody>
      </p:sp>
      <p:pic>
        <p:nvPicPr>
          <p:cNvPr id="8" name="图片 7"/>
          <p:cNvPicPr>
            <a:picLocks noChangeAspect="1"/>
          </p:cNvPicPr>
          <p:nvPr/>
        </p:nvPicPr>
        <p:blipFill>
          <a:blip r:embed="rId3"/>
          <a:stretch>
            <a:fillRect/>
          </a:stretch>
        </p:blipFill>
        <p:spPr>
          <a:xfrm>
            <a:off x="0" y="0"/>
            <a:ext cx="4159624" cy="1113675"/>
          </a:xfrm>
          <a:prstGeom prst="rect">
            <a:avLst/>
          </a:prstGeom>
        </p:spPr>
      </p:pic>
    </p:spTree>
    <p:extLst>
      <p:ext uri="{BB962C8B-B14F-4D97-AF65-F5344CB8AC3E}">
        <p14:creationId xmlns:p14="http://schemas.microsoft.com/office/powerpoint/2010/main" val="243130887"/>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p:cNvSpPr>
            <a:spLocks noGrp="1"/>
          </p:cNvSpPr>
          <p:nvPr>
            <p:ph type="body" idx="4294967295"/>
          </p:nvPr>
        </p:nvSpPr>
        <p:spPr>
          <a:xfrm>
            <a:off x="577516" y="1124585"/>
            <a:ext cx="11871158" cy="5565608"/>
          </a:xfrm>
        </p:spPr>
        <p:txBody>
          <a:bodyPr>
            <a:noAutofit/>
          </a:bodyPr>
          <a:lstStyle/>
          <a:p>
            <a:pPr marL="0" indent="0">
              <a:lnSpc>
                <a:spcPct val="150000"/>
              </a:lnSpc>
              <a:buNone/>
            </a:pPr>
            <a:r>
              <a:rPr lang="zh-CN" altLang="en-US" b="1" dirty="0" smtClean="0">
                <a:sym typeface="+mn-ea"/>
              </a:rPr>
              <a:t>四、</a:t>
            </a:r>
            <a:r>
              <a:rPr lang="zh-CN" altLang="en-US" b="1" dirty="0" smtClean="0">
                <a:sym typeface="+mn-ea"/>
              </a:rPr>
              <a:t>宫天梃</a:t>
            </a:r>
            <a:r>
              <a:rPr lang="en-US" altLang="zh-CN" b="1" dirty="0" smtClean="0">
                <a:sym typeface="+mn-ea"/>
              </a:rPr>
              <a:t>《</a:t>
            </a:r>
            <a:r>
              <a:rPr lang="zh-CN" altLang="en-US" b="1" dirty="0" smtClean="0">
                <a:sym typeface="+mn-ea"/>
              </a:rPr>
              <a:t>范张鸡黍</a:t>
            </a:r>
            <a:r>
              <a:rPr lang="en-US" altLang="zh-CN" b="1" dirty="0" smtClean="0">
                <a:sym typeface="+mn-ea"/>
              </a:rPr>
              <a:t>》</a:t>
            </a:r>
            <a:r>
              <a:rPr lang="zh-CN" altLang="en-US" b="1" dirty="0" smtClean="0">
                <a:solidFill>
                  <a:srgbClr val="00B050"/>
                </a:solidFill>
                <a:sym typeface="+mn-ea"/>
              </a:rPr>
              <a:t>［</a:t>
            </a:r>
            <a:r>
              <a:rPr lang="zh-CN" altLang="en-US" b="1" dirty="0" smtClean="0">
                <a:solidFill>
                  <a:schemeClr val="bg1">
                    <a:lumMod val="50000"/>
                  </a:schemeClr>
                </a:solidFill>
                <a:sym typeface="+mn-ea"/>
              </a:rPr>
              <a:t>名词／简答</a:t>
            </a:r>
            <a:r>
              <a:rPr lang="zh-CN" altLang="en-US" b="1" dirty="0" smtClean="0">
                <a:solidFill>
                  <a:srgbClr val="00B050"/>
                </a:solidFill>
                <a:sym typeface="+mn-ea"/>
              </a:rPr>
              <a:t>／重要］</a:t>
            </a:r>
            <a:endParaRPr lang="en-US" altLang="zh-CN" b="1" dirty="0" smtClean="0">
              <a:solidFill>
                <a:srgbClr val="00B050"/>
              </a:solidFill>
              <a:sym typeface="+mn-ea"/>
            </a:endParaRPr>
          </a:p>
          <a:p>
            <a:pPr marL="0" indent="0">
              <a:lnSpc>
                <a:spcPct val="150000"/>
              </a:lnSpc>
              <a:buNone/>
            </a:pPr>
            <a:r>
              <a:rPr lang="zh-CN" altLang="en-US" dirty="0" smtClean="0"/>
              <a:t>（</a:t>
            </a:r>
            <a:r>
              <a:rPr lang="en-US" altLang="zh-CN" dirty="0" smtClean="0"/>
              <a:t>1</a:t>
            </a:r>
            <a:r>
              <a:rPr lang="zh-CN" altLang="en-US" dirty="0" smtClean="0"/>
              <a:t>）元代</a:t>
            </a:r>
            <a:r>
              <a:rPr lang="zh-CN" altLang="en-US" dirty="0" smtClean="0">
                <a:solidFill>
                  <a:srgbClr val="C00000"/>
                </a:solidFill>
                <a:sym typeface="+mn-ea"/>
              </a:rPr>
              <a:t>宫天梃</a:t>
            </a:r>
            <a:r>
              <a:rPr lang="zh-CN" altLang="en-US" dirty="0" smtClean="0">
                <a:sym typeface="+mn-ea"/>
              </a:rPr>
              <a:t>杂剧代表作</a:t>
            </a:r>
            <a:r>
              <a:rPr lang="zh-CN" altLang="en-US" b="1" dirty="0" smtClean="0">
                <a:sym typeface="+mn-ea"/>
              </a:rPr>
              <a:t>；</a:t>
            </a:r>
            <a:endParaRPr lang="en-US" altLang="zh-CN" b="1" dirty="0" smtClean="0">
              <a:sym typeface="+mn-ea"/>
            </a:endParaRPr>
          </a:p>
          <a:p>
            <a:pPr marL="0" indent="0">
              <a:lnSpc>
                <a:spcPct val="150000"/>
              </a:lnSpc>
              <a:buNone/>
            </a:pPr>
            <a:r>
              <a:rPr lang="zh-CN" altLang="en-US" dirty="0" smtClean="0"/>
              <a:t>（</a:t>
            </a:r>
            <a:r>
              <a:rPr lang="en-US" altLang="zh-CN" dirty="0" smtClean="0"/>
              <a:t>2</a:t>
            </a:r>
            <a:r>
              <a:rPr lang="zh-CN" altLang="en-US" dirty="0" smtClean="0"/>
              <a:t>）</a:t>
            </a:r>
            <a:r>
              <a:rPr lang="zh-CN" altLang="zh-CN" dirty="0" smtClean="0"/>
              <a:t>据</a:t>
            </a:r>
            <a:r>
              <a:rPr lang="zh-CN" altLang="zh-CN" dirty="0"/>
              <a:t>《后汉书·</a:t>
            </a:r>
            <a:r>
              <a:rPr lang="zh-CN" altLang="zh-CN" dirty="0" smtClean="0"/>
              <a:t>独行传》所</a:t>
            </a:r>
            <a:r>
              <a:rPr lang="zh-CN" altLang="en-US" dirty="0" smtClean="0"/>
              <a:t>改而</a:t>
            </a:r>
            <a:r>
              <a:rPr lang="zh-CN" altLang="zh-CN" dirty="0" smtClean="0"/>
              <a:t>成</a:t>
            </a:r>
            <a:r>
              <a:rPr lang="zh-CN" altLang="en-US" dirty="0" smtClean="0"/>
              <a:t>，主要描写</a:t>
            </a:r>
            <a:r>
              <a:rPr lang="zh-CN" altLang="zh-CN" dirty="0" smtClean="0">
                <a:solidFill>
                  <a:srgbClr val="FF0000"/>
                </a:solidFill>
              </a:rPr>
              <a:t>范、张、孔、王</a:t>
            </a:r>
            <a:r>
              <a:rPr lang="zh-CN" altLang="zh-CN" dirty="0" smtClean="0"/>
              <a:t>四人</a:t>
            </a:r>
            <a:r>
              <a:rPr lang="zh-CN" altLang="en-US" dirty="0" smtClean="0"/>
              <a:t>友情；</a:t>
            </a:r>
            <a:endParaRPr lang="en-US" altLang="zh-CN" dirty="0" smtClean="0"/>
          </a:p>
          <a:p>
            <a:pPr marL="0" indent="0">
              <a:lnSpc>
                <a:spcPct val="150000"/>
              </a:lnSpc>
              <a:buNone/>
            </a:pPr>
            <a:r>
              <a:rPr lang="zh-CN" altLang="en-US" dirty="0" smtClean="0"/>
              <a:t>（</a:t>
            </a:r>
            <a:r>
              <a:rPr lang="en-US" altLang="zh-CN" dirty="0" smtClean="0"/>
              <a:t>2</a:t>
            </a:r>
            <a:r>
              <a:rPr lang="zh-CN" altLang="en-US" dirty="0" smtClean="0"/>
              <a:t>）</a:t>
            </a:r>
            <a:r>
              <a:rPr lang="zh-CN" altLang="zh-CN" dirty="0" smtClean="0"/>
              <a:t>道德</a:t>
            </a:r>
            <a:r>
              <a:rPr lang="zh-CN" altLang="zh-CN" dirty="0"/>
              <a:t>评判色彩鲜明，在歌颂</a:t>
            </a:r>
            <a:r>
              <a:rPr lang="zh-CN" altLang="zh-CN" dirty="0">
                <a:solidFill>
                  <a:srgbClr val="FF0000"/>
                </a:solidFill>
              </a:rPr>
              <a:t>人间友情</a:t>
            </a:r>
            <a:r>
              <a:rPr lang="zh-CN" altLang="zh-CN" dirty="0"/>
              <a:t>的同时，抨击了</a:t>
            </a:r>
            <a:r>
              <a:rPr lang="zh-CN" altLang="zh-CN" dirty="0">
                <a:solidFill>
                  <a:srgbClr val="FF0000"/>
                </a:solidFill>
              </a:rPr>
              <a:t>仕途的黑暗</a:t>
            </a:r>
            <a:r>
              <a:rPr lang="zh-CN" altLang="zh-CN" dirty="0"/>
              <a:t>。 </a:t>
            </a:r>
            <a:endParaRPr lang="zh-CN" altLang="en-US" dirty="0"/>
          </a:p>
        </p:txBody>
      </p:sp>
      <p:sp>
        <p:nvSpPr>
          <p:cNvPr id="3" name="文本框 2"/>
          <p:cNvSpPr txBox="1"/>
          <p:nvPr/>
        </p:nvSpPr>
        <p:spPr>
          <a:xfrm>
            <a:off x="0" y="80010"/>
            <a:ext cx="4305300" cy="337185"/>
          </a:xfrm>
          <a:prstGeom prst="rect">
            <a:avLst/>
          </a:prstGeom>
          <a:noFill/>
        </p:spPr>
        <p:txBody>
          <a:bodyPr wrap="square" rtlCol="0">
            <a:spAutoFit/>
          </a:bodyPr>
          <a:lstStyle/>
          <a:p>
            <a:r>
              <a:rPr lang="en-US" altLang="zh-CN" sz="160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11.3.2  </a:t>
            </a:r>
            <a:r>
              <a:rPr sz="160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宫天挺</a:t>
            </a:r>
          </a:p>
        </p:txBody>
      </p:sp>
      <p:pic>
        <p:nvPicPr>
          <p:cNvPr id="8" name="图片 7"/>
          <p:cNvPicPr>
            <a:picLocks noChangeAspect="1"/>
          </p:cNvPicPr>
          <p:nvPr/>
        </p:nvPicPr>
        <p:blipFill>
          <a:blip r:embed="rId3"/>
          <a:stretch>
            <a:fillRect/>
          </a:stretch>
        </p:blipFill>
        <p:spPr>
          <a:xfrm>
            <a:off x="0" y="0"/>
            <a:ext cx="4159624" cy="1113675"/>
          </a:xfrm>
          <a:prstGeom prst="rect">
            <a:avLst/>
          </a:prstGeom>
        </p:spPr>
      </p:pic>
    </p:spTree>
    <p:extLst>
      <p:ext uri="{BB962C8B-B14F-4D97-AF65-F5344CB8AC3E}">
        <p14:creationId xmlns:p14="http://schemas.microsoft.com/office/powerpoint/2010/main" val="444956927"/>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p:cNvSpPr>
            <a:spLocks noGrp="1"/>
          </p:cNvSpPr>
          <p:nvPr>
            <p:ph type="body" idx="4294967295"/>
          </p:nvPr>
        </p:nvSpPr>
        <p:spPr>
          <a:xfrm>
            <a:off x="577516" y="1124585"/>
            <a:ext cx="11871158" cy="5565608"/>
          </a:xfrm>
        </p:spPr>
        <p:txBody>
          <a:bodyPr>
            <a:noAutofit/>
          </a:bodyPr>
          <a:lstStyle/>
          <a:p>
            <a:pPr marL="0" indent="0">
              <a:lnSpc>
                <a:spcPct val="150000"/>
              </a:lnSpc>
              <a:buNone/>
            </a:pPr>
            <a:r>
              <a:rPr lang="zh-CN" altLang="en-US" b="1" dirty="0" smtClean="0">
                <a:sym typeface="+mn-ea"/>
              </a:rPr>
              <a:t>五、</a:t>
            </a:r>
            <a:r>
              <a:rPr lang="zh-CN" altLang="en-US" b="1" dirty="0" smtClean="0">
                <a:solidFill>
                  <a:schemeClr val="bg1">
                    <a:lumMod val="50000"/>
                  </a:schemeClr>
                </a:solidFill>
                <a:sym typeface="+mn-ea"/>
              </a:rPr>
              <a:t>乔吉</a:t>
            </a:r>
            <a:r>
              <a:rPr lang="en-US" altLang="zh-CN" b="1" dirty="0" smtClean="0">
                <a:sym typeface="+mn-ea"/>
              </a:rPr>
              <a:t>《</a:t>
            </a:r>
            <a:r>
              <a:rPr lang="zh-CN" altLang="en-US" b="1" dirty="0">
                <a:sym typeface="+mn-ea"/>
              </a:rPr>
              <a:t>两世姻缘</a:t>
            </a:r>
            <a:r>
              <a:rPr lang="en-US" altLang="zh-CN" b="1" dirty="0">
                <a:sym typeface="+mn-ea"/>
              </a:rPr>
              <a:t>》</a:t>
            </a:r>
            <a:r>
              <a:rPr lang="zh-CN" altLang="en-US" b="1" dirty="0">
                <a:solidFill>
                  <a:srgbClr val="00B050"/>
                </a:solidFill>
                <a:sym typeface="+mn-ea"/>
              </a:rPr>
              <a:t>［</a:t>
            </a:r>
            <a:r>
              <a:rPr lang="zh-CN" altLang="en-US" b="1" dirty="0">
                <a:solidFill>
                  <a:schemeClr val="bg1">
                    <a:lumMod val="50000"/>
                  </a:schemeClr>
                </a:solidFill>
                <a:sym typeface="+mn-ea"/>
              </a:rPr>
              <a:t>选择／简答</a:t>
            </a:r>
            <a:r>
              <a:rPr lang="zh-CN" altLang="en-US" b="1" dirty="0">
                <a:solidFill>
                  <a:srgbClr val="00B050"/>
                </a:solidFill>
                <a:sym typeface="+mn-ea"/>
              </a:rPr>
              <a:t>］</a:t>
            </a:r>
          </a:p>
          <a:p>
            <a:pPr marL="0" indent="0">
              <a:lnSpc>
                <a:spcPct val="150000"/>
              </a:lnSpc>
              <a:buNone/>
            </a:pPr>
            <a:r>
              <a:rPr lang="zh-CN" altLang="en-US" dirty="0" smtClean="0"/>
              <a:t>（</a:t>
            </a:r>
            <a:r>
              <a:rPr lang="en-US" altLang="zh-CN" dirty="0" smtClean="0"/>
              <a:t>1</a:t>
            </a:r>
            <a:r>
              <a:rPr lang="zh-CN" altLang="en-US" dirty="0" smtClean="0"/>
              <a:t>）元代</a:t>
            </a:r>
            <a:r>
              <a:rPr lang="zh-CN" altLang="en-US" dirty="0" smtClean="0">
                <a:solidFill>
                  <a:srgbClr val="C00000"/>
                </a:solidFill>
              </a:rPr>
              <a:t>乔吉</a:t>
            </a:r>
            <a:r>
              <a:rPr lang="zh-CN" altLang="en-US" dirty="0" smtClean="0"/>
              <a:t>杂剧代表作；</a:t>
            </a:r>
            <a:endParaRPr lang="en-US" altLang="zh-CN" dirty="0" smtClean="0"/>
          </a:p>
          <a:p>
            <a:pPr marL="0" indent="0">
              <a:lnSpc>
                <a:spcPct val="150000"/>
              </a:lnSpc>
              <a:buNone/>
            </a:pPr>
            <a:r>
              <a:rPr lang="zh-CN" altLang="en-US" dirty="0" smtClean="0"/>
              <a:t>（</a:t>
            </a:r>
            <a:r>
              <a:rPr lang="en-US" altLang="zh-CN" dirty="0" smtClean="0"/>
              <a:t>2</a:t>
            </a:r>
            <a:r>
              <a:rPr lang="zh-CN" altLang="en-US" dirty="0" smtClean="0"/>
              <a:t>）据</a:t>
            </a:r>
            <a:r>
              <a:rPr lang="zh-CN" altLang="zh-CN" dirty="0" smtClean="0"/>
              <a:t>唐</a:t>
            </a:r>
            <a:r>
              <a:rPr lang="en-US" altLang="zh-CN" dirty="0" smtClean="0"/>
              <a:t>《</a:t>
            </a:r>
            <a:r>
              <a:rPr lang="zh-CN" altLang="zh-CN" dirty="0" smtClean="0"/>
              <a:t>云溪</a:t>
            </a:r>
            <a:r>
              <a:rPr lang="zh-CN" altLang="zh-CN" dirty="0"/>
              <a:t>友议</a:t>
            </a:r>
            <a:r>
              <a:rPr lang="zh-CN" altLang="zh-CN" dirty="0" smtClean="0"/>
              <a:t>》</a:t>
            </a:r>
            <a:r>
              <a:rPr lang="zh-CN" altLang="en-US" dirty="0" smtClean="0"/>
              <a:t>改成，</a:t>
            </a:r>
            <a:r>
              <a:rPr lang="zh-CN" altLang="zh-CN" dirty="0" smtClean="0"/>
              <a:t>写</a:t>
            </a:r>
            <a:r>
              <a:rPr lang="zh-CN" altLang="zh-CN" dirty="0"/>
              <a:t>洛阳歌妓</a:t>
            </a:r>
            <a:r>
              <a:rPr lang="zh-CN" altLang="zh-CN" dirty="0">
                <a:solidFill>
                  <a:srgbClr val="C00000"/>
                </a:solidFill>
              </a:rPr>
              <a:t>韩玉箫</a:t>
            </a:r>
            <a:r>
              <a:rPr lang="zh-CN" altLang="zh-CN" dirty="0"/>
              <a:t>与书生</a:t>
            </a:r>
            <a:r>
              <a:rPr lang="zh-CN" altLang="zh-CN" dirty="0">
                <a:solidFill>
                  <a:srgbClr val="C00000"/>
                </a:solidFill>
              </a:rPr>
              <a:t>韦皋</a:t>
            </a:r>
            <a:r>
              <a:rPr lang="zh-CN" altLang="zh-CN" dirty="0"/>
              <a:t>相爱</a:t>
            </a:r>
            <a:r>
              <a:rPr lang="zh-CN" altLang="en-US" dirty="0"/>
              <a:t>的两世姻缘爱情</a:t>
            </a:r>
            <a:r>
              <a:rPr lang="zh-CN" altLang="en-US" dirty="0" smtClean="0"/>
              <a:t>故事</a:t>
            </a:r>
            <a:endParaRPr lang="en-US" altLang="zh-CN" dirty="0" smtClean="0"/>
          </a:p>
          <a:p>
            <a:pPr marL="0" indent="0">
              <a:lnSpc>
                <a:spcPct val="150000"/>
              </a:lnSpc>
              <a:buNone/>
            </a:pPr>
            <a:r>
              <a:rPr lang="zh-CN" altLang="en-US" dirty="0" smtClean="0"/>
              <a:t>（</a:t>
            </a:r>
            <a:r>
              <a:rPr lang="en-US" altLang="zh-CN" dirty="0" smtClean="0"/>
              <a:t>3</a:t>
            </a:r>
            <a:r>
              <a:rPr lang="zh-CN" altLang="en-US" dirty="0" smtClean="0"/>
              <a:t>）</a:t>
            </a:r>
            <a:r>
              <a:rPr lang="zh-CN" altLang="zh-CN" dirty="0" smtClean="0"/>
              <a:t>曲词</a:t>
            </a:r>
            <a:r>
              <a:rPr lang="zh-CN" altLang="en-US" dirty="0">
                <a:solidFill>
                  <a:srgbClr val="C00000"/>
                </a:solidFill>
              </a:rPr>
              <a:t>清理雅正</a:t>
            </a:r>
            <a:r>
              <a:rPr lang="zh-CN" altLang="en-US" dirty="0"/>
              <a:t>，</a:t>
            </a:r>
            <a:r>
              <a:rPr lang="zh-CN" altLang="zh-CN" dirty="0"/>
              <a:t>既</a:t>
            </a:r>
            <a:r>
              <a:rPr lang="zh-CN" altLang="zh-CN" dirty="0">
                <a:solidFill>
                  <a:srgbClr val="C00000"/>
                </a:solidFill>
              </a:rPr>
              <a:t>优美又极有感染力</a:t>
            </a:r>
            <a:r>
              <a:rPr lang="zh-CN" altLang="zh-CN" dirty="0"/>
              <a:t>。</a:t>
            </a:r>
          </a:p>
          <a:p>
            <a:pPr marL="0" indent="0">
              <a:lnSpc>
                <a:spcPct val="150000"/>
              </a:lnSpc>
              <a:buNone/>
            </a:pPr>
            <a:endParaRPr lang="zh-CN" altLang="en-US" dirty="0"/>
          </a:p>
        </p:txBody>
      </p:sp>
      <p:sp>
        <p:nvSpPr>
          <p:cNvPr id="3" name="文本框 2"/>
          <p:cNvSpPr txBox="1"/>
          <p:nvPr/>
        </p:nvSpPr>
        <p:spPr>
          <a:xfrm>
            <a:off x="0" y="80010"/>
            <a:ext cx="4305300" cy="337185"/>
          </a:xfrm>
          <a:prstGeom prst="rect">
            <a:avLst/>
          </a:prstGeom>
          <a:noFill/>
        </p:spPr>
        <p:txBody>
          <a:bodyPr wrap="square" rtlCol="0">
            <a:spAutoFit/>
          </a:bodyPr>
          <a:lstStyle/>
          <a:p>
            <a:r>
              <a:rPr lang="en-US" altLang="zh-CN" sz="160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11.3.2  </a:t>
            </a:r>
            <a:r>
              <a:rPr sz="160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宫天挺</a:t>
            </a:r>
          </a:p>
        </p:txBody>
      </p:sp>
      <p:pic>
        <p:nvPicPr>
          <p:cNvPr id="8" name="图片 7"/>
          <p:cNvPicPr>
            <a:picLocks noChangeAspect="1"/>
          </p:cNvPicPr>
          <p:nvPr/>
        </p:nvPicPr>
        <p:blipFill>
          <a:blip r:embed="rId3"/>
          <a:stretch>
            <a:fillRect/>
          </a:stretch>
        </p:blipFill>
        <p:spPr>
          <a:xfrm>
            <a:off x="0" y="0"/>
            <a:ext cx="4159624" cy="1113675"/>
          </a:xfrm>
          <a:prstGeom prst="rect">
            <a:avLst/>
          </a:prstGeom>
        </p:spPr>
      </p:pic>
    </p:spTree>
    <p:extLst>
      <p:ext uri="{BB962C8B-B14F-4D97-AF65-F5344CB8AC3E}">
        <p14:creationId xmlns:p14="http://schemas.microsoft.com/office/powerpoint/2010/main" val="1388083914"/>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p:cNvSpPr>
            <a:spLocks noGrp="1"/>
          </p:cNvSpPr>
          <p:nvPr>
            <p:ph type="body" idx="4294967295"/>
          </p:nvPr>
        </p:nvSpPr>
        <p:spPr>
          <a:xfrm>
            <a:off x="687882" y="1124585"/>
            <a:ext cx="11672331" cy="6014152"/>
          </a:xfrm>
        </p:spPr>
        <p:txBody>
          <a:bodyPr>
            <a:normAutofit/>
          </a:bodyPr>
          <a:lstStyle/>
          <a:p>
            <a:pPr marL="0" indent="0">
              <a:lnSpc>
                <a:spcPct val="150000"/>
              </a:lnSpc>
              <a:buNone/>
            </a:pPr>
            <a:r>
              <a:rPr lang="zh-CN" altLang="en-US" b="1" dirty="0" smtClean="0">
                <a:latin typeface="Microsoft YaHei" charset="-122"/>
                <a:ea typeface="Microsoft YaHei" charset="-122"/>
                <a:cs typeface="Microsoft YaHei" charset="-122"/>
                <a:sym typeface="+mn-ea"/>
              </a:rPr>
              <a:t>六、</a:t>
            </a:r>
            <a:r>
              <a:rPr lang="zh-CN" altLang="en-US" b="1" dirty="0" smtClean="0">
                <a:latin typeface="Microsoft YaHei" charset="-122"/>
                <a:ea typeface="Microsoft YaHei" charset="-122"/>
                <a:cs typeface="Microsoft YaHei" charset="-122"/>
                <a:sym typeface="+mn-ea"/>
              </a:rPr>
              <a:t>秦简夫 </a:t>
            </a:r>
            <a:r>
              <a:rPr lang="en-US" altLang="zh-CN" b="1" dirty="0">
                <a:latin typeface="Microsoft YaHei" charset="-122"/>
                <a:ea typeface="Microsoft YaHei" charset="-122"/>
                <a:cs typeface="Microsoft YaHei" charset="-122"/>
                <a:sym typeface="+mn-ea"/>
              </a:rPr>
              <a:t>《</a:t>
            </a:r>
            <a:r>
              <a:rPr lang="zh-CN" altLang="en-US" b="1" dirty="0">
                <a:latin typeface="Microsoft YaHei" charset="-122"/>
                <a:ea typeface="Microsoft YaHei" charset="-122"/>
                <a:cs typeface="Microsoft YaHei" charset="-122"/>
                <a:sym typeface="+mn-ea"/>
              </a:rPr>
              <a:t>东堂老</a:t>
            </a:r>
            <a:r>
              <a:rPr lang="en-US" altLang="zh-CN" b="1" dirty="0">
                <a:latin typeface="Microsoft YaHei" charset="-122"/>
                <a:ea typeface="Microsoft YaHei" charset="-122"/>
                <a:cs typeface="Microsoft YaHei" charset="-122"/>
                <a:sym typeface="+mn-ea"/>
              </a:rPr>
              <a:t>》</a:t>
            </a:r>
            <a:r>
              <a:rPr lang="zh-CN" altLang="en-US" b="1" dirty="0">
                <a:latin typeface="Microsoft YaHei" charset="-122"/>
                <a:ea typeface="Microsoft YaHei" charset="-122"/>
                <a:cs typeface="Microsoft YaHei" charset="-122"/>
                <a:sym typeface="+mn-ea"/>
              </a:rPr>
              <a:t>思想内容</a:t>
            </a:r>
            <a:r>
              <a:rPr lang="zh-CN" altLang="en-US" b="1" dirty="0" smtClean="0">
                <a:solidFill>
                  <a:srgbClr val="00B050"/>
                </a:solidFill>
                <a:latin typeface="Microsoft YaHei" charset="-122"/>
                <a:ea typeface="Microsoft YaHei" charset="-122"/>
                <a:cs typeface="Microsoft YaHei" charset="-122"/>
                <a:sym typeface="+mn-ea"/>
              </a:rPr>
              <a:t>［名词</a:t>
            </a:r>
            <a:r>
              <a:rPr lang="zh-CN" altLang="en-US" b="1" dirty="0" smtClean="0">
                <a:solidFill>
                  <a:srgbClr val="00B050"/>
                </a:solidFill>
                <a:latin typeface="Microsoft YaHei" charset="-122"/>
                <a:ea typeface="Microsoft YaHei" charset="-122"/>
                <a:cs typeface="Microsoft YaHei" charset="-122"/>
                <a:sym typeface="+mn-ea"/>
              </a:rPr>
              <a:t>／简答</a:t>
            </a:r>
            <a:r>
              <a:rPr lang="zh-CN" altLang="en-US" b="1" dirty="0" smtClean="0">
                <a:solidFill>
                  <a:srgbClr val="00B050"/>
                </a:solidFill>
                <a:latin typeface="Microsoft YaHei" charset="-122"/>
                <a:ea typeface="Microsoft YaHei" charset="-122"/>
                <a:cs typeface="Microsoft YaHei" charset="-122"/>
                <a:sym typeface="+mn-ea"/>
              </a:rPr>
              <a:t>］</a:t>
            </a:r>
            <a:endParaRPr lang="en-US" altLang="zh-CN" b="1" dirty="0" smtClean="0">
              <a:solidFill>
                <a:srgbClr val="00B050"/>
              </a:solidFill>
              <a:latin typeface="Microsoft YaHei" charset="-122"/>
              <a:ea typeface="Microsoft YaHei" charset="-122"/>
              <a:cs typeface="Microsoft YaHei" charset="-122"/>
              <a:sym typeface="+mn-ea"/>
            </a:endParaRPr>
          </a:p>
          <a:p>
            <a:pPr indent="0">
              <a:lnSpc>
                <a:spcPct val="150000"/>
              </a:lnSpc>
              <a:buNone/>
            </a:pPr>
            <a:r>
              <a:rPr lang="en-US" altLang="zh-CN" b="1" dirty="0" smtClean="0">
                <a:latin typeface="Microsoft YaHei" charset="-122"/>
                <a:ea typeface="Microsoft YaHei" charset="-122"/>
                <a:cs typeface="Microsoft YaHei" charset="-122"/>
                <a:sym typeface="+mn-ea"/>
              </a:rPr>
              <a:t>1</a:t>
            </a:r>
            <a:r>
              <a:rPr lang="zh-CN" altLang="en-US" b="1" dirty="0" smtClean="0">
                <a:latin typeface="Microsoft YaHei" charset="-122"/>
                <a:ea typeface="Microsoft YaHei" charset="-122"/>
                <a:cs typeface="Microsoft YaHei" charset="-122"/>
                <a:sym typeface="+mn-ea"/>
              </a:rPr>
              <a:t>、</a:t>
            </a:r>
            <a:r>
              <a:rPr lang="zh-CN" altLang="en-US" b="1" dirty="0" smtClean="0">
                <a:solidFill>
                  <a:srgbClr val="C00000"/>
                </a:solidFill>
                <a:latin typeface="Microsoft YaHei" charset="-122"/>
                <a:ea typeface="Microsoft YaHei" charset="-122"/>
                <a:cs typeface="Microsoft YaHei" charset="-122"/>
                <a:sym typeface="+mn-ea"/>
              </a:rPr>
              <a:t>思想内容</a:t>
            </a:r>
            <a:endParaRPr lang="en-US" altLang="zh-CN" b="1" dirty="0" smtClean="0">
              <a:solidFill>
                <a:srgbClr val="C00000"/>
              </a:solidFill>
              <a:latin typeface="Microsoft YaHei" charset="-122"/>
              <a:ea typeface="Microsoft YaHei" charset="-122"/>
              <a:cs typeface="Microsoft YaHei" charset="-122"/>
              <a:sym typeface="+mn-ea"/>
            </a:endParaRPr>
          </a:p>
          <a:p>
            <a:pPr indent="0">
              <a:lnSpc>
                <a:spcPct val="150000"/>
              </a:lnSpc>
              <a:buNone/>
            </a:pPr>
            <a:r>
              <a:rPr lang="zh-CN" altLang="en-US" dirty="0" smtClean="0">
                <a:latin typeface="Microsoft YaHei" charset="-122"/>
                <a:ea typeface="Microsoft YaHei" charset="-122"/>
                <a:cs typeface="Microsoft YaHei" charset="-122"/>
                <a:sym typeface="+mn-ea"/>
              </a:rPr>
              <a:t>（</a:t>
            </a:r>
            <a:r>
              <a:rPr lang="en-US" altLang="zh-CN" dirty="0" smtClean="0">
                <a:latin typeface="Microsoft YaHei" charset="-122"/>
                <a:ea typeface="Microsoft YaHei" charset="-122"/>
                <a:cs typeface="Microsoft YaHei" charset="-122"/>
                <a:sym typeface="+mn-ea"/>
              </a:rPr>
              <a:t>1</a:t>
            </a:r>
            <a:r>
              <a:rPr lang="zh-CN" altLang="en-US" dirty="0" smtClean="0">
                <a:latin typeface="Microsoft YaHei" charset="-122"/>
                <a:ea typeface="Microsoft YaHei" charset="-122"/>
                <a:cs typeface="Microsoft YaHei" charset="-122"/>
                <a:sym typeface="+mn-ea"/>
              </a:rPr>
              <a:t>）元代秦简夫杂居代表；</a:t>
            </a:r>
            <a:endParaRPr lang="en-US" altLang="zh-CN" dirty="0" smtClean="0">
              <a:latin typeface="Microsoft YaHei" charset="-122"/>
              <a:ea typeface="Microsoft YaHei" charset="-122"/>
              <a:cs typeface="Microsoft YaHei" charset="-122"/>
              <a:sym typeface="+mn-ea"/>
            </a:endParaRPr>
          </a:p>
          <a:p>
            <a:pPr indent="0">
              <a:lnSpc>
                <a:spcPct val="150000"/>
              </a:lnSpc>
              <a:buNone/>
            </a:pPr>
            <a:r>
              <a:rPr lang="zh-CN" altLang="en-US" dirty="0" smtClean="0">
                <a:latin typeface="Microsoft YaHei" charset="-122"/>
                <a:ea typeface="Microsoft YaHei" charset="-122"/>
                <a:cs typeface="Microsoft YaHei" charset="-122"/>
                <a:sym typeface="+mn-ea"/>
              </a:rPr>
              <a:t>（</a:t>
            </a:r>
            <a:r>
              <a:rPr lang="en-US" altLang="zh-CN" dirty="0" smtClean="0">
                <a:latin typeface="Microsoft YaHei" charset="-122"/>
                <a:ea typeface="Microsoft YaHei" charset="-122"/>
                <a:cs typeface="Microsoft YaHei" charset="-122"/>
                <a:sym typeface="+mn-ea"/>
              </a:rPr>
              <a:t>2</a:t>
            </a:r>
            <a:r>
              <a:rPr lang="zh-CN" altLang="en-US" dirty="0" smtClean="0">
                <a:latin typeface="Microsoft YaHei" charset="-122"/>
                <a:ea typeface="Microsoft YaHei" charset="-122"/>
                <a:cs typeface="Microsoft YaHei" charset="-122"/>
                <a:sym typeface="+mn-ea"/>
              </a:rPr>
              <a:t>）写</a:t>
            </a:r>
            <a:r>
              <a:rPr lang="zh-CN" altLang="en-US" dirty="0">
                <a:latin typeface="Microsoft YaHei" charset="-122"/>
                <a:ea typeface="Microsoft YaHei" charset="-122"/>
                <a:cs typeface="Microsoft YaHei" charset="-122"/>
                <a:sym typeface="+mn-ea"/>
              </a:rPr>
              <a:t>商人</a:t>
            </a:r>
            <a:r>
              <a:rPr lang="zh-CN" altLang="en-US" dirty="0" smtClean="0">
                <a:solidFill>
                  <a:srgbClr val="C00000"/>
                </a:solidFill>
                <a:latin typeface="Microsoft YaHei" charset="-122"/>
                <a:ea typeface="Microsoft YaHei" charset="-122"/>
                <a:cs typeface="Microsoft YaHei" charset="-122"/>
                <a:sym typeface="+mn-ea"/>
              </a:rPr>
              <a:t>李实</a:t>
            </a:r>
            <a:r>
              <a:rPr lang="zh-CN" altLang="en-US" dirty="0" smtClean="0">
                <a:latin typeface="Microsoft YaHei" charset="-122"/>
                <a:ea typeface="Microsoft YaHei" charset="-122"/>
                <a:cs typeface="Microsoft YaHei" charset="-122"/>
                <a:sym typeface="+mn-ea"/>
              </a:rPr>
              <a:t>帮助友人</a:t>
            </a:r>
            <a:r>
              <a:rPr lang="zh-CN" altLang="en-US" dirty="0">
                <a:latin typeface="Microsoft YaHei" charset="-122"/>
                <a:ea typeface="Microsoft YaHei" charset="-122"/>
                <a:cs typeface="Microsoft YaHei" charset="-122"/>
                <a:sym typeface="+mn-ea"/>
              </a:rPr>
              <a:t>不肖子</a:t>
            </a:r>
            <a:r>
              <a:rPr lang="zh-CN" altLang="en-US" dirty="0">
                <a:solidFill>
                  <a:srgbClr val="C00000"/>
                </a:solidFill>
                <a:latin typeface="Microsoft YaHei" charset="-122"/>
                <a:ea typeface="Microsoft YaHei" charset="-122"/>
                <a:cs typeface="Microsoft YaHei" charset="-122"/>
                <a:sym typeface="+mn-ea"/>
              </a:rPr>
              <a:t>扬州奴</a:t>
            </a:r>
            <a:r>
              <a:rPr lang="zh-CN" altLang="en-US" dirty="0">
                <a:latin typeface="Microsoft YaHei" charset="-122"/>
                <a:ea typeface="Microsoft YaHei" charset="-122"/>
                <a:cs typeface="Microsoft YaHei" charset="-122"/>
                <a:sym typeface="+mn-ea"/>
              </a:rPr>
              <a:t>悔过自</a:t>
            </a:r>
            <a:r>
              <a:rPr lang="zh-CN" altLang="en-US" dirty="0" smtClean="0">
                <a:latin typeface="Microsoft YaHei" charset="-122"/>
                <a:ea typeface="Microsoft YaHei" charset="-122"/>
                <a:cs typeface="Microsoft YaHei" charset="-122"/>
                <a:sym typeface="+mn-ea"/>
              </a:rPr>
              <a:t>新、重振家业的故事，</a:t>
            </a:r>
            <a:endParaRPr lang="en-US" altLang="zh-CN" dirty="0" smtClean="0">
              <a:latin typeface="Microsoft YaHei" charset="-122"/>
              <a:ea typeface="Microsoft YaHei" charset="-122"/>
              <a:cs typeface="Microsoft YaHei" charset="-122"/>
              <a:sym typeface="+mn-ea"/>
            </a:endParaRPr>
          </a:p>
          <a:p>
            <a:pPr indent="0">
              <a:lnSpc>
                <a:spcPct val="150000"/>
              </a:lnSpc>
              <a:buNone/>
            </a:pPr>
            <a:r>
              <a:rPr lang="zh-CN" altLang="en-US" dirty="0" smtClean="0">
                <a:latin typeface="Microsoft YaHei" charset="-122"/>
                <a:ea typeface="Microsoft YaHei" charset="-122"/>
                <a:cs typeface="Microsoft YaHei" charset="-122"/>
                <a:sym typeface="+mn-ea"/>
              </a:rPr>
              <a:t>（</a:t>
            </a:r>
            <a:r>
              <a:rPr lang="en-US" altLang="zh-CN" dirty="0" smtClean="0">
                <a:latin typeface="Microsoft YaHei" charset="-122"/>
                <a:ea typeface="Microsoft YaHei" charset="-122"/>
                <a:cs typeface="Microsoft YaHei" charset="-122"/>
                <a:sym typeface="+mn-ea"/>
              </a:rPr>
              <a:t>3</a:t>
            </a:r>
            <a:r>
              <a:rPr lang="zh-CN" altLang="en-US" dirty="0" smtClean="0">
                <a:latin typeface="Microsoft YaHei" charset="-122"/>
                <a:ea typeface="Microsoft YaHei" charset="-122"/>
                <a:cs typeface="Microsoft YaHei" charset="-122"/>
                <a:sym typeface="+mn-ea"/>
              </a:rPr>
              <a:t>）既</a:t>
            </a:r>
            <a:r>
              <a:rPr lang="zh-CN" altLang="en-US" dirty="0">
                <a:latin typeface="Microsoft YaHei" charset="-122"/>
                <a:ea typeface="Microsoft YaHei" charset="-122"/>
                <a:cs typeface="Microsoft YaHei" charset="-122"/>
                <a:sym typeface="+mn-ea"/>
              </a:rPr>
              <a:t>反映了</a:t>
            </a:r>
            <a:r>
              <a:rPr lang="zh-CN" altLang="en-US" dirty="0">
                <a:solidFill>
                  <a:srgbClr val="C00000"/>
                </a:solidFill>
                <a:latin typeface="Microsoft YaHei" charset="-122"/>
                <a:ea typeface="Microsoft YaHei" charset="-122"/>
                <a:cs typeface="Microsoft YaHei" charset="-122"/>
                <a:sym typeface="+mn-ea"/>
              </a:rPr>
              <a:t>对商人和商业的肯定</a:t>
            </a:r>
            <a:r>
              <a:rPr lang="zh-CN" altLang="en-US" dirty="0">
                <a:latin typeface="Microsoft YaHei" charset="-122"/>
                <a:ea typeface="Microsoft YaHei" charset="-122"/>
                <a:cs typeface="Microsoft YaHei" charset="-122"/>
                <a:sym typeface="+mn-ea"/>
              </a:rPr>
              <a:t>，也表现了</a:t>
            </a:r>
            <a:r>
              <a:rPr lang="zh-CN" altLang="en-US" dirty="0">
                <a:solidFill>
                  <a:srgbClr val="C00000"/>
                </a:solidFill>
                <a:latin typeface="Microsoft YaHei" charset="-122"/>
                <a:ea typeface="Microsoft YaHei" charset="-122"/>
                <a:cs typeface="Microsoft YaHei" charset="-122"/>
                <a:sym typeface="+mn-ea"/>
              </a:rPr>
              <a:t>儒家伦理观念</a:t>
            </a:r>
            <a:r>
              <a:rPr lang="zh-CN" altLang="en-US" dirty="0">
                <a:latin typeface="Microsoft YaHei" charset="-122"/>
                <a:ea typeface="Microsoft YaHei" charset="-122"/>
                <a:cs typeface="Microsoft YaHei" charset="-122"/>
                <a:sym typeface="+mn-ea"/>
              </a:rPr>
              <a:t>对商人职业道德的影响</a:t>
            </a:r>
            <a:r>
              <a:rPr lang="zh-CN" altLang="en-US" dirty="0" smtClean="0">
                <a:latin typeface="Microsoft YaHei" charset="-122"/>
                <a:ea typeface="Microsoft YaHei" charset="-122"/>
                <a:cs typeface="Microsoft YaHei" charset="-122"/>
                <a:sym typeface="+mn-ea"/>
              </a:rPr>
              <a:t>。</a:t>
            </a:r>
            <a:endParaRPr lang="en-US" altLang="zh-CN" dirty="0" smtClean="0">
              <a:latin typeface="Microsoft YaHei" charset="-122"/>
              <a:ea typeface="Microsoft YaHei" charset="-122"/>
              <a:cs typeface="Microsoft YaHei" charset="-122"/>
              <a:sym typeface="+mn-ea"/>
            </a:endParaRPr>
          </a:p>
          <a:p>
            <a:pPr indent="0">
              <a:lnSpc>
                <a:spcPct val="150000"/>
              </a:lnSpc>
              <a:buNone/>
            </a:pPr>
            <a:r>
              <a:rPr lang="en-US" altLang="zh-CN" b="1" dirty="0" smtClean="0">
                <a:latin typeface="Microsoft YaHei" charset="-122"/>
                <a:ea typeface="Microsoft YaHei" charset="-122"/>
                <a:cs typeface="Microsoft YaHei" charset="-122"/>
                <a:sym typeface="+mn-ea"/>
              </a:rPr>
              <a:t>2</a:t>
            </a:r>
            <a:r>
              <a:rPr lang="zh-CN" altLang="en-US" b="1" dirty="0" smtClean="0">
                <a:latin typeface="Microsoft YaHei" charset="-122"/>
                <a:ea typeface="Microsoft YaHei" charset="-122"/>
                <a:cs typeface="Microsoft YaHei" charset="-122"/>
                <a:sym typeface="+mn-ea"/>
              </a:rPr>
              <a:t>、艺术特色</a:t>
            </a:r>
            <a:endParaRPr lang="en-US" altLang="zh-CN" b="1" dirty="0" smtClean="0">
              <a:latin typeface="Microsoft YaHei" charset="-122"/>
              <a:ea typeface="Microsoft YaHei" charset="-122"/>
              <a:cs typeface="Microsoft YaHei" charset="-122"/>
              <a:sym typeface="+mn-ea"/>
            </a:endParaRPr>
          </a:p>
          <a:p>
            <a:pPr indent="0">
              <a:lnSpc>
                <a:spcPct val="150000"/>
              </a:lnSpc>
              <a:buNone/>
            </a:pPr>
            <a:r>
              <a:rPr lang="zh-CN" altLang="zh-CN" dirty="0" smtClean="0"/>
              <a:t>不</a:t>
            </a:r>
            <a:r>
              <a:rPr lang="zh-CN" altLang="zh-CN" dirty="0"/>
              <a:t>以情节、词采取胜，词语本色</a:t>
            </a:r>
            <a:r>
              <a:rPr lang="zh-CN" altLang="zh-CN" dirty="0" smtClean="0"/>
              <a:t>，</a:t>
            </a:r>
            <a:endParaRPr lang="en-US" altLang="zh-CN" dirty="0" smtClean="0"/>
          </a:p>
          <a:p>
            <a:pPr indent="0">
              <a:lnSpc>
                <a:spcPct val="150000"/>
              </a:lnSpc>
              <a:buNone/>
            </a:pPr>
            <a:r>
              <a:rPr lang="zh-CN" altLang="zh-CN" dirty="0" smtClean="0"/>
              <a:t>但</a:t>
            </a:r>
            <a:r>
              <a:rPr lang="zh-CN" altLang="zh-CN" dirty="0"/>
              <a:t>东堂老、扬州奴及引诱扬州奴的无赖们</a:t>
            </a:r>
            <a:r>
              <a:rPr lang="zh-CN" altLang="zh-CN" dirty="0" smtClean="0"/>
              <a:t>的</a:t>
            </a:r>
            <a:r>
              <a:rPr lang="zh-CN" altLang="en-US" dirty="0" smtClean="0">
                <a:solidFill>
                  <a:srgbClr val="C00000"/>
                </a:solidFill>
              </a:rPr>
              <a:t>人物</a:t>
            </a:r>
            <a:r>
              <a:rPr lang="zh-CN" altLang="zh-CN" dirty="0" smtClean="0">
                <a:solidFill>
                  <a:srgbClr val="C00000"/>
                </a:solidFill>
              </a:rPr>
              <a:t>形象刻画</a:t>
            </a:r>
            <a:r>
              <a:rPr lang="zh-CN" altLang="zh-CN" dirty="0"/>
              <a:t>得细致而逼真。 </a:t>
            </a:r>
            <a:endParaRPr lang="zh-CN" altLang="en-US" dirty="0">
              <a:latin typeface="Microsoft YaHei" charset="-122"/>
              <a:ea typeface="Microsoft YaHei" charset="-122"/>
              <a:cs typeface="Microsoft YaHei" charset="-122"/>
              <a:sym typeface="+mn-ea"/>
            </a:endParaRPr>
          </a:p>
        </p:txBody>
      </p:sp>
      <p:sp>
        <p:nvSpPr>
          <p:cNvPr id="3" name="文本框 2"/>
          <p:cNvSpPr txBox="1"/>
          <p:nvPr/>
        </p:nvSpPr>
        <p:spPr>
          <a:xfrm>
            <a:off x="0" y="80010"/>
            <a:ext cx="4305300" cy="337185"/>
          </a:xfrm>
          <a:prstGeom prst="rect">
            <a:avLst/>
          </a:prstGeom>
          <a:noFill/>
        </p:spPr>
        <p:txBody>
          <a:bodyPr wrap="square" rtlCol="0">
            <a:spAutoFit/>
          </a:bodyPr>
          <a:lstStyle/>
          <a:p>
            <a:r>
              <a:rPr lang="en-US" altLang="zh-CN" sz="160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11.3.4  </a:t>
            </a:r>
            <a:r>
              <a:rPr sz="160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秦简夫</a:t>
            </a:r>
          </a:p>
        </p:txBody>
      </p:sp>
      <p:pic>
        <p:nvPicPr>
          <p:cNvPr id="8" name="图片 7"/>
          <p:cNvPicPr>
            <a:picLocks noChangeAspect="1"/>
          </p:cNvPicPr>
          <p:nvPr/>
        </p:nvPicPr>
        <p:blipFill>
          <a:blip r:embed="rId3"/>
          <a:stretch>
            <a:fillRect/>
          </a:stretch>
        </p:blipFill>
        <p:spPr>
          <a:xfrm>
            <a:off x="0" y="0"/>
            <a:ext cx="4159624" cy="1113675"/>
          </a:xfrm>
          <a:prstGeom prst="rect">
            <a:avLst/>
          </a:prstGeom>
        </p:spPr>
      </p:pic>
    </p:spTree>
    <p:extLst>
      <p:ext uri="{BB962C8B-B14F-4D97-AF65-F5344CB8AC3E}">
        <p14:creationId xmlns:p14="http://schemas.microsoft.com/office/powerpoint/2010/main" val="572201880"/>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0" y="80010"/>
            <a:ext cx="4305300" cy="337185"/>
          </a:xfrm>
          <a:prstGeom prst="rect">
            <a:avLst/>
          </a:prstGeom>
          <a:noFill/>
        </p:spPr>
        <p:txBody>
          <a:bodyPr wrap="square" rtlCol="0">
            <a:spAutoFit/>
          </a:bodyPr>
          <a:lstStyle/>
          <a:p>
            <a:r>
              <a:rPr lang="en-US" altLang="zh-CN" sz="160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11.3.4  </a:t>
            </a:r>
            <a:r>
              <a:rPr sz="160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秦简夫</a:t>
            </a:r>
          </a:p>
        </p:txBody>
      </p:sp>
      <p:pic>
        <p:nvPicPr>
          <p:cNvPr id="2" name="图片 1"/>
          <p:cNvPicPr>
            <a:picLocks noChangeAspect="1"/>
          </p:cNvPicPr>
          <p:nvPr/>
        </p:nvPicPr>
        <p:blipFill>
          <a:blip r:embed="rId3"/>
          <a:stretch>
            <a:fillRect/>
          </a:stretch>
        </p:blipFill>
        <p:spPr>
          <a:xfrm>
            <a:off x="2440929" y="0"/>
            <a:ext cx="9751071" cy="6858000"/>
          </a:xfrm>
          <a:prstGeom prst="rect">
            <a:avLst/>
          </a:prstGeom>
        </p:spPr>
      </p:pic>
      <p:pic>
        <p:nvPicPr>
          <p:cNvPr id="8" name="图片 7"/>
          <p:cNvPicPr>
            <a:picLocks noChangeAspect="1"/>
          </p:cNvPicPr>
          <p:nvPr/>
        </p:nvPicPr>
        <p:blipFill>
          <a:blip r:embed="rId4"/>
          <a:stretch>
            <a:fillRect/>
          </a:stretch>
        </p:blipFill>
        <p:spPr>
          <a:xfrm>
            <a:off x="0" y="0"/>
            <a:ext cx="4159624" cy="1113675"/>
          </a:xfrm>
          <a:prstGeom prst="rect">
            <a:avLst/>
          </a:prstGeom>
        </p:spPr>
      </p:pic>
      <p:sp>
        <p:nvSpPr>
          <p:cNvPr id="7" name="文本框 6"/>
          <p:cNvSpPr txBox="1"/>
          <p:nvPr/>
        </p:nvSpPr>
        <p:spPr>
          <a:xfrm>
            <a:off x="161366" y="1283107"/>
            <a:ext cx="3570208" cy="1569660"/>
          </a:xfrm>
          <a:prstGeom prst="rect">
            <a:avLst/>
          </a:prstGeom>
          <a:noFill/>
        </p:spPr>
        <p:txBody>
          <a:bodyPr wrap="none" rtlCol="0" anchor="t">
            <a:spAutoFit/>
          </a:bodyPr>
          <a:lstStyle/>
          <a:p>
            <a:pPr fontAlgn="auto"/>
            <a:r>
              <a:rPr kumimoji="1" lang="zh-CN" altLang="en-US" sz="2400" b="1" dirty="0" smtClean="0">
                <a:solidFill>
                  <a:srgbClr val="C00000"/>
                </a:solidFill>
                <a:latin typeface="方正清刻本悦宋简体" panose="02000000000000000000" pitchFamily="2" charset="-122"/>
                <a:ea typeface="方正清刻本悦宋简体" panose="02000000000000000000" pitchFamily="2" charset="-122"/>
                <a:sym typeface="+mn-ea"/>
              </a:rPr>
              <a:t>［选择题］</a:t>
            </a:r>
            <a:endParaRPr kumimoji="1" lang="en-US" altLang="zh-CN" sz="2400" b="1" dirty="0" smtClean="0">
              <a:solidFill>
                <a:srgbClr val="C00000"/>
              </a:solidFill>
              <a:latin typeface="方正清刻本悦宋简体" panose="02000000000000000000" pitchFamily="2" charset="-122"/>
              <a:ea typeface="方正清刻本悦宋简体" panose="02000000000000000000" pitchFamily="2" charset="-122"/>
              <a:sym typeface="+mn-ea"/>
            </a:endParaRPr>
          </a:p>
          <a:p>
            <a:pPr fontAlgn="auto"/>
            <a:r>
              <a:rPr kumimoji="1" lang="zh-CN" altLang="en-US" sz="2400" b="1" dirty="0" smtClean="0">
                <a:solidFill>
                  <a:srgbClr val="C00000"/>
                </a:solidFill>
                <a:latin typeface="方正清刻本悦宋简体" panose="02000000000000000000" pitchFamily="2" charset="-122"/>
                <a:ea typeface="方正清刻本悦宋简体" panose="02000000000000000000" pitchFamily="2" charset="-122"/>
                <a:sym typeface="+mn-ea"/>
              </a:rPr>
              <a:t>［名词解释］</a:t>
            </a:r>
            <a:endParaRPr kumimoji="1" lang="en-US" altLang="zh-CN" sz="2400" b="1" dirty="0" smtClean="0">
              <a:solidFill>
                <a:srgbClr val="C00000"/>
              </a:solidFill>
              <a:latin typeface="方正清刻本悦宋简体" panose="02000000000000000000" pitchFamily="2" charset="-122"/>
              <a:ea typeface="方正清刻本悦宋简体" panose="02000000000000000000" pitchFamily="2" charset="-122"/>
              <a:sym typeface="+mn-ea"/>
            </a:endParaRPr>
          </a:p>
          <a:p>
            <a:pPr fontAlgn="auto"/>
            <a:r>
              <a:rPr kumimoji="1" lang="zh-CN" altLang="en-US" sz="2400" b="1" dirty="0" smtClean="0">
                <a:solidFill>
                  <a:srgbClr val="C00000"/>
                </a:solidFill>
                <a:latin typeface="方正清刻本悦宋简体" panose="02000000000000000000" pitchFamily="2" charset="-122"/>
                <a:ea typeface="方正清刻本悦宋简体" panose="02000000000000000000" pitchFamily="2" charset="-122"/>
                <a:sym typeface="+mn-ea"/>
              </a:rPr>
              <a:t>［简答］</a:t>
            </a:r>
            <a:endParaRPr kumimoji="1" lang="en-US" altLang="zh-CN" sz="2400" b="1" dirty="0" smtClean="0">
              <a:solidFill>
                <a:srgbClr val="C00000"/>
              </a:solidFill>
              <a:latin typeface="方正清刻本悦宋简体" panose="02000000000000000000" pitchFamily="2" charset="-122"/>
              <a:ea typeface="方正清刻本悦宋简体" panose="02000000000000000000" pitchFamily="2" charset="-122"/>
              <a:sym typeface="+mn-ea"/>
            </a:endParaRPr>
          </a:p>
          <a:p>
            <a:pPr fontAlgn="auto"/>
            <a:r>
              <a:rPr kumimoji="1" lang="zh-CN" altLang="en-US" sz="2400" b="1" dirty="0" smtClean="0">
                <a:solidFill>
                  <a:srgbClr val="C00000"/>
                </a:solidFill>
                <a:latin typeface="方正清刻本悦宋简体" panose="02000000000000000000" pitchFamily="2" charset="-122"/>
                <a:ea typeface="方正清刻本悦宋简体" panose="02000000000000000000" pitchFamily="2" charset="-122"/>
                <a:sym typeface="+mn-ea"/>
              </a:rPr>
              <a:t>以上为历年真题考题汇总</a:t>
            </a:r>
            <a:endParaRPr kumimoji="1" lang="zh-CN" altLang="en-US" sz="2400" b="1" dirty="0">
              <a:solidFill>
                <a:srgbClr val="C00000"/>
              </a:solidFill>
              <a:latin typeface="方正清刻本悦宋简体" panose="02000000000000000000" pitchFamily="2" charset="-122"/>
              <a:ea typeface="方正清刻本悦宋简体" panose="02000000000000000000" pitchFamily="2" charset="-122"/>
              <a:sym typeface="+mn-ea"/>
            </a:endParaRPr>
          </a:p>
        </p:txBody>
      </p:sp>
      <p:sp>
        <p:nvSpPr>
          <p:cNvPr id="9" name="文本框 8"/>
          <p:cNvSpPr txBox="1"/>
          <p:nvPr/>
        </p:nvSpPr>
        <p:spPr>
          <a:xfrm>
            <a:off x="333183" y="4567953"/>
            <a:ext cx="3262432" cy="830997"/>
          </a:xfrm>
          <a:prstGeom prst="rect">
            <a:avLst/>
          </a:prstGeom>
          <a:noFill/>
        </p:spPr>
        <p:txBody>
          <a:bodyPr wrap="none" rtlCol="0" anchor="t">
            <a:spAutoFit/>
          </a:bodyPr>
          <a:lstStyle/>
          <a:p>
            <a:pPr fontAlgn="auto"/>
            <a:r>
              <a:rPr kumimoji="1" lang="zh-CN" altLang="en-US" sz="2400" b="1" dirty="0" smtClean="0">
                <a:solidFill>
                  <a:srgbClr val="C00000"/>
                </a:solidFill>
                <a:latin typeface="方正清刻本悦宋简体" panose="02000000000000000000" pitchFamily="2" charset="-122"/>
                <a:ea typeface="方正清刻本悦宋简体" panose="02000000000000000000" pitchFamily="2" charset="-122"/>
                <a:sym typeface="+mn-ea"/>
              </a:rPr>
              <a:t>你喜欢这样的讲解吗？</a:t>
            </a:r>
            <a:endParaRPr kumimoji="1" lang="en-US" altLang="zh-CN" sz="2400" b="1" dirty="0" smtClean="0">
              <a:solidFill>
                <a:srgbClr val="C00000"/>
              </a:solidFill>
              <a:latin typeface="方正清刻本悦宋简体" panose="02000000000000000000" pitchFamily="2" charset="-122"/>
              <a:ea typeface="方正清刻本悦宋简体" panose="02000000000000000000" pitchFamily="2" charset="-122"/>
              <a:sym typeface="+mn-ea"/>
            </a:endParaRPr>
          </a:p>
          <a:p>
            <a:pPr fontAlgn="auto"/>
            <a:r>
              <a:rPr kumimoji="1" lang="zh-CN" altLang="en-US" sz="2400" b="1" dirty="0" smtClean="0">
                <a:solidFill>
                  <a:srgbClr val="C00000"/>
                </a:solidFill>
                <a:latin typeface="方正清刻本悦宋简体" panose="02000000000000000000" pitchFamily="2" charset="-122"/>
                <a:ea typeface="方正清刻本悦宋简体" panose="02000000000000000000" pitchFamily="2" charset="-122"/>
                <a:sym typeface="+mn-ea"/>
              </a:rPr>
              <a:t>记得支持洋洋老师哦</a:t>
            </a:r>
            <a:endParaRPr kumimoji="1" lang="zh-CN" altLang="en-US" sz="2400" b="1" dirty="0">
              <a:solidFill>
                <a:srgbClr val="C00000"/>
              </a:solidFill>
              <a:latin typeface="方正清刻本悦宋简体" panose="02000000000000000000" pitchFamily="2" charset="-122"/>
              <a:ea typeface="方正清刻本悦宋简体" panose="02000000000000000000" pitchFamily="2" charset="-122"/>
              <a:sym typeface="+mn-ea"/>
            </a:endParaRPr>
          </a:p>
        </p:txBody>
      </p:sp>
    </p:spTree>
    <p:extLst>
      <p:ext uri="{BB962C8B-B14F-4D97-AF65-F5344CB8AC3E}">
        <p14:creationId xmlns:p14="http://schemas.microsoft.com/office/powerpoint/2010/main" val="719261977"/>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kumimoji="1" lang="zh-CN" altLang="en-US"/>
          </a:p>
        </p:txBody>
      </p:sp>
      <p:sp>
        <p:nvSpPr>
          <p:cNvPr id="3" name="幻灯片编号占位符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09A97C3-AF9F-524B-BCB6-7987EEDA47D3}" type="slidenum">
              <a:rPr kumimoji="1" lang="zh-CN" altLang="en-US" sz="1200" b="0" i="0" u="none" strike="noStrike" kern="1200" cap="none" spc="0" normalizeH="0" baseline="0" noProof="0" smtClean="0">
                <a:ln>
                  <a:noFill/>
                </a:ln>
                <a:solidFill>
                  <a:schemeClr val="tx1">
                    <a:tint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59</a:t>
            </a:fld>
            <a:endParaRPr kumimoji="1" lang="zh-CN" altLang="en-US" sz="1200" b="0" i="0" u="none" strike="noStrike" kern="1200" cap="none" spc="0" normalizeH="0" baseline="0" noProof="0">
              <a:ln>
                <a:noFill/>
              </a:ln>
              <a:solidFill>
                <a:schemeClr val="tx1">
                  <a:tint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 name="矩形 3"/>
          <p:cNvSpPr/>
          <p:nvPr/>
        </p:nvSpPr>
        <p:spPr>
          <a:xfrm>
            <a:off x="645458" y="1124585"/>
            <a:ext cx="7965141" cy="3250185"/>
          </a:xfrm>
          <a:prstGeom prst="rect">
            <a:avLst/>
          </a:prstGeom>
        </p:spPr>
        <p:txBody>
          <a:bodyPr wrap="square">
            <a:spAutoFit/>
          </a:bodyPr>
          <a:lstStyle/>
          <a:p>
            <a:pPr fontAlgn="t">
              <a:lnSpc>
                <a:spcPct val="150000"/>
              </a:lnSpc>
            </a:pPr>
            <a:r>
              <a:rPr lang="zh-CN" altLang="en-US" sz="2800" dirty="0"/>
              <a:t>后期元杂剧的创作中心是（ ）</a:t>
            </a:r>
          </a:p>
          <a:p>
            <a:pPr>
              <a:lnSpc>
                <a:spcPct val="150000"/>
              </a:lnSpc>
            </a:pPr>
            <a:r>
              <a:rPr lang="en-US" altLang="zh-CN" sz="2800" dirty="0" smtClean="0"/>
              <a:t>A</a:t>
            </a:r>
            <a:r>
              <a:rPr lang="en-US" altLang="zh-CN" sz="2800" dirty="0"/>
              <a:t>:</a:t>
            </a:r>
            <a:r>
              <a:rPr lang="zh-CN" altLang="en-US" sz="2800" dirty="0"/>
              <a:t>杭州</a:t>
            </a:r>
          </a:p>
          <a:p>
            <a:pPr>
              <a:lnSpc>
                <a:spcPct val="150000"/>
              </a:lnSpc>
            </a:pPr>
            <a:r>
              <a:rPr lang="en-US" altLang="zh-CN" sz="2800" dirty="0"/>
              <a:t>B:</a:t>
            </a:r>
            <a:r>
              <a:rPr lang="zh-CN" altLang="en-US" sz="2800" dirty="0"/>
              <a:t>平阳</a:t>
            </a:r>
          </a:p>
          <a:p>
            <a:pPr>
              <a:lnSpc>
                <a:spcPct val="150000"/>
              </a:lnSpc>
            </a:pPr>
            <a:r>
              <a:rPr lang="en-US" altLang="zh-CN" sz="2800" dirty="0"/>
              <a:t>C:</a:t>
            </a:r>
            <a:r>
              <a:rPr lang="zh-CN" altLang="en-US" sz="2800" dirty="0"/>
              <a:t>大都</a:t>
            </a:r>
          </a:p>
          <a:p>
            <a:pPr>
              <a:lnSpc>
                <a:spcPct val="150000"/>
              </a:lnSpc>
            </a:pPr>
            <a:r>
              <a:rPr lang="en-US" altLang="zh-CN" sz="2800" dirty="0"/>
              <a:t>D:</a:t>
            </a:r>
            <a:r>
              <a:rPr lang="zh-CN" altLang="en-US" sz="2800" dirty="0"/>
              <a:t>真定</a:t>
            </a:r>
          </a:p>
        </p:txBody>
      </p:sp>
    </p:spTree>
    <p:extLst>
      <p:ext uri="{BB962C8B-B14F-4D97-AF65-F5344CB8AC3E}">
        <p14:creationId xmlns:p14="http://schemas.microsoft.com/office/powerpoint/2010/main" val="213172684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编号占位符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09A97C3-AF9F-524B-BCB6-7987EEDA47D3}" type="slidenum">
              <a:rPr kumimoji="1" lang="zh-CN" altLang="en-US" sz="1200" b="0" i="0" u="none" strike="noStrike" kern="1200" cap="none" spc="0" normalizeH="0" baseline="0" noProof="0" smtClean="0">
                <a:ln>
                  <a:noFill/>
                </a:ln>
                <a:solidFill>
                  <a:schemeClr val="tx1">
                    <a:tint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6</a:t>
            </a:fld>
            <a:endParaRPr kumimoji="1" lang="zh-CN" altLang="en-US" sz="1200" b="0" i="0" u="none" strike="noStrike" kern="1200" cap="none" spc="0" normalizeH="0" baseline="0" noProof="0">
              <a:ln>
                <a:noFill/>
              </a:ln>
              <a:solidFill>
                <a:schemeClr val="tx1">
                  <a:tint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3" name="图片 2"/>
          <p:cNvPicPr>
            <a:picLocks noChangeAspect="1"/>
          </p:cNvPicPr>
          <p:nvPr/>
        </p:nvPicPr>
        <p:blipFill>
          <a:blip r:embed="rId2"/>
          <a:stretch>
            <a:fillRect/>
          </a:stretch>
        </p:blipFill>
        <p:spPr>
          <a:xfrm>
            <a:off x="414244" y="1371600"/>
            <a:ext cx="11112500" cy="4114800"/>
          </a:xfrm>
          <a:prstGeom prst="rect">
            <a:avLst/>
          </a:prstGeom>
        </p:spPr>
      </p:pic>
      <p:sp>
        <p:nvSpPr>
          <p:cNvPr id="4" name="文本框 3"/>
          <p:cNvSpPr txBox="1"/>
          <p:nvPr/>
        </p:nvSpPr>
        <p:spPr>
          <a:xfrm>
            <a:off x="1004047" y="322730"/>
            <a:ext cx="3262432" cy="830997"/>
          </a:xfrm>
          <a:prstGeom prst="rect">
            <a:avLst/>
          </a:prstGeom>
          <a:noFill/>
        </p:spPr>
        <p:txBody>
          <a:bodyPr wrap="none" rtlCol="0" anchor="t">
            <a:spAutoFit/>
          </a:bodyPr>
          <a:lstStyle/>
          <a:p>
            <a:pPr fontAlgn="auto">
              <a:lnSpc>
                <a:spcPct val="150000"/>
              </a:lnSpc>
            </a:pPr>
            <a:r>
              <a:rPr kumimoji="1" lang="zh-CN" altLang="en-US" sz="3200" b="1" dirty="0" smtClean="0">
                <a:latin typeface="方正清刻本悦宋简体" panose="02000000000000000000" pitchFamily="2" charset="-122"/>
                <a:ea typeface="方正清刻本悦宋简体" panose="02000000000000000000" pitchFamily="2" charset="-122"/>
                <a:sym typeface="+mn-ea"/>
              </a:rPr>
              <a:t>第九章  框架汇总</a:t>
            </a:r>
            <a:endParaRPr kumimoji="1" lang="zh-CN" altLang="en-US" sz="3200" b="1" dirty="0">
              <a:latin typeface="方正清刻本悦宋简体" panose="02000000000000000000" pitchFamily="2" charset="-122"/>
              <a:ea typeface="方正清刻本悦宋简体" panose="02000000000000000000" pitchFamily="2" charset="-122"/>
              <a:sym typeface="+mn-ea"/>
            </a:endParaRPr>
          </a:p>
        </p:txBody>
      </p:sp>
    </p:spTree>
    <p:extLst>
      <p:ext uri="{BB962C8B-B14F-4D97-AF65-F5344CB8AC3E}">
        <p14:creationId xmlns:p14="http://schemas.microsoft.com/office/powerpoint/2010/main" val="1834783678"/>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kumimoji="1" lang="zh-CN" altLang="en-US"/>
          </a:p>
        </p:txBody>
      </p:sp>
      <p:sp>
        <p:nvSpPr>
          <p:cNvPr id="3" name="幻灯片编号占位符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09A97C3-AF9F-524B-BCB6-7987EEDA47D3}" type="slidenum">
              <a:rPr kumimoji="1" lang="zh-CN" altLang="en-US" sz="1200" b="0" i="0" u="none" strike="noStrike" kern="1200" cap="none" spc="0" normalizeH="0" baseline="0" noProof="0" smtClean="0">
                <a:ln>
                  <a:noFill/>
                </a:ln>
                <a:solidFill>
                  <a:schemeClr val="tx1">
                    <a:tint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60</a:t>
            </a:fld>
            <a:endParaRPr kumimoji="1" lang="zh-CN" altLang="en-US" sz="1200" b="0" i="0" u="none" strike="noStrike" kern="1200" cap="none" spc="0" normalizeH="0" baseline="0" noProof="0">
              <a:ln>
                <a:noFill/>
              </a:ln>
              <a:solidFill>
                <a:schemeClr val="tx1">
                  <a:tint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 name="矩形 3"/>
          <p:cNvSpPr/>
          <p:nvPr/>
        </p:nvSpPr>
        <p:spPr>
          <a:xfrm>
            <a:off x="645458" y="1124585"/>
            <a:ext cx="7965141" cy="3323987"/>
          </a:xfrm>
          <a:prstGeom prst="rect">
            <a:avLst/>
          </a:prstGeom>
        </p:spPr>
        <p:txBody>
          <a:bodyPr wrap="square">
            <a:spAutoFit/>
          </a:bodyPr>
          <a:lstStyle/>
          <a:p>
            <a:pPr fontAlgn="t">
              <a:lnSpc>
                <a:spcPct val="150000"/>
              </a:lnSpc>
            </a:pPr>
            <a:r>
              <a:rPr lang="zh-CN" altLang="en-US" sz="2800" dirty="0"/>
              <a:t>后期元杂剧的创作中心是（ ）</a:t>
            </a:r>
          </a:p>
          <a:p>
            <a:pPr>
              <a:lnSpc>
                <a:spcPct val="150000"/>
              </a:lnSpc>
            </a:pPr>
            <a:r>
              <a:rPr lang="en-US" altLang="zh-CN" sz="2800" dirty="0" smtClean="0">
                <a:solidFill>
                  <a:srgbClr val="C00000"/>
                </a:solidFill>
              </a:rPr>
              <a:t>A</a:t>
            </a:r>
            <a:r>
              <a:rPr lang="en-US" altLang="zh-CN" sz="2800" dirty="0">
                <a:solidFill>
                  <a:srgbClr val="C00000"/>
                </a:solidFill>
              </a:rPr>
              <a:t>:</a:t>
            </a:r>
            <a:r>
              <a:rPr lang="zh-CN" altLang="en-US" sz="2800" dirty="0">
                <a:solidFill>
                  <a:srgbClr val="C00000"/>
                </a:solidFill>
              </a:rPr>
              <a:t>杭州</a:t>
            </a:r>
          </a:p>
          <a:p>
            <a:pPr>
              <a:lnSpc>
                <a:spcPct val="150000"/>
              </a:lnSpc>
            </a:pPr>
            <a:r>
              <a:rPr lang="en-US" altLang="zh-CN" sz="2800" dirty="0"/>
              <a:t>B:</a:t>
            </a:r>
            <a:r>
              <a:rPr lang="zh-CN" altLang="en-US" sz="2800" dirty="0"/>
              <a:t>平阳</a:t>
            </a:r>
          </a:p>
          <a:p>
            <a:pPr>
              <a:lnSpc>
                <a:spcPct val="150000"/>
              </a:lnSpc>
            </a:pPr>
            <a:r>
              <a:rPr lang="en-US" altLang="zh-CN" sz="2800" dirty="0"/>
              <a:t>C:</a:t>
            </a:r>
            <a:r>
              <a:rPr lang="zh-CN" altLang="en-US" sz="2800" dirty="0"/>
              <a:t>大都</a:t>
            </a:r>
          </a:p>
          <a:p>
            <a:pPr>
              <a:lnSpc>
                <a:spcPct val="150000"/>
              </a:lnSpc>
            </a:pPr>
            <a:r>
              <a:rPr lang="en-US" altLang="zh-CN" sz="2800" dirty="0"/>
              <a:t>D:</a:t>
            </a:r>
            <a:r>
              <a:rPr lang="zh-CN" altLang="en-US" sz="2800" dirty="0"/>
              <a:t>真定</a:t>
            </a:r>
          </a:p>
        </p:txBody>
      </p:sp>
    </p:spTree>
    <p:extLst>
      <p:ext uri="{BB962C8B-B14F-4D97-AF65-F5344CB8AC3E}">
        <p14:creationId xmlns:p14="http://schemas.microsoft.com/office/powerpoint/2010/main" val="81558370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199" y="-495189"/>
            <a:ext cx="11497235" cy="5694717"/>
          </a:xfrm>
        </p:spPr>
        <p:txBody>
          <a:bodyPr/>
          <a:lstStyle/>
          <a:p>
            <a:pPr fontAlgn="t">
              <a:lnSpc>
                <a:spcPct val="150000"/>
              </a:lnSpc>
            </a:pPr>
            <a:r>
              <a:rPr lang="zh-CN" altLang="en-US" sz="2800" b="0" smtClean="0"/>
              <a:t>著名</a:t>
            </a:r>
            <a:r>
              <a:rPr lang="zh-CN" altLang="en-US" sz="2800" b="0" dirty="0"/>
              <a:t>历史剧</a:t>
            </a:r>
            <a:r>
              <a:rPr lang="en-US" altLang="zh-CN" sz="2800" b="0" dirty="0"/>
              <a:t>《</a:t>
            </a:r>
            <a:r>
              <a:rPr lang="zh-CN" altLang="en-US" sz="2800" b="0" dirty="0"/>
              <a:t>梧桐雨</a:t>
            </a:r>
            <a:r>
              <a:rPr lang="en-US" altLang="zh-CN" sz="2800" b="0" dirty="0"/>
              <a:t>》</a:t>
            </a:r>
            <a:r>
              <a:rPr lang="zh-CN" altLang="en-US" sz="2800" b="0" dirty="0"/>
              <a:t>（全名</a:t>
            </a:r>
            <a:r>
              <a:rPr lang="en-US" altLang="zh-CN" sz="2800" b="0" dirty="0"/>
              <a:t>《</a:t>
            </a:r>
            <a:r>
              <a:rPr lang="zh-CN" altLang="en-US" sz="2800" b="0" dirty="0"/>
              <a:t>唐明皇秋夜梧桐雨</a:t>
            </a:r>
            <a:r>
              <a:rPr lang="en-US" altLang="zh-CN" sz="2800" b="0" dirty="0"/>
              <a:t>》</a:t>
            </a:r>
            <a:r>
              <a:rPr lang="zh-CN" altLang="en-US" sz="2800" b="0" dirty="0"/>
              <a:t>）的作者是（ ）  </a:t>
            </a:r>
            <a:br>
              <a:rPr lang="zh-CN" altLang="en-US" sz="2800" b="0" dirty="0"/>
            </a:br>
            <a:r>
              <a:rPr lang="en-US" altLang="zh-CN" sz="2800" b="0" dirty="0"/>
              <a:t>A:</a:t>
            </a:r>
            <a:r>
              <a:rPr lang="zh-CN" altLang="en-US" sz="2800" b="0" dirty="0"/>
              <a:t>白朴</a:t>
            </a:r>
            <a:br>
              <a:rPr lang="zh-CN" altLang="en-US" sz="2800" b="0" dirty="0"/>
            </a:br>
            <a:r>
              <a:rPr lang="en-US" altLang="zh-CN" sz="2800" b="0" dirty="0"/>
              <a:t>B:</a:t>
            </a:r>
            <a:r>
              <a:rPr lang="zh-CN" altLang="en-US" sz="2800" b="0" dirty="0"/>
              <a:t>乔吉</a:t>
            </a:r>
            <a:br>
              <a:rPr lang="zh-CN" altLang="en-US" sz="2800" b="0" dirty="0"/>
            </a:br>
            <a:r>
              <a:rPr lang="en-US" altLang="zh-CN" sz="2800" b="0" dirty="0"/>
              <a:t>C:</a:t>
            </a:r>
            <a:r>
              <a:rPr lang="zh-CN" altLang="en-US" sz="2800" b="0" dirty="0"/>
              <a:t>张可久</a:t>
            </a:r>
            <a:br>
              <a:rPr lang="zh-CN" altLang="en-US" sz="2800" b="0" dirty="0"/>
            </a:br>
            <a:r>
              <a:rPr lang="en-US" altLang="zh-CN" sz="2800" b="0" dirty="0"/>
              <a:t>D</a:t>
            </a:r>
            <a:r>
              <a:rPr lang="en-US" altLang="zh-CN" sz="2800" b="0" dirty="0" smtClean="0"/>
              <a:t>:</a:t>
            </a:r>
            <a:r>
              <a:rPr lang="zh-CN" altLang="en-US" sz="2800" b="0" dirty="0" smtClean="0"/>
              <a:t>贯云</a:t>
            </a:r>
            <a:r>
              <a:rPr lang="zh-CN" altLang="en-US" sz="2800" b="0" dirty="0"/>
              <a:t>石</a:t>
            </a:r>
          </a:p>
        </p:txBody>
      </p:sp>
      <p:sp>
        <p:nvSpPr>
          <p:cNvPr id="3" name="幻灯片编号占位符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09A97C3-AF9F-524B-BCB6-7987EEDA47D3}" type="slidenum">
              <a:rPr kumimoji="1" lang="zh-CN" altLang="en-US" sz="1200" b="0" i="0" u="none" strike="noStrike" kern="1200" cap="none" spc="0" normalizeH="0" baseline="0" noProof="0" smtClean="0">
                <a:ln>
                  <a:noFill/>
                </a:ln>
                <a:solidFill>
                  <a:schemeClr val="tx1">
                    <a:tint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61</a:t>
            </a:fld>
            <a:endParaRPr kumimoji="1" lang="zh-CN" altLang="en-US" sz="1200" b="0" i="0" u="none" strike="noStrike" kern="1200" cap="none" spc="0" normalizeH="0" baseline="0" noProof="0">
              <a:ln>
                <a:noFill/>
              </a:ln>
              <a:solidFill>
                <a:schemeClr val="tx1">
                  <a:tint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Tree>
    <p:extLst>
      <p:ext uri="{BB962C8B-B14F-4D97-AF65-F5344CB8AC3E}">
        <p14:creationId xmlns:p14="http://schemas.microsoft.com/office/powerpoint/2010/main" val="71719609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199" y="-495189"/>
            <a:ext cx="11497235" cy="5694717"/>
          </a:xfrm>
        </p:spPr>
        <p:txBody>
          <a:bodyPr/>
          <a:lstStyle/>
          <a:p>
            <a:pPr fontAlgn="t">
              <a:lnSpc>
                <a:spcPct val="150000"/>
              </a:lnSpc>
            </a:pPr>
            <a:r>
              <a:rPr lang="zh-CN" altLang="en-US" sz="2800" b="0" dirty="0" smtClean="0"/>
              <a:t>著名</a:t>
            </a:r>
            <a:r>
              <a:rPr lang="zh-CN" altLang="en-US" sz="2800" b="0" dirty="0"/>
              <a:t>历史剧</a:t>
            </a:r>
            <a:r>
              <a:rPr lang="en-US" altLang="zh-CN" sz="2800" b="0" dirty="0"/>
              <a:t>《</a:t>
            </a:r>
            <a:r>
              <a:rPr lang="zh-CN" altLang="en-US" sz="2800" b="0" dirty="0"/>
              <a:t>梧桐雨</a:t>
            </a:r>
            <a:r>
              <a:rPr lang="en-US" altLang="zh-CN" sz="2800" b="0" dirty="0"/>
              <a:t>》</a:t>
            </a:r>
            <a:r>
              <a:rPr lang="zh-CN" altLang="en-US" sz="2800" b="0" dirty="0"/>
              <a:t>（全名</a:t>
            </a:r>
            <a:r>
              <a:rPr lang="en-US" altLang="zh-CN" sz="2800" b="0" dirty="0"/>
              <a:t>《</a:t>
            </a:r>
            <a:r>
              <a:rPr lang="zh-CN" altLang="en-US" sz="2800" b="0" dirty="0"/>
              <a:t>唐明皇秋夜梧桐雨</a:t>
            </a:r>
            <a:r>
              <a:rPr lang="en-US" altLang="zh-CN" sz="2800" b="0" dirty="0"/>
              <a:t>》</a:t>
            </a:r>
            <a:r>
              <a:rPr lang="zh-CN" altLang="en-US" sz="2800" b="0" dirty="0"/>
              <a:t>）的作者是（ ）  </a:t>
            </a:r>
            <a:br>
              <a:rPr lang="zh-CN" altLang="en-US" sz="2800" b="0" dirty="0"/>
            </a:br>
            <a:r>
              <a:rPr lang="en-US" altLang="zh-CN" sz="2800" b="0" dirty="0">
                <a:solidFill>
                  <a:srgbClr val="C00000"/>
                </a:solidFill>
              </a:rPr>
              <a:t>A:</a:t>
            </a:r>
            <a:r>
              <a:rPr lang="zh-CN" altLang="en-US" sz="2800" b="0" dirty="0">
                <a:solidFill>
                  <a:srgbClr val="C00000"/>
                </a:solidFill>
              </a:rPr>
              <a:t>白朴</a:t>
            </a:r>
            <a:r>
              <a:rPr lang="zh-CN" altLang="en-US" sz="2800" b="0" dirty="0"/>
              <a:t/>
            </a:r>
            <a:br>
              <a:rPr lang="zh-CN" altLang="en-US" sz="2800" b="0" dirty="0"/>
            </a:br>
            <a:r>
              <a:rPr lang="en-US" altLang="zh-CN" sz="2800" b="0" dirty="0"/>
              <a:t>B:</a:t>
            </a:r>
            <a:r>
              <a:rPr lang="zh-CN" altLang="en-US" sz="2800" b="0" dirty="0"/>
              <a:t>乔吉</a:t>
            </a:r>
            <a:br>
              <a:rPr lang="zh-CN" altLang="en-US" sz="2800" b="0" dirty="0"/>
            </a:br>
            <a:r>
              <a:rPr lang="en-US" altLang="zh-CN" sz="2800" b="0" dirty="0"/>
              <a:t>C:</a:t>
            </a:r>
            <a:r>
              <a:rPr lang="zh-CN" altLang="en-US" sz="2800" b="0" dirty="0"/>
              <a:t>张可久</a:t>
            </a:r>
            <a:br>
              <a:rPr lang="zh-CN" altLang="en-US" sz="2800" b="0" dirty="0"/>
            </a:br>
            <a:r>
              <a:rPr lang="en-US" altLang="zh-CN" sz="2800" b="0" dirty="0"/>
              <a:t>D</a:t>
            </a:r>
            <a:r>
              <a:rPr lang="en-US" altLang="zh-CN" sz="2800" b="0" dirty="0" smtClean="0"/>
              <a:t>:</a:t>
            </a:r>
            <a:r>
              <a:rPr lang="zh-CN" altLang="en-US" sz="2800" b="0" dirty="0" smtClean="0"/>
              <a:t>贯云</a:t>
            </a:r>
            <a:r>
              <a:rPr lang="zh-CN" altLang="en-US" sz="2800" b="0" dirty="0"/>
              <a:t>石</a:t>
            </a:r>
          </a:p>
        </p:txBody>
      </p:sp>
      <p:sp>
        <p:nvSpPr>
          <p:cNvPr id="3" name="幻灯片编号占位符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09A97C3-AF9F-524B-BCB6-7987EEDA47D3}" type="slidenum">
              <a:rPr kumimoji="1" lang="zh-CN" altLang="en-US" sz="1200" b="0" i="0" u="none" strike="noStrike" kern="1200" cap="none" spc="0" normalizeH="0" baseline="0" noProof="0" smtClean="0">
                <a:ln>
                  <a:noFill/>
                </a:ln>
                <a:solidFill>
                  <a:schemeClr val="tx1">
                    <a:tint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62</a:t>
            </a:fld>
            <a:endParaRPr kumimoji="1" lang="zh-CN" altLang="en-US" sz="1200" b="0" i="0" u="none" strike="noStrike" kern="1200" cap="none" spc="0" normalizeH="0" baseline="0" noProof="0">
              <a:ln>
                <a:noFill/>
              </a:ln>
              <a:solidFill>
                <a:schemeClr val="tx1">
                  <a:tint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Tree>
    <p:extLst>
      <p:ext uri="{BB962C8B-B14F-4D97-AF65-F5344CB8AC3E}">
        <p14:creationId xmlns:p14="http://schemas.microsoft.com/office/powerpoint/2010/main" val="8902444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199" y="-495189"/>
            <a:ext cx="11497235" cy="5694717"/>
          </a:xfrm>
        </p:spPr>
        <p:txBody>
          <a:bodyPr/>
          <a:lstStyle/>
          <a:p>
            <a:pPr fontAlgn="t">
              <a:lnSpc>
                <a:spcPct val="150000"/>
              </a:lnSpc>
            </a:pPr>
            <a:r>
              <a:rPr lang="zh-CN" altLang="en-US" sz="2800" b="0" dirty="0"/>
              <a:t>元曲四家中擅写神仙道化剧的是（</a:t>
            </a:r>
            <a:r>
              <a:rPr lang="zh-CN" altLang="en-US" sz="2800" b="0"/>
              <a:t> </a:t>
            </a:r>
            <a:r>
              <a:rPr lang="zh-CN" altLang="en-US" sz="2800" b="0" smtClean="0"/>
              <a:t>）</a:t>
            </a:r>
            <a:r>
              <a:rPr lang="zh-CN" altLang="en-US" sz="2800" b="0" dirty="0"/>
              <a:t/>
            </a:r>
            <a:br>
              <a:rPr lang="zh-CN" altLang="en-US" sz="2800" b="0" dirty="0"/>
            </a:br>
            <a:r>
              <a:rPr lang="en-US" altLang="zh-CN" sz="2800" b="0" dirty="0"/>
              <a:t>A:</a:t>
            </a:r>
            <a:r>
              <a:rPr lang="zh-CN" altLang="en-US" sz="2800" b="0" dirty="0"/>
              <a:t>关汉卿</a:t>
            </a:r>
            <a:br>
              <a:rPr lang="zh-CN" altLang="en-US" sz="2800" b="0" dirty="0"/>
            </a:br>
            <a:r>
              <a:rPr lang="en-US" altLang="zh-CN" sz="2800" b="0" dirty="0"/>
              <a:t>B:</a:t>
            </a:r>
            <a:r>
              <a:rPr lang="zh-CN" altLang="en-US" sz="2800" b="0" dirty="0"/>
              <a:t>郑光祖</a:t>
            </a:r>
            <a:br>
              <a:rPr lang="zh-CN" altLang="en-US" sz="2800" b="0" dirty="0"/>
            </a:br>
            <a:r>
              <a:rPr lang="en-US" altLang="zh-CN" sz="2800" b="0" dirty="0"/>
              <a:t>C:</a:t>
            </a:r>
            <a:r>
              <a:rPr lang="zh-CN" altLang="en-US" sz="2800" b="0" dirty="0"/>
              <a:t>白朴</a:t>
            </a:r>
            <a:br>
              <a:rPr lang="zh-CN" altLang="en-US" sz="2800" b="0" dirty="0"/>
            </a:br>
            <a:r>
              <a:rPr lang="en-US" altLang="zh-CN" sz="2800" b="0" dirty="0"/>
              <a:t>D:</a:t>
            </a:r>
            <a:r>
              <a:rPr lang="zh-CN" altLang="en-US" sz="2800" b="0" dirty="0"/>
              <a:t>马致远</a:t>
            </a:r>
          </a:p>
        </p:txBody>
      </p:sp>
      <p:sp>
        <p:nvSpPr>
          <p:cNvPr id="3" name="幻灯片编号占位符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09A97C3-AF9F-524B-BCB6-7987EEDA47D3}" type="slidenum">
              <a:rPr kumimoji="1" lang="zh-CN" altLang="en-US" sz="1200" b="0" i="0" u="none" strike="noStrike" kern="1200" cap="none" spc="0" normalizeH="0" baseline="0" noProof="0" smtClean="0">
                <a:ln>
                  <a:noFill/>
                </a:ln>
                <a:solidFill>
                  <a:schemeClr val="tx1">
                    <a:tint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63</a:t>
            </a:fld>
            <a:endParaRPr kumimoji="1" lang="zh-CN" altLang="en-US" sz="1200" b="0" i="0" u="none" strike="noStrike" kern="1200" cap="none" spc="0" normalizeH="0" baseline="0" noProof="0">
              <a:ln>
                <a:noFill/>
              </a:ln>
              <a:solidFill>
                <a:schemeClr val="tx1">
                  <a:tint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Tree>
    <p:extLst>
      <p:ext uri="{BB962C8B-B14F-4D97-AF65-F5344CB8AC3E}">
        <p14:creationId xmlns:p14="http://schemas.microsoft.com/office/powerpoint/2010/main" val="158514476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199" y="-495189"/>
            <a:ext cx="11497235" cy="5694717"/>
          </a:xfrm>
        </p:spPr>
        <p:txBody>
          <a:bodyPr/>
          <a:lstStyle/>
          <a:p>
            <a:pPr fontAlgn="t">
              <a:lnSpc>
                <a:spcPct val="150000"/>
              </a:lnSpc>
            </a:pPr>
            <a:r>
              <a:rPr lang="zh-CN" altLang="en-US" sz="2800" b="0" dirty="0"/>
              <a:t>元曲四家中擅写神仙道化剧的是（ </a:t>
            </a:r>
            <a:r>
              <a:rPr lang="zh-CN" altLang="en-US" sz="2800" b="0" dirty="0" smtClean="0"/>
              <a:t>）</a:t>
            </a:r>
            <a:r>
              <a:rPr lang="zh-CN" altLang="en-US" sz="2800" b="0" dirty="0"/>
              <a:t/>
            </a:r>
            <a:br>
              <a:rPr lang="zh-CN" altLang="en-US" sz="2800" b="0" dirty="0"/>
            </a:br>
            <a:r>
              <a:rPr lang="en-US" altLang="zh-CN" sz="2800" b="0" dirty="0"/>
              <a:t>A:</a:t>
            </a:r>
            <a:r>
              <a:rPr lang="zh-CN" altLang="en-US" sz="2800" b="0" dirty="0"/>
              <a:t>关汉卿</a:t>
            </a:r>
            <a:br>
              <a:rPr lang="zh-CN" altLang="en-US" sz="2800" b="0" dirty="0"/>
            </a:br>
            <a:r>
              <a:rPr lang="en-US" altLang="zh-CN" sz="2800" b="0" dirty="0"/>
              <a:t>B:</a:t>
            </a:r>
            <a:r>
              <a:rPr lang="zh-CN" altLang="en-US" sz="2800" b="0" dirty="0"/>
              <a:t>郑光祖</a:t>
            </a:r>
            <a:br>
              <a:rPr lang="zh-CN" altLang="en-US" sz="2800" b="0" dirty="0"/>
            </a:br>
            <a:r>
              <a:rPr lang="en-US" altLang="zh-CN" sz="2800" b="0" dirty="0"/>
              <a:t>C:</a:t>
            </a:r>
            <a:r>
              <a:rPr lang="zh-CN" altLang="en-US" sz="2800" b="0" dirty="0"/>
              <a:t>白朴</a:t>
            </a:r>
            <a:br>
              <a:rPr lang="zh-CN" altLang="en-US" sz="2800" b="0" dirty="0"/>
            </a:br>
            <a:r>
              <a:rPr lang="en-US" altLang="zh-CN" sz="2800" b="0" dirty="0">
                <a:solidFill>
                  <a:srgbClr val="C00000"/>
                </a:solidFill>
              </a:rPr>
              <a:t>D:</a:t>
            </a:r>
            <a:r>
              <a:rPr lang="zh-CN" altLang="en-US" sz="2800" b="0" dirty="0">
                <a:solidFill>
                  <a:srgbClr val="C00000"/>
                </a:solidFill>
              </a:rPr>
              <a:t>马致远</a:t>
            </a:r>
          </a:p>
        </p:txBody>
      </p:sp>
      <p:sp>
        <p:nvSpPr>
          <p:cNvPr id="3" name="幻灯片编号占位符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09A97C3-AF9F-524B-BCB6-7987EEDA47D3}" type="slidenum">
              <a:rPr kumimoji="1" lang="zh-CN" altLang="en-US" sz="1200" b="0" i="0" u="none" strike="noStrike" kern="1200" cap="none" spc="0" normalizeH="0" baseline="0" noProof="0" smtClean="0">
                <a:ln>
                  <a:noFill/>
                </a:ln>
                <a:solidFill>
                  <a:schemeClr val="tx1">
                    <a:tint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64</a:t>
            </a:fld>
            <a:endParaRPr kumimoji="1" lang="zh-CN" altLang="en-US" sz="1200" b="0" i="0" u="none" strike="noStrike" kern="1200" cap="none" spc="0" normalizeH="0" baseline="0" noProof="0">
              <a:ln>
                <a:noFill/>
              </a:ln>
              <a:solidFill>
                <a:schemeClr val="tx1">
                  <a:tint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Tree>
    <p:extLst>
      <p:ext uri="{BB962C8B-B14F-4D97-AF65-F5344CB8AC3E}">
        <p14:creationId xmlns:p14="http://schemas.microsoft.com/office/powerpoint/2010/main" val="199347474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199" y="-495189"/>
            <a:ext cx="11497235" cy="5694717"/>
          </a:xfrm>
        </p:spPr>
        <p:txBody>
          <a:bodyPr/>
          <a:lstStyle/>
          <a:p>
            <a:pPr fontAlgn="t">
              <a:lnSpc>
                <a:spcPct val="150000"/>
              </a:lnSpc>
            </a:pPr>
            <a:r>
              <a:rPr lang="zh-CN" altLang="en-US" sz="2800" b="0" dirty="0"/>
              <a:t>元杂剧作家宫天挺的著名杂剧是</a:t>
            </a:r>
            <a:r>
              <a:rPr lang="zh-CN" altLang="en-US" sz="2800" b="0"/>
              <a:t>（ </a:t>
            </a:r>
            <a:r>
              <a:rPr lang="zh-CN" altLang="en-US" sz="2800" b="0" smtClean="0"/>
              <a:t>）</a:t>
            </a:r>
            <a:r>
              <a:rPr lang="zh-CN" altLang="en-US" sz="2800" b="0" dirty="0"/>
              <a:t/>
            </a:r>
            <a:br>
              <a:rPr lang="zh-CN" altLang="en-US" sz="2800" b="0" dirty="0"/>
            </a:br>
            <a:r>
              <a:rPr lang="en-US" altLang="zh-CN" sz="2800" b="0" dirty="0"/>
              <a:t>A:《</a:t>
            </a:r>
            <a:r>
              <a:rPr lang="zh-CN" altLang="en-US" sz="2800" b="0" dirty="0"/>
              <a:t>陈州粜米</a:t>
            </a:r>
            <a:r>
              <a:rPr lang="en-US" altLang="zh-CN" sz="2800" b="0" dirty="0"/>
              <a:t>》</a:t>
            </a:r>
            <a:br>
              <a:rPr lang="en-US" altLang="zh-CN" sz="2800" b="0" dirty="0"/>
            </a:br>
            <a:r>
              <a:rPr lang="en-US" altLang="zh-CN" sz="2800" b="0" dirty="0"/>
              <a:t>B:《</a:t>
            </a:r>
            <a:r>
              <a:rPr lang="zh-CN" altLang="en-US" sz="2800" b="0" dirty="0"/>
              <a:t>范张鸡黍</a:t>
            </a:r>
            <a:r>
              <a:rPr lang="en-US" altLang="zh-CN" sz="2800" b="0" dirty="0"/>
              <a:t>》 </a:t>
            </a:r>
            <a:br>
              <a:rPr lang="en-US" altLang="zh-CN" sz="2800" b="0" dirty="0"/>
            </a:br>
            <a:r>
              <a:rPr lang="en-US" altLang="zh-CN" sz="2800" b="0" dirty="0"/>
              <a:t>C:《</a:t>
            </a:r>
            <a:r>
              <a:rPr lang="zh-CN" altLang="en-US" sz="2800" b="0" dirty="0"/>
              <a:t>两世姻缘</a:t>
            </a:r>
            <a:r>
              <a:rPr lang="en-US" altLang="zh-CN" sz="2800" b="0" dirty="0"/>
              <a:t>》</a:t>
            </a:r>
            <a:br>
              <a:rPr lang="en-US" altLang="zh-CN" sz="2800" b="0" dirty="0"/>
            </a:br>
            <a:r>
              <a:rPr lang="en-US" altLang="zh-CN" sz="2800" b="0" dirty="0"/>
              <a:t>D:《</a:t>
            </a:r>
            <a:r>
              <a:rPr lang="zh-CN" altLang="en-US" sz="2800" b="0" dirty="0"/>
              <a:t>倩女离魂</a:t>
            </a:r>
            <a:r>
              <a:rPr lang="en-US" altLang="zh-CN" sz="2800" b="0" dirty="0"/>
              <a:t>》 </a:t>
            </a:r>
          </a:p>
        </p:txBody>
      </p:sp>
      <p:sp>
        <p:nvSpPr>
          <p:cNvPr id="3" name="幻灯片编号占位符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09A97C3-AF9F-524B-BCB6-7987EEDA47D3}" type="slidenum">
              <a:rPr kumimoji="1" lang="zh-CN" altLang="en-US" sz="1200" b="0" i="0" u="none" strike="noStrike" kern="1200" cap="none" spc="0" normalizeH="0" baseline="0" noProof="0" smtClean="0">
                <a:ln>
                  <a:noFill/>
                </a:ln>
                <a:solidFill>
                  <a:schemeClr val="tx1">
                    <a:tint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65</a:t>
            </a:fld>
            <a:endParaRPr kumimoji="1" lang="zh-CN" altLang="en-US" sz="1200" b="0" i="0" u="none" strike="noStrike" kern="1200" cap="none" spc="0" normalizeH="0" baseline="0" noProof="0">
              <a:ln>
                <a:noFill/>
              </a:ln>
              <a:solidFill>
                <a:schemeClr val="tx1">
                  <a:tint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Tree>
    <p:extLst>
      <p:ext uri="{BB962C8B-B14F-4D97-AF65-F5344CB8AC3E}">
        <p14:creationId xmlns:p14="http://schemas.microsoft.com/office/powerpoint/2010/main" val="143759514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199" y="-495189"/>
            <a:ext cx="11497235" cy="5694717"/>
          </a:xfrm>
        </p:spPr>
        <p:txBody>
          <a:bodyPr/>
          <a:lstStyle/>
          <a:p>
            <a:pPr fontAlgn="t">
              <a:lnSpc>
                <a:spcPct val="150000"/>
              </a:lnSpc>
            </a:pPr>
            <a:r>
              <a:rPr lang="zh-CN" altLang="en-US" sz="2800" b="0" dirty="0"/>
              <a:t>元杂剧作家宫天挺的著名杂剧是（ </a:t>
            </a:r>
            <a:r>
              <a:rPr lang="zh-CN" altLang="en-US" sz="2800" b="0" dirty="0" smtClean="0"/>
              <a:t>）</a:t>
            </a:r>
            <a:r>
              <a:rPr lang="zh-CN" altLang="en-US" sz="2800" b="0" dirty="0"/>
              <a:t/>
            </a:r>
            <a:br>
              <a:rPr lang="zh-CN" altLang="en-US" sz="2800" b="0" dirty="0"/>
            </a:br>
            <a:r>
              <a:rPr lang="en-US" altLang="zh-CN" sz="2800" b="0" dirty="0"/>
              <a:t>A:《</a:t>
            </a:r>
            <a:r>
              <a:rPr lang="zh-CN" altLang="en-US" sz="2800" b="0" dirty="0"/>
              <a:t>陈州粜米</a:t>
            </a:r>
            <a:r>
              <a:rPr lang="en-US" altLang="zh-CN" sz="2800" b="0" dirty="0"/>
              <a:t>》</a:t>
            </a:r>
            <a:br>
              <a:rPr lang="en-US" altLang="zh-CN" sz="2800" b="0" dirty="0"/>
            </a:br>
            <a:r>
              <a:rPr lang="en-US" altLang="zh-CN" sz="2800" b="0" dirty="0">
                <a:solidFill>
                  <a:srgbClr val="C00000"/>
                </a:solidFill>
              </a:rPr>
              <a:t>B:《</a:t>
            </a:r>
            <a:r>
              <a:rPr lang="zh-CN" altLang="en-US" sz="2800" b="0" dirty="0">
                <a:solidFill>
                  <a:srgbClr val="C00000"/>
                </a:solidFill>
              </a:rPr>
              <a:t>范张鸡黍</a:t>
            </a:r>
            <a:r>
              <a:rPr lang="en-US" altLang="zh-CN" sz="2800" b="0" dirty="0">
                <a:solidFill>
                  <a:srgbClr val="C00000"/>
                </a:solidFill>
              </a:rPr>
              <a:t>》</a:t>
            </a:r>
            <a:r>
              <a:rPr lang="en-US" altLang="zh-CN" sz="2800" b="0" dirty="0"/>
              <a:t> </a:t>
            </a:r>
            <a:br>
              <a:rPr lang="en-US" altLang="zh-CN" sz="2800" b="0" dirty="0"/>
            </a:br>
            <a:r>
              <a:rPr lang="en-US" altLang="zh-CN" sz="2800" b="0" dirty="0"/>
              <a:t>C:《</a:t>
            </a:r>
            <a:r>
              <a:rPr lang="zh-CN" altLang="en-US" sz="2800" b="0" dirty="0"/>
              <a:t>两世姻缘</a:t>
            </a:r>
            <a:r>
              <a:rPr lang="en-US" altLang="zh-CN" sz="2800" b="0" dirty="0"/>
              <a:t>》</a:t>
            </a:r>
            <a:br>
              <a:rPr lang="en-US" altLang="zh-CN" sz="2800" b="0" dirty="0"/>
            </a:br>
            <a:r>
              <a:rPr lang="en-US" altLang="zh-CN" sz="2800" b="0" dirty="0"/>
              <a:t>D:《</a:t>
            </a:r>
            <a:r>
              <a:rPr lang="zh-CN" altLang="en-US" sz="2800" b="0" dirty="0"/>
              <a:t>倩女离魂</a:t>
            </a:r>
            <a:r>
              <a:rPr lang="en-US" altLang="zh-CN" sz="2800" b="0" dirty="0"/>
              <a:t>》 </a:t>
            </a:r>
          </a:p>
        </p:txBody>
      </p:sp>
      <p:sp>
        <p:nvSpPr>
          <p:cNvPr id="3" name="幻灯片编号占位符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09A97C3-AF9F-524B-BCB6-7987EEDA47D3}" type="slidenum">
              <a:rPr kumimoji="1" lang="zh-CN" altLang="en-US" sz="1200" b="0" i="0" u="none" strike="noStrike" kern="1200" cap="none" spc="0" normalizeH="0" baseline="0" noProof="0" smtClean="0">
                <a:ln>
                  <a:noFill/>
                </a:ln>
                <a:solidFill>
                  <a:schemeClr val="tx1">
                    <a:tint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66</a:t>
            </a:fld>
            <a:endParaRPr kumimoji="1" lang="zh-CN" altLang="en-US" sz="1200" b="0" i="0" u="none" strike="noStrike" kern="1200" cap="none" spc="0" normalizeH="0" baseline="0" noProof="0">
              <a:ln>
                <a:noFill/>
              </a:ln>
              <a:solidFill>
                <a:schemeClr val="tx1">
                  <a:tint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Tree>
    <p:extLst>
      <p:ext uri="{BB962C8B-B14F-4D97-AF65-F5344CB8AC3E}">
        <p14:creationId xmlns:p14="http://schemas.microsoft.com/office/powerpoint/2010/main" val="32300558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p:txBody>
          <a:bodyPr/>
          <a:lstStyle/>
          <a:p>
            <a:r>
              <a:rPr lang="zh-CN" altLang="en-US" dirty="0">
                <a:latin typeface="方正清刻本悦宋简体" panose="02000000000000000000" pitchFamily="2" charset="-122"/>
                <a:ea typeface="方正清刻本悦宋简体" panose="02000000000000000000" pitchFamily="2" charset="-122"/>
              </a:rPr>
              <a:t>第二编   辽金元文学  </a:t>
            </a:r>
          </a:p>
        </p:txBody>
      </p:sp>
      <p:sp>
        <p:nvSpPr>
          <p:cNvPr id="5" name="object 2"/>
          <p:cNvSpPr/>
          <p:nvPr/>
        </p:nvSpPr>
        <p:spPr>
          <a:xfrm>
            <a:off x="1072056" y="4642482"/>
            <a:ext cx="10310648" cy="925194"/>
          </a:xfrm>
          <a:custGeom>
            <a:avLst/>
            <a:gdLst/>
            <a:ahLst/>
            <a:cxnLst/>
            <a:rect l="l" t="t" r="r" b="b"/>
            <a:pathLst>
              <a:path w="9580245" h="925195">
                <a:moveTo>
                  <a:pt x="9425686" y="0"/>
                </a:moveTo>
                <a:lnTo>
                  <a:pt x="154178" y="0"/>
                </a:lnTo>
                <a:lnTo>
                  <a:pt x="105468" y="7865"/>
                </a:lnTo>
                <a:lnTo>
                  <a:pt x="63148" y="29764"/>
                </a:lnTo>
                <a:lnTo>
                  <a:pt x="29764" y="63148"/>
                </a:lnTo>
                <a:lnTo>
                  <a:pt x="7865" y="105468"/>
                </a:lnTo>
                <a:lnTo>
                  <a:pt x="0" y="154177"/>
                </a:lnTo>
                <a:lnTo>
                  <a:pt x="0" y="770889"/>
                </a:lnTo>
                <a:lnTo>
                  <a:pt x="7865" y="819599"/>
                </a:lnTo>
                <a:lnTo>
                  <a:pt x="29764" y="861919"/>
                </a:lnTo>
                <a:lnTo>
                  <a:pt x="63148" y="895303"/>
                </a:lnTo>
                <a:lnTo>
                  <a:pt x="105468" y="917202"/>
                </a:lnTo>
                <a:lnTo>
                  <a:pt x="154178" y="925067"/>
                </a:lnTo>
                <a:lnTo>
                  <a:pt x="9425686" y="925067"/>
                </a:lnTo>
                <a:lnTo>
                  <a:pt x="9474395" y="917202"/>
                </a:lnTo>
                <a:lnTo>
                  <a:pt x="9516715" y="895303"/>
                </a:lnTo>
                <a:lnTo>
                  <a:pt x="9550099" y="861919"/>
                </a:lnTo>
                <a:lnTo>
                  <a:pt x="9571998" y="819599"/>
                </a:lnTo>
                <a:lnTo>
                  <a:pt x="9579864" y="770889"/>
                </a:lnTo>
                <a:lnTo>
                  <a:pt x="9579864" y="154177"/>
                </a:lnTo>
                <a:lnTo>
                  <a:pt x="9571998" y="105468"/>
                </a:lnTo>
                <a:lnTo>
                  <a:pt x="9550099" y="63148"/>
                </a:lnTo>
                <a:lnTo>
                  <a:pt x="9516715" y="29764"/>
                </a:lnTo>
                <a:lnTo>
                  <a:pt x="9474395" y="7865"/>
                </a:lnTo>
                <a:lnTo>
                  <a:pt x="9425686" y="0"/>
                </a:lnTo>
                <a:close/>
              </a:path>
            </a:pathLst>
          </a:custGeom>
          <a:solidFill>
            <a:srgbClr val="ECECEC"/>
          </a:solidFill>
        </p:spPr>
        <p:txBody>
          <a:bodyPr wrap="square" lIns="0" tIns="0" rIns="0" bIns="0" rtlCol="0"/>
          <a:lstStyle/>
          <a:p>
            <a:endParaRPr>
              <a:latin typeface="微软雅黑" panose="020B0503020204020204" pitchFamily="34" charset="-122"/>
              <a:ea typeface="微软雅黑" panose="020B0503020204020204" pitchFamily="34" charset="-122"/>
            </a:endParaRPr>
          </a:p>
        </p:txBody>
      </p:sp>
      <p:graphicFrame>
        <p:nvGraphicFramePr>
          <p:cNvPr id="6" name="object 4"/>
          <p:cNvGraphicFramePr>
            <a:graphicFrameLocks noGrp="1"/>
          </p:cNvGraphicFramePr>
          <p:nvPr/>
        </p:nvGraphicFramePr>
        <p:xfrm>
          <a:off x="1198771" y="4850254"/>
          <a:ext cx="10057809" cy="509650"/>
        </p:xfrm>
        <a:graphic>
          <a:graphicData uri="http://schemas.openxmlformats.org/drawingml/2006/table">
            <a:tbl>
              <a:tblPr firstRow="1" bandRow="1">
                <a:tableStyleId>{2D5ABB26-0587-4C30-8999-92F81FD0307C}</a:tableStyleId>
              </a:tblPr>
              <a:tblGrid>
                <a:gridCol w="1907036"/>
                <a:gridCol w="2207172"/>
                <a:gridCol w="2033752"/>
                <a:gridCol w="2002221"/>
                <a:gridCol w="1907628"/>
              </a:tblGrid>
              <a:tr h="509650">
                <a:tc>
                  <a:txBody>
                    <a:bodyPr/>
                    <a:lstStyle/>
                    <a:p>
                      <a:pPr marL="127000">
                        <a:lnSpc>
                          <a:spcPct val="100000"/>
                        </a:lnSpc>
                        <a:spcBef>
                          <a:spcPts val="710"/>
                        </a:spcBef>
                      </a:pPr>
                      <a:r>
                        <a:rPr sz="2200" dirty="0" err="1">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第一编</a:t>
                      </a:r>
                      <a:r>
                        <a:rPr sz="2200" spc="-85" dirty="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200" spc="0" dirty="0" smtClean="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宋代</a:t>
                      </a:r>
                      <a:endParaRPr sz="2200" dirty="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nchor="ctr">
                    <a:lnR w="12700" cap="flat" cmpd="sng" algn="ctr">
                      <a:solidFill>
                        <a:schemeClr val="tx1"/>
                      </a:solidFill>
                      <a:prstDash val="solid"/>
                      <a:round/>
                      <a:headEnd type="none" w="med" len="med"/>
                      <a:tailEnd type="none" w="med" len="med"/>
                    </a:lnR>
                    <a:solidFill>
                      <a:srgbClr val="ECECEC"/>
                    </a:solidFill>
                  </a:tcPr>
                </a:tc>
                <a:tc>
                  <a:txBody>
                    <a:bodyPr/>
                    <a:lstStyle/>
                    <a:p>
                      <a:pPr marL="229870">
                        <a:lnSpc>
                          <a:spcPct val="100000"/>
                        </a:lnSpc>
                        <a:spcBef>
                          <a:spcPts val="710"/>
                        </a:spcBef>
                      </a:pPr>
                      <a:r>
                        <a:rPr sz="2200" dirty="0" err="1">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第二编</a:t>
                      </a:r>
                      <a:r>
                        <a:rPr sz="2200" spc="-85"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200" spc="0" dirty="0" smtClean="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辽金元</a:t>
                      </a:r>
                      <a:endParaRPr sz="22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ECECEC"/>
                    </a:solidFill>
                  </a:tcPr>
                </a:tc>
                <a:tc>
                  <a:txBody>
                    <a:bodyPr/>
                    <a:lstStyle/>
                    <a:p>
                      <a:pPr marL="283845">
                        <a:lnSpc>
                          <a:spcPct val="100000"/>
                        </a:lnSpc>
                        <a:spcBef>
                          <a:spcPts val="710"/>
                        </a:spcBef>
                      </a:pPr>
                      <a:r>
                        <a:rPr sz="2200" dirty="0" err="1">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第三编</a:t>
                      </a:r>
                      <a:r>
                        <a:rPr sz="2200" spc="-75" dirty="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200" spc="-75" dirty="0" smtClean="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明代</a:t>
                      </a:r>
                      <a:endParaRPr sz="2200" dirty="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ECECEC"/>
                    </a:solidFill>
                  </a:tcPr>
                </a:tc>
                <a:tc>
                  <a:txBody>
                    <a:bodyPr/>
                    <a:lstStyle/>
                    <a:p>
                      <a:pPr marL="288925">
                        <a:lnSpc>
                          <a:spcPct val="100000"/>
                        </a:lnSpc>
                        <a:spcBef>
                          <a:spcPts val="710"/>
                        </a:spcBef>
                      </a:pPr>
                      <a:r>
                        <a:rPr sz="2200" dirty="0" err="1">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第四编</a:t>
                      </a:r>
                      <a:r>
                        <a:rPr sz="2200" spc="-95" dirty="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200" spc="-95" dirty="0" smtClean="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清代</a:t>
                      </a:r>
                      <a:endParaRPr sz="2200" dirty="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ECECEC"/>
                    </a:solidFill>
                  </a:tcPr>
                </a:tc>
                <a:tc>
                  <a:txBody>
                    <a:bodyPr/>
                    <a:lstStyle/>
                    <a:p>
                      <a:pPr marL="288925" marR="0" indent="0" algn="l" defTabSz="914400" rtl="0" eaLnBrk="1" fontAlgn="auto" latinLnBrk="0" hangingPunct="1">
                        <a:lnSpc>
                          <a:spcPct val="100000"/>
                        </a:lnSpc>
                        <a:spcBef>
                          <a:spcPts val="710"/>
                        </a:spcBef>
                        <a:spcAft>
                          <a:spcPts val="0"/>
                        </a:spcAft>
                        <a:buClrTx/>
                        <a:buSzTx/>
                        <a:buFontTx/>
                        <a:buNone/>
                        <a:defRPr/>
                      </a:pPr>
                      <a:r>
                        <a:rPr lang="zh-CN" altLang="en-US" sz="2200" spc="-95" dirty="0" smtClean="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第五编 近代</a:t>
                      </a:r>
                      <a:endParaRPr lang="zh-CN" altLang="en-US" sz="2200" dirty="0" smtClean="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nchor="ctr">
                    <a:lnL w="12700" cap="flat" cmpd="sng" algn="ctr">
                      <a:solidFill>
                        <a:schemeClr val="tx1"/>
                      </a:solidFill>
                      <a:prstDash val="solid"/>
                      <a:round/>
                      <a:headEnd type="none" w="med" len="med"/>
                      <a:tailEnd type="none" w="med" len="med"/>
                    </a:lnL>
                    <a:solidFill>
                      <a:srgbClr val="ECECEC"/>
                    </a:solidFill>
                  </a:tcPr>
                </a:tc>
              </a:tr>
            </a:tbl>
          </a:graphicData>
        </a:graphic>
      </p:graphicFrame>
      <p:sp>
        <p:nvSpPr>
          <p:cNvPr id="7" name="object 5"/>
          <p:cNvSpPr txBox="1"/>
          <p:nvPr/>
        </p:nvSpPr>
        <p:spPr>
          <a:xfrm>
            <a:off x="2728595" y="1567180"/>
            <a:ext cx="5237480" cy="2479675"/>
          </a:xfrm>
          <a:prstGeom prst="rect">
            <a:avLst/>
          </a:prstGeom>
        </p:spPr>
        <p:txBody>
          <a:bodyPr vert="horz" wrap="square" lIns="0" tIns="0" rIns="0" bIns="0" rtlCol="0">
            <a:spAutoFit/>
          </a:bodyPr>
          <a:lstStyle/>
          <a:p>
            <a:pPr>
              <a:lnSpc>
                <a:spcPct val="130000"/>
              </a:lnSpc>
            </a:pPr>
            <a:r>
              <a:rPr sz="2000" dirty="0" err="1">
                <a:solidFill>
                  <a:schemeClr val="bg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第一章</a:t>
            </a:r>
            <a:r>
              <a:rPr sz="2000" dirty="0">
                <a:solidFill>
                  <a:schemeClr val="bg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 </a:t>
            </a:r>
            <a:r>
              <a:rPr lang="en-US" sz="2000" dirty="0" smtClean="0">
                <a:solidFill>
                  <a:schemeClr val="bg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000" dirty="0" smtClean="0">
                <a:solidFill>
                  <a:schemeClr val="bg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辽金文学</a:t>
            </a:r>
            <a:endParaRPr lang="en-US" altLang="zh-CN" sz="2000" dirty="0" smtClean="0">
              <a:solidFill>
                <a:schemeClr val="bg1">
                  <a:lumMod val="50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30000"/>
              </a:lnSpc>
            </a:pPr>
            <a:r>
              <a:rPr sz="2000" dirty="0" err="1" smtClean="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第二章</a:t>
            </a:r>
            <a:r>
              <a:rPr lang="en-US" sz="2000" dirty="0" smtClean="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000" dirty="0" smtClean="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元杂剧的兴盛和代表作家</a:t>
            </a:r>
            <a:endParaRPr lang="en-US" sz="2000" dirty="0" smtClean="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30000"/>
              </a:lnSpc>
            </a:pPr>
            <a:r>
              <a:rPr sz="2400" b="1" dirty="0" err="1">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第三章</a:t>
            </a:r>
            <a:r>
              <a:rPr sz="24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 </a:t>
            </a:r>
            <a:r>
              <a:rPr lang="en-US" sz="24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4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杰出的戏曲家关汉卿与王实甫</a:t>
            </a:r>
            <a:endParaRPr sz="20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30000"/>
              </a:lnSpc>
            </a:pPr>
            <a:r>
              <a:rPr sz="2000" dirty="0" err="1" smtClean="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第四章</a:t>
            </a:r>
            <a:r>
              <a:rPr lang="en-US" sz="2000" dirty="0" smtClean="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000" dirty="0" smtClean="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元代散曲</a:t>
            </a:r>
            <a:endParaRPr lang="en-US" altLang="zh-CN" sz="2000" dirty="0" smtClean="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30000"/>
              </a:lnSpc>
            </a:pPr>
            <a:r>
              <a:rPr lang="zh-CN" altLang="en-US" sz="2000" dirty="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第五</a:t>
            </a:r>
            <a:r>
              <a:rPr lang="zh-CN" altLang="en-US" sz="2000" dirty="0" smtClean="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章  宋元南戏和话本</a:t>
            </a:r>
            <a:endParaRPr lang="en-US" altLang="zh-CN" sz="2000" dirty="0" smtClean="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30000"/>
              </a:lnSpc>
            </a:pPr>
            <a:r>
              <a:rPr lang="zh-CN" altLang="en-US" sz="2000" dirty="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第六</a:t>
            </a:r>
            <a:r>
              <a:rPr lang="zh-CN" altLang="en-US" sz="2000" dirty="0" smtClean="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章  元代诗文</a:t>
            </a:r>
            <a:endParaRPr lang="en-US" altLang="zh-CN" sz="2000" dirty="0" smtClean="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8" name="object 6"/>
          <p:cNvSpPr/>
          <p:nvPr/>
        </p:nvSpPr>
        <p:spPr>
          <a:xfrm>
            <a:off x="4176918" y="4299779"/>
            <a:ext cx="294640" cy="215265"/>
          </a:xfrm>
          <a:custGeom>
            <a:avLst/>
            <a:gdLst/>
            <a:ahLst/>
            <a:cxnLst/>
            <a:rect l="l" t="t" r="r" b="b"/>
            <a:pathLst>
              <a:path w="294639" h="215264">
                <a:moveTo>
                  <a:pt x="294131" y="0"/>
                </a:moveTo>
                <a:lnTo>
                  <a:pt x="0" y="0"/>
                </a:lnTo>
                <a:lnTo>
                  <a:pt x="147066" y="214883"/>
                </a:lnTo>
                <a:lnTo>
                  <a:pt x="294131" y="0"/>
                </a:lnTo>
                <a:close/>
              </a:path>
            </a:pathLst>
          </a:custGeom>
          <a:solidFill>
            <a:srgbClr val="C00000"/>
          </a:solidFill>
        </p:spPr>
        <p:txBody>
          <a:bodyPr wrap="square" lIns="0" tIns="0" rIns="0" bIns="0" rtlCol="0"/>
          <a:lstStyle/>
          <a:p>
            <a:endParaRPr>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822530310"/>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幻灯片编号占位符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09A97C3-AF9F-524B-BCB6-7987EEDA47D3}" type="slidenum">
              <a:rPr kumimoji="1" lang="zh-CN" altLang="en-US" sz="1200" b="0" i="0" u="none" strike="noStrike" kern="1200" cap="none" spc="0" normalizeH="0" baseline="0" noProof="0" smtClean="0">
                <a:ln>
                  <a:noFill/>
                </a:ln>
                <a:solidFill>
                  <a:schemeClr val="tx1">
                    <a:tint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68</a:t>
            </a:fld>
            <a:endParaRPr kumimoji="1" lang="zh-CN" altLang="en-US" sz="1200" b="0" i="0" u="none" strike="noStrike" kern="1200" cap="none" spc="0" normalizeH="0" baseline="0" noProof="0">
              <a:ln>
                <a:noFill/>
              </a:ln>
              <a:solidFill>
                <a:schemeClr val="tx1">
                  <a:tint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4" name="图片 3"/>
          <p:cNvPicPr>
            <a:picLocks noChangeAspect="1"/>
          </p:cNvPicPr>
          <p:nvPr/>
        </p:nvPicPr>
        <p:blipFill>
          <a:blip r:embed="rId2"/>
          <a:stretch>
            <a:fillRect/>
          </a:stretch>
        </p:blipFill>
        <p:spPr>
          <a:xfrm>
            <a:off x="0" y="1789687"/>
            <a:ext cx="12192000" cy="3278626"/>
          </a:xfrm>
          <a:prstGeom prst="rect">
            <a:avLst/>
          </a:prstGeom>
        </p:spPr>
      </p:pic>
      <p:pic>
        <p:nvPicPr>
          <p:cNvPr id="5" name="图片 4"/>
          <p:cNvPicPr>
            <a:picLocks noChangeAspect="1"/>
          </p:cNvPicPr>
          <p:nvPr/>
        </p:nvPicPr>
        <p:blipFill>
          <a:blip r:embed="rId3"/>
          <a:stretch>
            <a:fillRect/>
          </a:stretch>
        </p:blipFill>
        <p:spPr>
          <a:xfrm>
            <a:off x="0" y="0"/>
            <a:ext cx="5765800" cy="1346200"/>
          </a:xfrm>
          <a:prstGeom prst="rect">
            <a:avLst/>
          </a:prstGeom>
        </p:spPr>
      </p:pic>
    </p:spTree>
    <p:extLst>
      <p:ext uri="{BB962C8B-B14F-4D97-AF65-F5344CB8AC3E}">
        <p14:creationId xmlns:p14="http://schemas.microsoft.com/office/powerpoint/2010/main" val="1416833643"/>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692150" y="747712"/>
            <a:ext cx="10807700" cy="5791200"/>
          </a:xfrm>
          <a:prstGeom prst="rect">
            <a:avLst/>
          </a:prstGeom>
        </p:spPr>
      </p:pic>
      <p:sp>
        <p:nvSpPr>
          <p:cNvPr id="3" name="幻灯片编号占位符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09A97C3-AF9F-524B-BCB6-7987EEDA47D3}" type="slidenum">
              <a:rPr kumimoji="1" lang="zh-CN" altLang="en-US" sz="1200" b="0" i="0" u="none" strike="noStrike" kern="1200" cap="none" spc="0" normalizeH="0" baseline="0" noProof="0" smtClean="0">
                <a:ln>
                  <a:noFill/>
                </a:ln>
                <a:solidFill>
                  <a:schemeClr val="tx1">
                    <a:tint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69</a:t>
            </a:fld>
            <a:endParaRPr kumimoji="1" lang="zh-CN" altLang="en-US" sz="1200" b="0" i="0" u="none" strike="noStrike" kern="1200" cap="none" spc="0" normalizeH="0" baseline="0" noProof="0">
              <a:ln>
                <a:noFill/>
              </a:ln>
              <a:solidFill>
                <a:schemeClr val="tx1">
                  <a:tint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5" name="图片 4"/>
          <p:cNvPicPr>
            <a:picLocks noChangeAspect="1"/>
          </p:cNvPicPr>
          <p:nvPr/>
        </p:nvPicPr>
        <p:blipFill>
          <a:blip r:embed="rId3"/>
          <a:stretch>
            <a:fillRect/>
          </a:stretch>
        </p:blipFill>
        <p:spPr>
          <a:xfrm>
            <a:off x="0" y="0"/>
            <a:ext cx="4392706" cy="1025610"/>
          </a:xfrm>
          <a:prstGeom prst="rect">
            <a:avLst/>
          </a:prstGeom>
        </p:spPr>
      </p:pic>
      <p:sp>
        <p:nvSpPr>
          <p:cNvPr id="6" name="文本框 5"/>
          <p:cNvSpPr txBox="1"/>
          <p:nvPr/>
        </p:nvSpPr>
        <p:spPr>
          <a:xfrm>
            <a:off x="395110" y="1828799"/>
            <a:ext cx="1723549" cy="576248"/>
          </a:xfrm>
          <a:prstGeom prst="rect">
            <a:avLst/>
          </a:prstGeom>
          <a:noFill/>
        </p:spPr>
        <p:txBody>
          <a:bodyPr wrap="none" rtlCol="0" anchor="t">
            <a:spAutoFit/>
          </a:bodyPr>
          <a:lstStyle/>
          <a:p>
            <a:pPr fontAlgn="auto">
              <a:lnSpc>
                <a:spcPct val="150000"/>
              </a:lnSpc>
            </a:pPr>
            <a:r>
              <a:rPr kumimoji="1" lang="zh-CN" altLang="en-US" sz="2400" b="1" smtClean="0">
                <a:solidFill>
                  <a:srgbClr val="C00000"/>
                </a:solidFill>
                <a:latin typeface="方正清刻本悦宋简体" panose="02000000000000000000" pitchFamily="2" charset="-122"/>
                <a:ea typeface="方正清刻本悦宋简体" panose="02000000000000000000" pitchFamily="2" charset="-122"/>
                <a:sym typeface="+mn-ea"/>
              </a:rPr>
              <a:t>［选择题］</a:t>
            </a:r>
            <a:endParaRPr kumimoji="1" lang="zh-CN" altLang="en-US" sz="2400" b="1">
              <a:solidFill>
                <a:srgbClr val="C00000"/>
              </a:solidFill>
              <a:latin typeface="方正清刻本悦宋简体" panose="02000000000000000000" pitchFamily="2" charset="-122"/>
              <a:ea typeface="方正清刻本悦宋简体" panose="02000000000000000000" pitchFamily="2" charset="-122"/>
              <a:sym typeface="+mn-ea"/>
            </a:endParaRPr>
          </a:p>
        </p:txBody>
      </p:sp>
    </p:spTree>
    <p:extLst>
      <p:ext uri="{BB962C8B-B14F-4D97-AF65-F5344CB8AC3E}">
        <p14:creationId xmlns:p14="http://schemas.microsoft.com/office/powerpoint/2010/main" val="65459994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编号占位符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09A97C3-AF9F-524B-BCB6-7987EEDA47D3}" type="slidenum">
              <a:rPr kumimoji="1" lang="zh-CN" altLang="en-US" sz="1200" b="0" i="0" u="none" strike="noStrike" kern="1200" cap="none" spc="0" normalizeH="0" baseline="0" noProof="0" smtClean="0">
                <a:ln>
                  <a:noFill/>
                </a:ln>
                <a:solidFill>
                  <a:schemeClr val="tx1">
                    <a:tint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7</a:t>
            </a:fld>
            <a:endParaRPr kumimoji="1" lang="zh-CN" altLang="en-US" sz="1200" b="0" i="0" u="none" strike="noStrike" kern="1200" cap="none" spc="0" normalizeH="0" baseline="0" noProof="0">
              <a:ln>
                <a:noFill/>
              </a:ln>
              <a:solidFill>
                <a:schemeClr val="tx1">
                  <a:tint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5" name="图片 4"/>
          <p:cNvPicPr>
            <a:picLocks noChangeAspect="1"/>
          </p:cNvPicPr>
          <p:nvPr/>
        </p:nvPicPr>
        <p:blipFill>
          <a:blip r:embed="rId2"/>
          <a:stretch>
            <a:fillRect/>
          </a:stretch>
        </p:blipFill>
        <p:spPr>
          <a:xfrm>
            <a:off x="0" y="1239159"/>
            <a:ext cx="12192000" cy="4051685"/>
          </a:xfrm>
          <a:prstGeom prst="rect">
            <a:avLst/>
          </a:prstGeom>
        </p:spPr>
      </p:pic>
      <p:pic>
        <p:nvPicPr>
          <p:cNvPr id="6" name="图片 5"/>
          <p:cNvPicPr>
            <a:picLocks noChangeAspect="1"/>
          </p:cNvPicPr>
          <p:nvPr/>
        </p:nvPicPr>
        <p:blipFill>
          <a:blip r:embed="rId3"/>
          <a:stretch>
            <a:fillRect/>
          </a:stretch>
        </p:blipFill>
        <p:spPr>
          <a:xfrm>
            <a:off x="0" y="-32853"/>
            <a:ext cx="4737100" cy="1397000"/>
          </a:xfrm>
          <a:prstGeom prst="rect">
            <a:avLst/>
          </a:prstGeom>
        </p:spPr>
      </p:pic>
      <p:sp>
        <p:nvSpPr>
          <p:cNvPr id="4" name="文本框 3"/>
          <p:cNvSpPr txBox="1"/>
          <p:nvPr/>
        </p:nvSpPr>
        <p:spPr>
          <a:xfrm>
            <a:off x="681318" y="2267404"/>
            <a:ext cx="1415772" cy="737510"/>
          </a:xfrm>
          <a:prstGeom prst="rect">
            <a:avLst/>
          </a:prstGeom>
          <a:noFill/>
        </p:spPr>
        <p:txBody>
          <a:bodyPr wrap="none" rtlCol="0" anchor="t">
            <a:spAutoFit/>
          </a:bodyPr>
          <a:lstStyle/>
          <a:p>
            <a:pPr fontAlgn="auto">
              <a:lnSpc>
                <a:spcPct val="150000"/>
              </a:lnSpc>
            </a:pPr>
            <a:r>
              <a:rPr kumimoji="1" lang="zh-CN" altLang="en-US" sz="3200" b="1" smtClean="0">
                <a:solidFill>
                  <a:srgbClr val="C00000"/>
                </a:solidFill>
                <a:latin typeface="方正清刻本悦宋简体" panose="02000000000000000000" pitchFamily="2" charset="-122"/>
                <a:ea typeface="方正清刻本悦宋简体" panose="02000000000000000000" pitchFamily="2" charset="-122"/>
                <a:sym typeface="+mn-ea"/>
              </a:rPr>
              <a:t>选择题</a:t>
            </a:r>
            <a:endParaRPr kumimoji="1" lang="zh-CN" altLang="en-US" sz="3200" b="1" dirty="0">
              <a:solidFill>
                <a:srgbClr val="C00000"/>
              </a:solidFill>
              <a:latin typeface="方正清刻本悦宋简体" panose="02000000000000000000" pitchFamily="2" charset="-122"/>
              <a:ea typeface="方正清刻本悦宋简体" panose="02000000000000000000" pitchFamily="2" charset="-122"/>
              <a:sym typeface="+mn-ea"/>
            </a:endParaRPr>
          </a:p>
        </p:txBody>
      </p:sp>
    </p:spTree>
    <p:extLst>
      <p:ext uri="{BB962C8B-B14F-4D97-AF65-F5344CB8AC3E}">
        <p14:creationId xmlns:p14="http://schemas.microsoft.com/office/powerpoint/2010/main" val="2052440620"/>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711200" y="0"/>
            <a:ext cx="11480800" cy="6616700"/>
          </a:xfrm>
          <a:prstGeom prst="rect">
            <a:avLst/>
          </a:prstGeom>
        </p:spPr>
      </p:pic>
      <p:sp>
        <p:nvSpPr>
          <p:cNvPr id="3" name="幻灯片编号占位符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09A97C3-AF9F-524B-BCB6-7987EEDA47D3}" type="slidenum">
              <a:rPr kumimoji="1" lang="zh-CN" altLang="en-US" sz="1200" b="0" i="0" u="none" strike="noStrike" kern="1200" cap="none" spc="0" normalizeH="0" baseline="0" noProof="0" smtClean="0">
                <a:ln>
                  <a:noFill/>
                </a:ln>
                <a:solidFill>
                  <a:schemeClr val="tx1">
                    <a:tint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70</a:t>
            </a:fld>
            <a:endParaRPr kumimoji="1" lang="zh-CN" altLang="en-US" sz="1200" b="0" i="0" u="none" strike="noStrike" kern="1200" cap="none" spc="0" normalizeH="0" baseline="0" noProof="0">
              <a:ln>
                <a:noFill/>
              </a:ln>
              <a:solidFill>
                <a:schemeClr val="tx1">
                  <a:tint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5" name="图片 4"/>
          <p:cNvPicPr>
            <a:picLocks noChangeAspect="1"/>
          </p:cNvPicPr>
          <p:nvPr/>
        </p:nvPicPr>
        <p:blipFill>
          <a:blip r:embed="rId3"/>
          <a:stretch>
            <a:fillRect/>
          </a:stretch>
        </p:blipFill>
        <p:spPr>
          <a:xfrm>
            <a:off x="0" y="0"/>
            <a:ext cx="4392706" cy="1025610"/>
          </a:xfrm>
          <a:prstGeom prst="rect">
            <a:avLst/>
          </a:prstGeom>
        </p:spPr>
      </p:pic>
      <p:sp>
        <p:nvSpPr>
          <p:cNvPr id="6" name="文本框 5"/>
          <p:cNvSpPr txBox="1"/>
          <p:nvPr/>
        </p:nvSpPr>
        <p:spPr>
          <a:xfrm>
            <a:off x="395110" y="1828799"/>
            <a:ext cx="1723549" cy="576248"/>
          </a:xfrm>
          <a:prstGeom prst="rect">
            <a:avLst/>
          </a:prstGeom>
          <a:noFill/>
        </p:spPr>
        <p:txBody>
          <a:bodyPr wrap="none" rtlCol="0" anchor="t">
            <a:spAutoFit/>
          </a:bodyPr>
          <a:lstStyle/>
          <a:p>
            <a:pPr fontAlgn="auto">
              <a:lnSpc>
                <a:spcPct val="150000"/>
              </a:lnSpc>
            </a:pPr>
            <a:r>
              <a:rPr kumimoji="1" lang="zh-CN" altLang="en-US" sz="2400" b="1" smtClean="0">
                <a:solidFill>
                  <a:srgbClr val="C00000"/>
                </a:solidFill>
                <a:latin typeface="方正清刻本悦宋简体" panose="02000000000000000000" pitchFamily="2" charset="-122"/>
                <a:ea typeface="方正清刻本悦宋简体" panose="02000000000000000000" pitchFamily="2" charset="-122"/>
                <a:sym typeface="+mn-ea"/>
              </a:rPr>
              <a:t>［选择题］</a:t>
            </a:r>
            <a:endParaRPr kumimoji="1" lang="zh-CN" altLang="en-US" sz="2400" b="1">
              <a:solidFill>
                <a:srgbClr val="C00000"/>
              </a:solidFill>
              <a:latin typeface="方正清刻本悦宋简体" panose="02000000000000000000" pitchFamily="2" charset="-122"/>
              <a:ea typeface="方正清刻本悦宋简体" panose="02000000000000000000" pitchFamily="2" charset="-122"/>
              <a:sym typeface="+mn-ea"/>
            </a:endParaRPr>
          </a:p>
        </p:txBody>
      </p:sp>
    </p:spTree>
    <p:extLst>
      <p:ext uri="{BB962C8B-B14F-4D97-AF65-F5344CB8AC3E}">
        <p14:creationId xmlns:p14="http://schemas.microsoft.com/office/powerpoint/2010/main" val="1333292491"/>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幻灯片编号占位符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09A97C3-AF9F-524B-BCB6-7987EEDA47D3}" type="slidenum">
              <a:rPr kumimoji="1" lang="zh-CN" altLang="en-US" sz="1200" b="0" i="0" u="none" strike="noStrike" kern="1200" cap="none" spc="0" normalizeH="0" baseline="0" noProof="0" smtClean="0">
                <a:ln>
                  <a:noFill/>
                </a:ln>
                <a:solidFill>
                  <a:schemeClr val="tx1">
                    <a:tint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71</a:t>
            </a:fld>
            <a:endParaRPr kumimoji="1" lang="zh-CN" altLang="en-US" sz="1200" b="0" i="0" u="none" strike="noStrike" kern="1200" cap="none" spc="0" normalizeH="0" baseline="0" noProof="0">
              <a:ln>
                <a:noFill/>
              </a:ln>
              <a:solidFill>
                <a:schemeClr val="tx1">
                  <a:tint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5" name="图片 4"/>
          <p:cNvPicPr>
            <a:picLocks noChangeAspect="1"/>
          </p:cNvPicPr>
          <p:nvPr/>
        </p:nvPicPr>
        <p:blipFill>
          <a:blip r:embed="rId2"/>
          <a:stretch>
            <a:fillRect/>
          </a:stretch>
        </p:blipFill>
        <p:spPr>
          <a:xfrm>
            <a:off x="0" y="0"/>
            <a:ext cx="4392706" cy="1025610"/>
          </a:xfrm>
          <a:prstGeom prst="rect">
            <a:avLst/>
          </a:prstGeom>
        </p:spPr>
      </p:pic>
      <p:sp>
        <p:nvSpPr>
          <p:cNvPr id="2" name="矩形 1"/>
          <p:cNvSpPr/>
          <p:nvPr/>
        </p:nvSpPr>
        <p:spPr>
          <a:xfrm>
            <a:off x="233082" y="1062198"/>
            <a:ext cx="11707906" cy="4524315"/>
          </a:xfrm>
          <a:prstGeom prst="rect">
            <a:avLst/>
          </a:prstGeom>
        </p:spPr>
        <p:txBody>
          <a:bodyPr wrap="square">
            <a:spAutoFit/>
          </a:bodyPr>
          <a:lstStyle/>
          <a:p>
            <a:pPr>
              <a:lnSpc>
                <a:spcPct val="150000"/>
              </a:lnSpc>
            </a:pPr>
            <a:r>
              <a:rPr lang="zh-CN" altLang="en-US" sz="2400" b="1" dirty="0" smtClean="0">
                <a:latin typeface="Microsoft YaHei" charset="-122"/>
                <a:ea typeface="Microsoft YaHei" charset="-122"/>
                <a:cs typeface="Microsoft YaHei" charset="-122"/>
                <a:sym typeface="+mn-ea"/>
              </a:rPr>
              <a:t>一、关汉卿</a:t>
            </a:r>
            <a:r>
              <a:rPr lang="zh-CN" altLang="en-US" sz="2400" b="1" dirty="0">
                <a:latin typeface="Microsoft YaHei" charset="-122"/>
                <a:ea typeface="Microsoft YaHei" charset="-122"/>
                <a:cs typeface="Microsoft YaHei" charset="-122"/>
                <a:sym typeface="+mn-ea"/>
              </a:rPr>
              <a:t>杂剧作品分类</a:t>
            </a:r>
            <a:r>
              <a:rPr lang="zh-CN" altLang="en-US" sz="2400" b="1" dirty="0">
                <a:solidFill>
                  <a:srgbClr val="00B050"/>
                </a:solidFill>
                <a:latin typeface="Microsoft YaHei" charset="-122"/>
                <a:ea typeface="Microsoft YaHei" charset="-122"/>
                <a:cs typeface="Microsoft YaHei" charset="-122"/>
                <a:sym typeface="+mn-ea"/>
              </a:rPr>
              <a:t>［名词／</a:t>
            </a:r>
            <a:r>
              <a:rPr lang="en-US" altLang="zh-CN" sz="2400" b="1" dirty="0">
                <a:solidFill>
                  <a:srgbClr val="00B050"/>
                </a:solidFill>
                <a:latin typeface="Microsoft YaHei" charset="-122"/>
                <a:ea typeface="Microsoft YaHei" charset="-122"/>
                <a:cs typeface="Microsoft YaHei" charset="-122"/>
                <a:sym typeface="+mn-ea"/>
              </a:rPr>
              <a:t>1810</a:t>
            </a:r>
            <a:r>
              <a:rPr lang="zh-CN" altLang="en-US" sz="2400" b="1" dirty="0">
                <a:solidFill>
                  <a:srgbClr val="00B050"/>
                </a:solidFill>
                <a:latin typeface="Microsoft YaHei" charset="-122"/>
                <a:ea typeface="Microsoft YaHei" charset="-122"/>
                <a:cs typeface="Microsoft YaHei" charset="-122"/>
                <a:sym typeface="+mn-ea"/>
              </a:rPr>
              <a:t>简答］</a:t>
            </a:r>
          </a:p>
          <a:p>
            <a:pPr>
              <a:lnSpc>
                <a:spcPct val="150000"/>
              </a:lnSpc>
            </a:pPr>
            <a:r>
              <a:rPr lang="zh-CN" altLang="en-US" sz="2400" dirty="0" smtClean="0">
                <a:latin typeface="Microsoft YaHei" charset="-122"/>
                <a:ea typeface="Microsoft YaHei" charset="-122"/>
                <a:cs typeface="Microsoft YaHei" charset="-122"/>
              </a:rPr>
              <a:t>（</a:t>
            </a:r>
            <a:r>
              <a:rPr lang="zh-CN" altLang="en-US" sz="2400" dirty="0">
                <a:latin typeface="Microsoft YaHei" charset="-122"/>
                <a:ea typeface="Microsoft YaHei" charset="-122"/>
                <a:cs typeface="Microsoft YaHei" charset="-122"/>
              </a:rPr>
              <a:t>1）</a:t>
            </a:r>
            <a:r>
              <a:rPr lang="zh-CN" altLang="en-US" sz="2400" b="1" dirty="0">
                <a:solidFill>
                  <a:srgbClr val="C00000"/>
                </a:solidFill>
                <a:latin typeface="Microsoft YaHei" charset="-122"/>
                <a:ea typeface="Microsoft YaHei" charset="-122"/>
                <a:cs typeface="Microsoft YaHei" charset="-122"/>
              </a:rPr>
              <a:t>公案剧：</a:t>
            </a:r>
            <a:r>
              <a:rPr lang="zh-CN" altLang="en-US" sz="2400" dirty="0">
                <a:latin typeface="Microsoft YaHei" charset="-122"/>
                <a:ea typeface="Microsoft YaHei" charset="-122"/>
                <a:cs typeface="Microsoft YaHei" charset="-122"/>
              </a:rPr>
              <a:t>揭露社会政治黑暗，触及尖锐的社会矛盾，</a:t>
            </a:r>
            <a:endParaRPr lang="en-US" altLang="zh-CN" sz="2400" dirty="0">
              <a:latin typeface="Microsoft YaHei" charset="-122"/>
              <a:ea typeface="Microsoft YaHei" charset="-122"/>
              <a:cs typeface="Microsoft YaHei" charset="-122"/>
            </a:endParaRPr>
          </a:p>
          <a:p>
            <a:pPr>
              <a:lnSpc>
                <a:spcPct val="150000"/>
              </a:lnSpc>
            </a:pPr>
            <a:r>
              <a:rPr lang="zh-CN" altLang="en-US" sz="2400" dirty="0">
                <a:latin typeface="KaiTi" charset="-122"/>
                <a:ea typeface="KaiTi" charset="-122"/>
                <a:cs typeface="KaiTi" charset="-122"/>
              </a:rPr>
              <a:t>如《窦娥冤》《蝴蝶梦》《鲁斋郎》等。［地痞无赖形象欺压百姓］</a:t>
            </a:r>
          </a:p>
          <a:p>
            <a:pPr>
              <a:lnSpc>
                <a:spcPct val="150000"/>
              </a:lnSpc>
            </a:pPr>
            <a:r>
              <a:rPr lang="zh-CN" altLang="en-US" sz="2400" b="1" dirty="0">
                <a:latin typeface="Microsoft YaHei" charset="-122"/>
                <a:ea typeface="Microsoft YaHei" charset="-122"/>
                <a:cs typeface="Microsoft YaHei" charset="-122"/>
              </a:rPr>
              <a:t>（2）</a:t>
            </a:r>
            <a:r>
              <a:rPr lang="zh-CN" altLang="en-US" sz="2400" b="1" dirty="0">
                <a:solidFill>
                  <a:srgbClr val="C00000"/>
                </a:solidFill>
                <a:latin typeface="Microsoft YaHei" charset="-122"/>
                <a:ea typeface="Microsoft YaHei" charset="-122"/>
                <a:cs typeface="Microsoft YaHei" charset="-122"/>
              </a:rPr>
              <a:t>妇女生活剧</a:t>
            </a:r>
            <a:r>
              <a:rPr lang="zh-CN" altLang="en-US" sz="2400" b="1" dirty="0">
                <a:latin typeface="Microsoft YaHei" charset="-122"/>
                <a:ea typeface="Microsoft YaHei" charset="-122"/>
                <a:cs typeface="Microsoft YaHei" charset="-122"/>
              </a:rPr>
              <a:t>：描写妇女的生活和斗争，突出她们的坚强、勇敢和机智，带有喜剧色彩，</a:t>
            </a:r>
            <a:r>
              <a:rPr lang="zh-CN" altLang="en-US" sz="2400" dirty="0">
                <a:latin typeface="KaiTi" charset="-122"/>
                <a:ea typeface="KaiTi" charset="-122"/>
                <a:cs typeface="KaiTi" charset="-122"/>
              </a:rPr>
              <a:t>如《救风尘》（赵盼儿）、《拜月亭》等。</a:t>
            </a:r>
          </a:p>
          <a:p>
            <a:pPr>
              <a:lnSpc>
                <a:spcPct val="150000"/>
              </a:lnSpc>
            </a:pPr>
            <a:r>
              <a:rPr lang="zh-CN" altLang="en-US" sz="2400" b="1" dirty="0">
                <a:latin typeface="Microsoft YaHei" charset="-122"/>
                <a:ea typeface="Microsoft YaHei" charset="-122"/>
                <a:cs typeface="Microsoft YaHei" charset="-122"/>
              </a:rPr>
              <a:t>（3）</a:t>
            </a:r>
            <a:r>
              <a:rPr lang="zh-CN" altLang="en-US" sz="2400" b="1" dirty="0">
                <a:solidFill>
                  <a:srgbClr val="C00000"/>
                </a:solidFill>
                <a:latin typeface="Microsoft YaHei" charset="-122"/>
                <a:ea typeface="Microsoft YaHei" charset="-122"/>
                <a:cs typeface="Microsoft YaHei" charset="-122"/>
              </a:rPr>
              <a:t>历史剧</a:t>
            </a:r>
            <a:r>
              <a:rPr lang="zh-CN" altLang="en-US" sz="2400" b="1" dirty="0">
                <a:latin typeface="Microsoft YaHei" charset="-122"/>
                <a:ea typeface="Microsoft YaHei" charset="-122"/>
                <a:cs typeface="Microsoft YaHei" charset="-122"/>
              </a:rPr>
              <a:t>：歌颂历史英雄人物，曲折地表达作者对现实的感受，</a:t>
            </a:r>
            <a:endParaRPr lang="en-US" altLang="zh-CN" sz="2400" b="1" dirty="0">
              <a:latin typeface="Microsoft YaHei" charset="-122"/>
              <a:ea typeface="Microsoft YaHei" charset="-122"/>
              <a:cs typeface="Microsoft YaHei" charset="-122"/>
            </a:endParaRPr>
          </a:p>
          <a:p>
            <a:pPr>
              <a:lnSpc>
                <a:spcPct val="150000"/>
              </a:lnSpc>
            </a:pPr>
            <a:r>
              <a:rPr lang="zh-CN" altLang="en-US" sz="2400" dirty="0">
                <a:latin typeface="KaiTi" charset="-122"/>
                <a:ea typeface="KaiTi" charset="-122"/>
                <a:cs typeface="KaiTi" charset="-122"/>
              </a:rPr>
              <a:t>其中有三国戏</a:t>
            </a:r>
            <a:r>
              <a:rPr lang="zh-CN" altLang="en-US" sz="2400" b="1" dirty="0">
                <a:latin typeface="KaiTi" charset="-122"/>
                <a:ea typeface="KaiTi" charset="-122"/>
                <a:cs typeface="KaiTi" charset="-122"/>
              </a:rPr>
              <a:t>《单刀会》</a:t>
            </a:r>
            <a:r>
              <a:rPr lang="zh-CN" altLang="en-US" sz="2400" dirty="0">
                <a:latin typeface="KaiTi" charset="-122"/>
                <a:ea typeface="KaiTi" charset="-122"/>
                <a:cs typeface="KaiTi" charset="-122"/>
              </a:rPr>
              <a:t>（关羽）、《西蜀梦》，还有《哭存孝》、《陈母教子》等。</a:t>
            </a:r>
          </a:p>
          <a:p>
            <a:pPr>
              <a:lnSpc>
                <a:spcPct val="150000"/>
              </a:lnSpc>
            </a:pPr>
            <a:endParaRPr lang="zh-CN" altLang="en-US" sz="2400" dirty="0">
              <a:latin typeface="KaiTi" charset="-122"/>
              <a:ea typeface="KaiTi" charset="-122"/>
              <a:cs typeface="KaiTi" charset="-122"/>
            </a:endParaRPr>
          </a:p>
        </p:txBody>
      </p:sp>
    </p:spTree>
    <p:extLst>
      <p:ext uri="{BB962C8B-B14F-4D97-AF65-F5344CB8AC3E}">
        <p14:creationId xmlns:p14="http://schemas.microsoft.com/office/powerpoint/2010/main" val="140109534"/>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幻灯片编号占位符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09A97C3-AF9F-524B-BCB6-7987EEDA47D3}" type="slidenum">
              <a:rPr kumimoji="1" lang="zh-CN" altLang="en-US" sz="1200" b="0" i="0" u="none" strike="noStrike" kern="1200" cap="none" spc="0" normalizeH="0" baseline="0" noProof="0" smtClean="0">
                <a:ln>
                  <a:noFill/>
                </a:ln>
                <a:solidFill>
                  <a:schemeClr val="tx1">
                    <a:tint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72</a:t>
            </a:fld>
            <a:endParaRPr kumimoji="1" lang="zh-CN" altLang="en-US" sz="1200" b="0" i="0" u="none" strike="noStrike" kern="1200" cap="none" spc="0" normalizeH="0" baseline="0" noProof="0">
              <a:ln>
                <a:noFill/>
              </a:ln>
              <a:solidFill>
                <a:schemeClr val="tx1">
                  <a:tint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5" name="图片 4"/>
          <p:cNvPicPr>
            <a:picLocks noChangeAspect="1"/>
          </p:cNvPicPr>
          <p:nvPr/>
        </p:nvPicPr>
        <p:blipFill>
          <a:blip r:embed="rId2"/>
          <a:stretch>
            <a:fillRect/>
          </a:stretch>
        </p:blipFill>
        <p:spPr>
          <a:xfrm>
            <a:off x="0" y="0"/>
            <a:ext cx="4392706" cy="1025610"/>
          </a:xfrm>
          <a:prstGeom prst="rect">
            <a:avLst/>
          </a:prstGeom>
        </p:spPr>
      </p:pic>
      <p:sp>
        <p:nvSpPr>
          <p:cNvPr id="2" name="矩形 1"/>
          <p:cNvSpPr/>
          <p:nvPr/>
        </p:nvSpPr>
        <p:spPr>
          <a:xfrm>
            <a:off x="233082" y="1062198"/>
            <a:ext cx="11707906" cy="1754326"/>
          </a:xfrm>
          <a:prstGeom prst="rect">
            <a:avLst/>
          </a:prstGeom>
        </p:spPr>
        <p:txBody>
          <a:bodyPr wrap="square">
            <a:spAutoFit/>
          </a:bodyPr>
          <a:lstStyle/>
          <a:p>
            <a:pPr>
              <a:lnSpc>
                <a:spcPct val="150000"/>
              </a:lnSpc>
            </a:pPr>
            <a:r>
              <a:rPr lang="zh-CN" altLang="en-US" sz="2400" b="1" dirty="0" smtClean="0">
                <a:latin typeface="Microsoft YaHei" charset="-122"/>
                <a:ea typeface="Microsoft YaHei" charset="-122"/>
                <a:cs typeface="Microsoft YaHei" charset="-122"/>
                <a:sym typeface="+mn-ea"/>
              </a:rPr>
              <a:t>二、</a:t>
            </a:r>
            <a:r>
              <a:rPr lang="en-US" altLang="zh-CN" sz="2400" b="1" dirty="0">
                <a:latin typeface="Microsoft YaHei" charset="-122"/>
                <a:ea typeface="Microsoft YaHei" charset="-122"/>
                <a:cs typeface="Microsoft YaHei" charset="-122"/>
                <a:sym typeface="+mn-ea"/>
              </a:rPr>
              <a:t>《</a:t>
            </a:r>
            <a:r>
              <a:rPr lang="zh-CN" altLang="en-US" sz="2400" b="1" dirty="0">
                <a:latin typeface="Microsoft YaHei" charset="-122"/>
                <a:ea typeface="Microsoft YaHei" charset="-122"/>
                <a:cs typeface="Microsoft YaHei" charset="-122"/>
                <a:sym typeface="+mn-ea"/>
              </a:rPr>
              <a:t>窦娥冤</a:t>
            </a:r>
            <a:r>
              <a:rPr lang="en-US" altLang="zh-CN" sz="2400" b="1" dirty="0">
                <a:latin typeface="Microsoft YaHei" charset="-122"/>
                <a:ea typeface="Microsoft YaHei" charset="-122"/>
                <a:cs typeface="Microsoft YaHei" charset="-122"/>
                <a:sym typeface="+mn-ea"/>
              </a:rPr>
              <a:t>》</a:t>
            </a:r>
            <a:r>
              <a:rPr lang="zh-CN" altLang="en-US" sz="2400" b="1" dirty="0" smtClean="0">
                <a:solidFill>
                  <a:srgbClr val="00B050"/>
                </a:solidFill>
                <a:latin typeface="Microsoft YaHei" charset="-122"/>
                <a:ea typeface="Microsoft YaHei" charset="-122"/>
                <a:cs typeface="Microsoft YaHei" charset="-122"/>
                <a:sym typeface="+mn-ea"/>
              </a:rPr>
              <a:t>［名词解释］</a:t>
            </a:r>
            <a:endParaRPr lang="en-US" altLang="zh-CN" sz="2400" b="1" dirty="0">
              <a:solidFill>
                <a:srgbClr val="00B050"/>
              </a:solidFill>
              <a:latin typeface="Microsoft YaHei" charset="-122"/>
              <a:ea typeface="Microsoft YaHei" charset="-122"/>
              <a:cs typeface="Microsoft YaHei" charset="-122"/>
              <a:sym typeface="+mn-ea"/>
            </a:endParaRPr>
          </a:p>
          <a:p>
            <a:pPr>
              <a:lnSpc>
                <a:spcPct val="150000"/>
              </a:lnSpc>
            </a:pPr>
            <a:r>
              <a:rPr lang="zh-CN" altLang="en-US" sz="2400" dirty="0">
                <a:latin typeface="Microsoft YaHei" charset="-122"/>
                <a:ea typeface="Microsoft YaHei" charset="-122"/>
                <a:cs typeface="Microsoft YaHei" charset="-122"/>
                <a:sym typeface="+mn-ea"/>
              </a:rPr>
              <a:t>（</a:t>
            </a:r>
            <a:r>
              <a:rPr lang="en-US" altLang="zh-CN" sz="2400" dirty="0">
                <a:latin typeface="Microsoft YaHei" charset="-122"/>
                <a:ea typeface="Microsoft YaHei" charset="-122"/>
                <a:cs typeface="Microsoft YaHei" charset="-122"/>
                <a:sym typeface="+mn-ea"/>
              </a:rPr>
              <a:t>1</a:t>
            </a:r>
            <a:r>
              <a:rPr lang="zh-CN" altLang="en-US" sz="2400" dirty="0">
                <a:latin typeface="Microsoft YaHei" charset="-122"/>
                <a:ea typeface="Microsoft YaHei" charset="-122"/>
                <a:cs typeface="Microsoft YaHei" charset="-122"/>
                <a:sym typeface="+mn-ea"/>
              </a:rPr>
              <a:t>）关汉卿</a:t>
            </a:r>
            <a:r>
              <a:rPr lang="zh-CN" altLang="en-US" sz="2400" dirty="0">
                <a:solidFill>
                  <a:srgbClr val="C00000"/>
                </a:solidFill>
                <a:latin typeface="Microsoft YaHei" charset="-122"/>
                <a:ea typeface="Microsoft YaHei" charset="-122"/>
                <a:cs typeface="Microsoft YaHei" charset="-122"/>
                <a:sym typeface="+mn-ea"/>
              </a:rPr>
              <a:t>公案剧</a:t>
            </a:r>
            <a:r>
              <a:rPr lang="zh-CN" altLang="en-US" sz="2400" dirty="0">
                <a:latin typeface="Microsoft YaHei" charset="-122"/>
                <a:ea typeface="Microsoft YaHei" charset="-122"/>
                <a:cs typeface="Microsoft YaHei" charset="-122"/>
                <a:sym typeface="+mn-ea"/>
              </a:rPr>
              <a:t>的代表作，也是元杂剧中</a:t>
            </a:r>
            <a:r>
              <a:rPr lang="zh-CN" altLang="en-US" sz="2400" dirty="0">
                <a:solidFill>
                  <a:srgbClr val="C00000"/>
                </a:solidFill>
                <a:latin typeface="Microsoft YaHei" charset="-122"/>
                <a:ea typeface="Microsoft YaHei" charset="-122"/>
                <a:cs typeface="Microsoft YaHei" charset="-122"/>
                <a:sym typeface="+mn-ea"/>
              </a:rPr>
              <a:t>最著名的悲剧</a:t>
            </a:r>
            <a:r>
              <a:rPr lang="zh-CN" altLang="en-US" sz="2400" dirty="0">
                <a:latin typeface="Microsoft YaHei" charset="-122"/>
                <a:ea typeface="Microsoft YaHei" charset="-122"/>
                <a:cs typeface="Microsoft YaHei" charset="-122"/>
                <a:sym typeface="+mn-ea"/>
              </a:rPr>
              <a:t>。</a:t>
            </a:r>
          </a:p>
          <a:p>
            <a:pPr>
              <a:lnSpc>
                <a:spcPct val="150000"/>
              </a:lnSpc>
            </a:pPr>
            <a:r>
              <a:rPr lang="zh-CN" altLang="en-US" sz="2400" dirty="0">
                <a:latin typeface="Microsoft YaHei" charset="-122"/>
                <a:ea typeface="Microsoft YaHei" charset="-122"/>
                <a:cs typeface="Microsoft YaHei" charset="-122"/>
                <a:sym typeface="+mn-ea"/>
              </a:rPr>
              <a:t>（</a:t>
            </a:r>
            <a:r>
              <a:rPr lang="en-US" altLang="zh-CN" sz="2400" dirty="0">
                <a:latin typeface="Microsoft YaHei" charset="-122"/>
                <a:ea typeface="Microsoft YaHei" charset="-122"/>
                <a:cs typeface="Microsoft YaHei" charset="-122"/>
                <a:sym typeface="+mn-ea"/>
              </a:rPr>
              <a:t>2</a:t>
            </a:r>
            <a:r>
              <a:rPr lang="zh-CN" altLang="en-US" sz="2400" dirty="0">
                <a:latin typeface="Microsoft YaHei" charset="-122"/>
                <a:ea typeface="Microsoft YaHei" charset="-122"/>
                <a:cs typeface="Microsoft YaHei" charset="-122"/>
                <a:sym typeface="+mn-ea"/>
              </a:rPr>
              <a:t>）作品主旨在于</a:t>
            </a:r>
            <a:r>
              <a:rPr lang="zh-CN" altLang="en-US" sz="2400" dirty="0">
                <a:solidFill>
                  <a:srgbClr val="C00000"/>
                </a:solidFill>
                <a:latin typeface="Microsoft YaHei" charset="-122"/>
                <a:ea typeface="Microsoft YaHei" charset="-122"/>
                <a:cs typeface="Microsoft YaHei" charset="-122"/>
                <a:sym typeface="+mn-ea"/>
              </a:rPr>
              <a:t>揭示窦娥感天动地</a:t>
            </a:r>
            <a:r>
              <a:rPr lang="zh-CN" altLang="en-US" sz="2400" dirty="0">
                <a:latin typeface="Microsoft YaHei" charset="-122"/>
                <a:ea typeface="Microsoft YaHei" charset="-122"/>
                <a:cs typeface="Microsoft YaHei" charset="-122"/>
                <a:sym typeface="+mn-ea"/>
              </a:rPr>
              <a:t>的冤屈。</a:t>
            </a:r>
            <a:endParaRPr lang="en-US" altLang="zh-CN" sz="2400" dirty="0">
              <a:latin typeface="Microsoft YaHei" charset="-122"/>
              <a:ea typeface="Microsoft YaHei" charset="-122"/>
              <a:cs typeface="Microsoft YaHei" charset="-122"/>
              <a:sym typeface="+mn-ea"/>
            </a:endParaRPr>
          </a:p>
        </p:txBody>
      </p:sp>
    </p:spTree>
    <p:extLst>
      <p:ext uri="{BB962C8B-B14F-4D97-AF65-F5344CB8AC3E}">
        <p14:creationId xmlns:p14="http://schemas.microsoft.com/office/powerpoint/2010/main" val="782299077"/>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幻灯片编号占位符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09A97C3-AF9F-524B-BCB6-7987EEDA47D3}" type="slidenum">
              <a:rPr kumimoji="1" lang="zh-CN" altLang="en-US" sz="1200" b="0" i="0" u="none" strike="noStrike" kern="1200" cap="none" spc="0" normalizeH="0" baseline="0" noProof="0" smtClean="0">
                <a:ln>
                  <a:noFill/>
                </a:ln>
                <a:solidFill>
                  <a:schemeClr val="tx1">
                    <a:tint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73</a:t>
            </a:fld>
            <a:endParaRPr kumimoji="1" lang="zh-CN" altLang="en-US" sz="1200" b="0" i="0" u="none" strike="noStrike" kern="1200" cap="none" spc="0" normalizeH="0" baseline="0" noProof="0">
              <a:ln>
                <a:noFill/>
              </a:ln>
              <a:solidFill>
                <a:schemeClr val="tx1">
                  <a:tint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5" name="图片 4"/>
          <p:cNvPicPr>
            <a:picLocks noChangeAspect="1"/>
          </p:cNvPicPr>
          <p:nvPr/>
        </p:nvPicPr>
        <p:blipFill>
          <a:blip r:embed="rId2"/>
          <a:stretch>
            <a:fillRect/>
          </a:stretch>
        </p:blipFill>
        <p:spPr>
          <a:xfrm>
            <a:off x="0" y="0"/>
            <a:ext cx="4392706" cy="1025610"/>
          </a:xfrm>
          <a:prstGeom prst="rect">
            <a:avLst/>
          </a:prstGeom>
        </p:spPr>
      </p:pic>
      <p:sp>
        <p:nvSpPr>
          <p:cNvPr id="2" name="矩形 1"/>
          <p:cNvSpPr/>
          <p:nvPr/>
        </p:nvSpPr>
        <p:spPr>
          <a:xfrm>
            <a:off x="233082" y="1062198"/>
            <a:ext cx="11707906" cy="5078313"/>
          </a:xfrm>
          <a:prstGeom prst="rect">
            <a:avLst/>
          </a:prstGeom>
        </p:spPr>
        <p:txBody>
          <a:bodyPr wrap="square">
            <a:spAutoFit/>
          </a:bodyPr>
          <a:lstStyle/>
          <a:p>
            <a:pPr>
              <a:lnSpc>
                <a:spcPct val="150000"/>
              </a:lnSpc>
            </a:pPr>
            <a:r>
              <a:rPr lang="zh-CN" altLang="en-US" sz="2400" b="1" dirty="0" smtClean="0">
                <a:latin typeface="Microsoft YaHei" charset="-122"/>
                <a:ea typeface="Microsoft YaHei" charset="-122"/>
                <a:cs typeface="Microsoft YaHei" charset="-122"/>
                <a:sym typeface="+mn-ea"/>
              </a:rPr>
              <a:t>三、</a:t>
            </a:r>
            <a:r>
              <a:rPr lang="en-US" altLang="zh-CN" sz="2400" b="1" dirty="0" smtClean="0">
                <a:latin typeface="Microsoft YaHei" charset="-122"/>
                <a:ea typeface="Microsoft YaHei" charset="-122"/>
                <a:cs typeface="Microsoft YaHei" charset="-122"/>
                <a:sym typeface="+mn-ea"/>
              </a:rPr>
              <a:t>《</a:t>
            </a:r>
            <a:r>
              <a:rPr lang="zh-CN" altLang="en-US" sz="2400" b="1" dirty="0">
                <a:latin typeface="Microsoft YaHei" charset="-122"/>
                <a:ea typeface="Microsoft YaHei" charset="-122"/>
                <a:cs typeface="Microsoft YaHei" charset="-122"/>
                <a:sym typeface="+mn-ea"/>
              </a:rPr>
              <a:t>窦娥冤</a:t>
            </a:r>
            <a:r>
              <a:rPr lang="en-US" altLang="zh-CN" sz="2400" b="1" dirty="0">
                <a:latin typeface="Microsoft YaHei" charset="-122"/>
                <a:ea typeface="Microsoft YaHei" charset="-122"/>
                <a:cs typeface="Microsoft YaHei" charset="-122"/>
                <a:sym typeface="+mn-ea"/>
              </a:rPr>
              <a:t>》</a:t>
            </a:r>
            <a:r>
              <a:rPr lang="zh-CN" altLang="en-US" sz="2400" b="1" dirty="0">
                <a:latin typeface="Microsoft YaHei" charset="-122"/>
                <a:ea typeface="Microsoft YaHei" charset="-122"/>
                <a:cs typeface="Microsoft YaHei" charset="-122"/>
                <a:sym typeface="+mn-ea"/>
              </a:rPr>
              <a:t>创作特色</a:t>
            </a:r>
            <a:r>
              <a:rPr lang="zh-CN" altLang="en-US" sz="2400" b="1" dirty="0" smtClean="0">
                <a:solidFill>
                  <a:srgbClr val="00B050"/>
                </a:solidFill>
                <a:latin typeface="Microsoft YaHei" charset="-122"/>
                <a:ea typeface="Microsoft YaHei" charset="-122"/>
                <a:cs typeface="Microsoft YaHei" charset="-122"/>
                <a:sym typeface="+mn-ea"/>
              </a:rPr>
              <a:t>［简答／论述］</a:t>
            </a:r>
            <a:endParaRPr lang="zh-CN" altLang="en-US" sz="2400" b="1" dirty="0">
              <a:solidFill>
                <a:srgbClr val="00B050"/>
              </a:solidFill>
              <a:latin typeface="Microsoft YaHei" charset="-122"/>
              <a:ea typeface="Microsoft YaHei" charset="-122"/>
              <a:cs typeface="Microsoft YaHei" charset="-122"/>
            </a:endParaRPr>
          </a:p>
          <a:p>
            <a:pPr>
              <a:lnSpc>
                <a:spcPct val="150000"/>
              </a:lnSpc>
            </a:pPr>
            <a:r>
              <a:rPr lang="zh-CN" altLang="en-US" sz="2400" dirty="0">
                <a:latin typeface="Microsoft YaHei" charset="-122"/>
                <a:ea typeface="Microsoft YaHei" charset="-122"/>
                <a:cs typeface="Microsoft YaHei" charset="-122"/>
              </a:rPr>
              <a:t>（</a:t>
            </a:r>
            <a:r>
              <a:rPr lang="en-US" altLang="zh-CN" sz="2400" dirty="0">
                <a:latin typeface="Microsoft YaHei" charset="-122"/>
                <a:ea typeface="Microsoft YaHei" charset="-122"/>
                <a:cs typeface="Microsoft YaHei" charset="-122"/>
              </a:rPr>
              <a:t>1</a:t>
            </a:r>
            <a:r>
              <a:rPr lang="zh-CN" altLang="en-US" sz="2400" dirty="0">
                <a:latin typeface="Microsoft YaHei" charset="-122"/>
                <a:ea typeface="Microsoft YaHei" charset="-122"/>
                <a:cs typeface="Microsoft YaHei" charset="-122"/>
              </a:rPr>
              <a:t>）</a:t>
            </a:r>
            <a:r>
              <a:rPr lang="en-US" altLang="zh-CN" sz="2400" dirty="0">
                <a:latin typeface="Microsoft YaHei" charset="-122"/>
                <a:ea typeface="Microsoft YaHei" charset="-122"/>
                <a:cs typeface="Microsoft YaHei" charset="-122"/>
              </a:rPr>
              <a:t>《</a:t>
            </a:r>
            <a:r>
              <a:rPr lang="zh-CN" altLang="en-US" sz="2400" dirty="0">
                <a:latin typeface="Microsoft YaHei" charset="-122"/>
                <a:ea typeface="Microsoft YaHei" charset="-122"/>
                <a:cs typeface="Microsoft YaHei" charset="-122"/>
              </a:rPr>
              <a:t>窦娥冤</a:t>
            </a:r>
            <a:r>
              <a:rPr lang="en-US" altLang="zh-CN" sz="2400" dirty="0">
                <a:latin typeface="Microsoft YaHei" charset="-122"/>
                <a:ea typeface="Microsoft YaHei" charset="-122"/>
                <a:cs typeface="Microsoft YaHei" charset="-122"/>
              </a:rPr>
              <a:t>》</a:t>
            </a:r>
            <a:r>
              <a:rPr lang="zh-CN" altLang="en-US" sz="2400" dirty="0">
                <a:latin typeface="Microsoft YaHei" charset="-122"/>
                <a:ea typeface="Microsoft YaHei" charset="-122"/>
                <a:cs typeface="Microsoft YaHei" charset="-122"/>
              </a:rPr>
              <a:t>的</a:t>
            </a:r>
            <a:r>
              <a:rPr lang="zh-CN" altLang="en-US" sz="2400" dirty="0">
                <a:solidFill>
                  <a:srgbClr val="C00000"/>
                </a:solidFill>
                <a:latin typeface="Microsoft YaHei" charset="-122"/>
                <a:ea typeface="Microsoft YaHei" charset="-122"/>
                <a:cs typeface="Microsoft YaHei" charset="-122"/>
              </a:rPr>
              <a:t>戏剧冲突尖锐激烈</a:t>
            </a:r>
            <a:r>
              <a:rPr lang="zh-CN" altLang="en-US" sz="2400" dirty="0">
                <a:latin typeface="Microsoft YaHei" charset="-122"/>
                <a:ea typeface="Microsoft YaHei" charset="-122"/>
                <a:cs typeface="Microsoft YaHei" charset="-122"/>
              </a:rPr>
              <a:t>；窦娥的</a:t>
            </a:r>
            <a:r>
              <a:rPr lang="zh-CN" altLang="en-US" sz="2400" dirty="0">
                <a:solidFill>
                  <a:srgbClr val="C00000"/>
                </a:solidFill>
                <a:latin typeface="Microsoft YaHei" charset="-122"/>
                <a:ea typeface="Microsoft YaHei" charset="-122"/>
                <a:cs typeface="Microsoft YaHei" charset="-122"/>
              </a:rPr>
              <a:t>性格刻画</a:t>
            </a:r>
            <a:r>
              <a:rPr lang="zh-CN" altLang="en-US" sz="2400" dirty="0">
                <a:latin typeface="Microsoft YaHei" charset="-122"/>
                <a:ea typeface="Microsoft YaHei" charset="-122"/>
                <a:cs typeface="Microsoft YaHei" charset="-122"/>
              </a:rPr>
              <a:t>得非常鲜明。</a:t>
            </a:r>
            <a:endParaRPr lang="en-US" altLang="zh-CN" sz="2400" dirty="0">
              <a:latin typeface="Microsoft YaHei" charset="-122"/>
              <a:ea typeface="Microsoft YaHei" charset="-122"/>
              <a:cs typeface="Microsoft YaHei" charset="-122"/>
            </a:endParaRPr>
          </a:p>
          <a:p>
            <a:pPr>
              <a:lnSpc>
                <a:spcPct val="150000"/>
              </a:lnSpc>
            </a:pPr>
            <a:r>
              <a:rPr lang="zh-CN" altLang="zh-CN" sz="2400" dirty="0">
                <a:solidFill>
                  <a:schemeClr val="tx1">
                    <a:lumMod val="65000"/>
                    <a:lumOff val="35000"/>
                  </a:schemeClr>
                </a:solidFill>
                <a:latin typeface="KaiTi" charset="-122"/>
                <a:ea typeface="KaiTi" charset="-122"/>
                <a:cs typeface="KaiTi" charset="-122"/>
              </a:rPr>
              <a:t>其中展现的有窦娥与她的婆婆的冲突，有窦娥与无赖张驴儿的冲突，有窦娥与官府的冲突，一直发展到窦娥与整个的黑暗社会的冲突。</a:t>
            </a:r>
            <a:endParaRPr lang="zh-CN" altLang="en-US" sz="2400" dirty="0">
              <a:solidFill>
                <a:schemeClr val="tx1">
                  <a:lumMod val="65000"/>
                  <a:lumOff val="35000"/>
                </a:schemeClr>
              </a:solidFill>
              <a:latin typeface="KaiTi" charset="-122"/>
              <a:ea typeface="KaiTi" charset="-122"/>
              <a:cs typeface="KaiTi" charset="-122"/>
            </a:endParaRPr>
          </a:p>
          <a:p>
            <a:pPr>
              <a:lnSpc>
                <a:spcPct val="150000"/>
              </a:lnSpc>
            </a:pPr>
            <a:r>
              <a:rPr lang="zh-CN" altLang="en-US" sz="2400" dirty="0">
                <a:latin typeface="Microsoft YaHei" charset="-122"/>
                <a:ea typeface="Microsoft YaHei" charset="-122"/>
                <a:cs typeface="Microsoft YaHei" charset="-122"/>
              </a:rPr>
              <a:t>（</a:t>
            </a:r>
            <a:r>
              <a:rPr lang="en-US" altLang="zh-CN" sz="2400" dirty="0">
                <a:latin typeface="Microsoft YaHei" charset="-122"/>
                <a:ea typeface="Microsoft YaHei" charset="-122"/>
                <a:cs typeface="Microsoft YaHei" charset="-122"/>
              </a:rPr>
              <a:t>2</a:t>
            </a:r>
            <a:r>
              <a:rPr lang="zh-CN" altLang="en-US" sz="2400" dirty="0">
                <a:latin typeface="Microsoft YaHei" charset="-122"/>
                <a:ea typeface="Microsoft YaHei" charset="-122"/>
                <a:cs typeface="Microsoft YaHei" charset="-122"/>
              </a:rPr>
              <a:t>）作品通过窦娥</a:t>
            </a:r>
            <a:r>
              <a:rPr lang="zh-CN" altLang="en-US" sz="2400" dirty="0">
                <a:solidFill>
                  <a:srgbClr val="C00000"/>
                </a:solidFill>
                <a:latin typeface="Microsoft YaHei" charset="-122"/>
                <a:ea typeface="Microsoft YaHei" charset="-122"/>
                <a:cs typeface="Microsoft YaHei" charset="-122"/>
              </a:rPr>
              <a:t>和黑暗社会现实的冲</a:t>
            </a:r>
            <a:r>
              <a:rPr lang="zh-CN" altLang="en-US" sz="2400" dirty="0">
                <a:latin typeface="Microsoft YaHei" charset="-122"/>
                <a:ea typeface="Microsoft YaHei" charset="-122"/>
                <a:cs typeface="Microsoft YaHei" charset="-122"/>
              </a:rPr>
              <a:t>突，表现了</a:t>
            </a:r>
            <a:r>
              <a:rPr lang="zh-CN" altLang="en-US" sz="2400" dirty="0">
                <a:solidFill>
                  <a:srgbClr val="C00000"/>
                </a:solidFill>
                <a:latin typeface="Microsoft YaHei" charset="-122"/>
                <a:ea typeface="Microsoft YaHei" charset="-122"/>
                <a:cs typeface="Microsoft YaHei" charset="-122"/>
              </a:rPr>
              <a:t>封建社会妇女</a:t>
            </a:r>
            <a:r>
              <a:rPr lang="zh-CN" altLang="en-US" sz="2400" dirty="0">
                <a:latin typeface="Microsoft YaHei" charset="-122"/>
                <a:ea typeface="Microsoft YaHei" charset="-122"/>
                <a:cs typeface="Microsoft YaHei" charset="-122"/>
              </a:rPr>
              <a:t>的悲剧命运及其反抗精神</a:t>
            </a:r>
            <a:r>
              <a:rPr lang="zh-CN" altLang="en-US" sz="2400" dirty="0" smtClean="0">
                <a:latin typeface="Microsoft YaHei" charset="-122"/>
                <a:ea typeface="Microsoft YaHei" charset="-122"/>
                <a:cs typeface="Microsoft YaHei" charset="-122"/>
              </a:rPr>
              <a:t>。</a:t>
            </a:r>
            <a:endParaRPr lang="en-US" altLang="zh-CN" sz="2400" dirty="0" smtClean="0">
              <a:latin typeface="Microsoft YaHei" charset="-122"/>
              <a:ea typeface="Microsoft YaHei" charset="-122"/>
              <a:cs typeface="Microsoft YaHei" charset="-122"/>
            </a:endParaRPr>
          </a:p>
          <a:p>
            <a:pPr>
              <a:lnSpc>
                <a:spcPct val="150000"/>
              </a:lnSpc>
            </a:pPr>
            <a:r>
              <a:rPr lang="zh-CN" altLang="zh-CN" sz="2400" dirty="0" smtClean="0">
                <a:solidFill>
                  <a:schemeClr val="bg1">
                    <a:lumMod val="50000"/>
                  </a:schemeClr>
                </a:solidFill>
                <a:latin typeface="KaiTi" charset="-122"/>
                <a:ea typeface="KaiTi" charset="-122"/>
                <a:cs typeface="KaiTi" charset="-122"/>
              </a:rPr>
              <a:t>窦娥</a:t>
            </a:r>
            <a:r>
              <a:rPr lang="zh-CN" altLang="zh-CN" sz="2400" dirty="0">
                <a:solidFill>
                  <a:schemeClr val="bg1">
                    <a:lumMod val="50000"/>
                  </a:schemeClr>
                </a:solidFill>
                <a:latin typeface="KaiTi" charset="-122"/>
                <a:ea typeface="KaiTi" charset="-122"/>
                <a:cs typeface="KaiTi" charset="-122"/>
              </a:rPr>
              <a:t>临刑前发下三桩誓愿：血溅白练、六月飞雪、亢旱三年。由此戏剧冲突发生了质的变化：由窦娥与具体的官府和官吏的矛盾，质变为与整个黑暗社会和黑暗制度的矛盾。 </a:t>
            </a:r>
            <a:endParaRPr lang="zh-CN" altLang="en-US" sz="2400" dirty="0">
              <a:solidFill>
                <a:schemeClr val="bg1">
                  <a:lumMod val="50000"/>
                </a:schemeClr>
              </a:solidFill>
              <a:latin typeface="KaiTi" charset="-122"/>
              <a:ea typeface="KaiTi" charset="-122"/>
              <a:cs typeface="KaiTi" charset="-122"/>
            </a:endParaRPr>
          </a:p>
        </p:txBody>
      </p:sp>
    </p:spTree>
    <p:extLst>
      <p:ext uri="{BB962C8B-B14F-4D97-AF65-F5344CB8AC3E}">
        <p14:creationId xmlns:p14="http://schemas.microsoft.com/office/powerpoint/2010/main" val="888955679"/>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幻灯片编号占位符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09A97C3-AF9F-524B-BCB6-7987EEDA47D3}" type="slidenum">
              <a:rPr kumimoji="1" lang="zh-CN" altLang="en-US" sz="1200" b="0" i="0" u="none" strike="noStrike" kern="1200" cap="none" spc="0" normalizeH="0" baseline="0" noProof="0" smtClean="0">
                <a:ln>
                  <a:noFill/>
                </a:ln>
                <a:solidFill>
                  <a:schemeClr val="tx1">
                    <a:tint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74</a:t>
            </a:fld>
            <a:endParaRPr kumimoji="1" lang="zh-CN" altLang="en-US" sz="1200" b="0" i="0" u="none" strike="noStrike" kern="1200" cap="none" spc="0" normalizeH="0" baseline="0" noProof="0">
              <a:ln>
                <a:noFill/>
              </a:ln>
              <a:solidFill>
                <a:schemeClr val="tx1">
                  <a:tint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5" name="图片 4"/>
          <p:cNvPicPr>
            <a:picLocks noChangeAspect="1"/>
          </p:cNvPicPr>
          <p:nvPr/>
        </p:nvPicPr>
        <p:blipFill>
          <a:blip r:embed="rId2"/>
          <a:stretch>
            <a:fillRect/>
          </a:stretch>
        </p:blipFill>
        <p:spPr>
          <a:xfrm>
            <a:off x="0" y="0"/>
            <a:ext cx="4392706" cy="1025610"/>
          </a:xfrm>
          <a:prstGeom prst="rect">
            <a:avLst/>
          </a:prstGeom>
        </p:spPr>
      </p:pic>
      <p:sp>
        <p:nvSpPr>
          <p:cNvPr id="2" name="矩形 1"/>
          <p:cNvSpPr/>
          <p:nvPr/>
        </p:nvSpPr>
        <p:spPr>
          <a:xfrm>
            <a:off x="233082" y="1062198"/>
            <a:ext cx="11707906" cy="2797048"/>
          </a:xfrm>
          <a:prstGeom prst="rect">
            <a:avLst/>
          </a:prstGeom>
        </p:spPr>
        <p:txBody>
          <a:bodyPr wrap="square">
            <a:spAutoFit/>
          </a:bodyPr>
          <a:lstStyle/>
          <a:p>
            <a:pPr indent="0">
              <a:lnSpc>
                <a:spcPct val="150000"/>
              </a:lnSpc>
              <a:buNone/>
            </a:pPr>
            <a:r>
              <a:rPr lang="zh-CN" altLang="en-US" sz="2400" b="1" smtClean="0">
                <a:latin typeface="Microsoft YaHei" charset="-122"/>
                <a:ea typeface="Microsoft YaHei" charset="-122"/>
                <a:cs typeface="Microsoft YaHei" charset="-122"/>
                <a:sym typeface="+mn-ea"/>
              </a:rPr>
              <a:t>四、</a:t>
            </a:r>
            <a:r>
              <a:rPr lang="zh-CN" altLang="en-US" sz="2400" b="1" dirty="0">
                <a:latin typeface="Microsoft YaHei" charset="-122"/>
                <a:ea typeface="Microsoft YaHei" charset="-122"/>
                <a:cs typeface="Microsoft YaHei" charset="-122"/>
                <a:sym typeface="+mn-ea"/>
              </a:rPr>
              <a:t>王实甫</a:t>
            </a:r>
            <a:r>
              <a:rPr lang="en-US" altLang="zh-CN" sz="2400" b="1" dirty="0">
                <a:latin typeface="Microsoft YaHei" charset="-122"/>
                <a:ea typeface="Microsoft YaHei" charset="-122"/>
                <a:cs typeface="Microsoft YaHei" charset="-122"/>
                <a:sym typeface="+mn-ea"/>
              </a:rPr>
              <a:t>《</a:t>
            </a:r>
            <a:r>
              <a:rPr lang="zh-CN" altLang="en-US" sz="2400" b="1" dirty="0">
                <a:latin typeface="Microsoft YaHei" charset="-122"/>
                <a:ea typeface="Microsoft YaHei" charset="-122"/>
                <a:cs typeface="Microsoft YaHei" charset="-122"/>
                <a:sym typeface="+mn-ea"/>
              </a:rPr>
              <a:t>西厢记</a:t>
            </a:r>
            <a:r>
              <a:rPr lang="en-US" altLang="zh-CN" sz="2400" b="1" dirty="0">
                <a:latin typeface="Microsoft YaHei" charset="-122"/>
                <a:ea typeface="Microsoft YaHei" charset="-122"/>
                <a:cs typeface="Microsoft YaHei" charset="-122"/>
                <a:sym typeface="+mn-ea"/>
              </a:rPr>
              <a:t>》</a:t>
            </a:r>
            <a:r>
              <a:rPr lang="zh-CN" altLang="en-US" sz="2400" b="1" dirty="0">
                <a:solidFill>
                  <a:srgbClr val="00B050"/>
                </a:solidFill>
                <a:latin typeface="Microsoft YaHei" charset="-122"/>
                <a:ea typeface="Microsoft YaHei" charset="-122"/>
                <a:cs typeface="Microsoft YaHei" charset="-122"/>
                <a:sym typeface="+mn-ea"/>
              </a:rPr>
              <a:t>［名词］</a:t>
            </a:r>
            <a:endParaRPr lang="en-US" altLang="zh-CN" sz="2400" b="1" dirty="0">
              <a:solidFill>
                <a:srgbClr val="00B050"/>
              </a:solidFill>
              <a:latin typeface="Microsoft YaHei" charset="-122"/>
              <a:ea typeface="Microsoft YaHei" charset="-122"/>
              <a:cs typeface="Microsoft YaHei" charset="-122"/>
              <a:sym typeface="+mn-ea"/>
            </a:endParaRPr>
          </a:p>
          <a:p>
            <a:pPr indent="0">
              <a:lnSpc>
                <a:spcPct val="150000"/>
              </a:lnSpc>
              <a:buNone/>
            </a:pPr>
            <a:r>
              <a:rPr lang="zh-CN" altLang="en-US" sz="2400" dirty="0">
                <a:latin typeface="Microsoft YaHei" charset="-122"/>
                <a:ea typeface="Microsoft YaHei" charset="-122"/>
                <a:cs typeface="Microsoft YaHei" charset="-122"/>
                <a:sym typeface="+mn-ea"/>
              </a:rPr>
              <a:t>（</a:t>
            </a:r>
            <a:r>
              <a:rPr lang="en-US" altLang="zh-CN" sz="2400" dirty="0">
                <a:latin typeface="Microsoft YaHei" charset="-122"/>
                <a:ea typeface="Microsoft YaHei" charset="-122"/>
                <a:cs typeface="Microsoft YaHei" charset="-122"/>
                <a:sym typeface="+mn-ea"/>
              </a:rPr>
              <a:t>1</a:t>
            </a:r>
            <a:r>
              <a:rPr lang="zh-CN" altLang="en-US" sz="2400" dirty="0">
                <a:latin typeface="Microsoft YaHei" charset="-122"/>
                <a:ea typeface="Microsoft YaHei" charset="-122"/>
                <a:cs typeface="Microsoft YaHei" charset="-122"/>
                <a:sym typeface="+mn-ea"/>
              </a:rPr>
              <a:t>）元代</a:t>
            </a:r>
            <a:r>
              <a:rPr lang="zh-CN" altLang="en-US" sz="2400" dirty="0">
                <a:solidFill>
                  <a:srgbClr val="C00000"/>
                </a:solidFill>
                <a:latin typeface="Microsoft YaHei" charset="-122"/>
                <a:ea typeface="Microsoft YaHei" charset="-122"/>
                <a:cs typeface="Microsoft YaHei" charset="-122"/>
                <a:sym typeface="+mn-ea"/>
              </a:rPr>
              <a:t>王实甫</a:t>
            </a:r>
            <a:r>
              <a:rPr lang="zh-CN" altLang="en-US" sz="2400" dirty="0">
                <a:latin typeface="Microsoft YaHei" charset="-122"/>
                <a:ea typeface="Microsoft YaHei" charset="-122"/>
                <a:cs typeface="Microsoft YaHei" charset="-122"/>
                <a:sym typeface="+mn-ea"/>
              </a:rPr>
              <a:t>杂剧的代表作。</a:t>
            </a:r>
          </a:p>
          <a:p>
            <a:pPr indent="0">
              <a:lnSpc>
                <a:spcPct val="150000"/>
              </a:lnSpc>
              <a:buNone/>
            </a:pPr>
            <a:r>
              <a:rPr lang="zh-CN" altLang="en-US" sz="2400" dirty="0">
                <a:latin typeface="Microsoft YaHei" charset="-122"/>
                <a:ea typeface="Microsoft YaHei" charset="-122"/>
                <a:cs typeface="Microsoft YaHei" charset="-122"/>
                <a:sym typeface="+mn-ea"/>
              </a:rPr>
              <a:t>（</a:t>
            </a:r>
            <a:r>
              <a:rPr lang="en-US" altLang="zh-CN" sz="2400" dirty="0">
                <a:latin typeface="Microsoft YaHei" charset="-122"/>
                <a:ea typeface="Microsoft YaHei" charset="-122"/>
                <a:cs typeface="Microsoft YaHei" charset="-122"/>
                <a:sym typeface="+mn-ea"/>
              </a:rPr>
              <a:t>2</a:t>
            </a:r>
            <a:r>
              <a:rPr lang="zh-CN" altLang="en-US" sz="2400" dirty="0">
                <a:latin typeface="Microsoft YaHei" charset="-122"/>
                <a:ea typeface="Microsoft YaHei" charset="-122"/>
                <a:cs typeface="Microsoft YaHei" charset="-122"/>
                <a:sym typeface="+mn-ea"/>
              </a:rPr>
              <a:t>）通过</a:t>
            </a:r>
            <a:r>
              <a:rPr lang="zh-CN" altLang="en-US" sz="2400" dirty="0">
                <a:solidFill>
                  <a:srgbClr val="C00000"/>
                </a:solidFill>
                <a:latin typeface="Microsoft YaHei" charset="-122"/>
                <a:ea typeface="Microsoft YaHei" charset="-122"/>
                <a:cs typeface="Microsoft YaHei" charset="-122"/>
                <a:sym typeface="+mn-ea"/>
              </a:rPr>
              <a:t>张生和崔莺莺</a:t>
            </a:r>
            <a:r>
              <a:rPr lang="zh-CN" altLang="en-US" sz="2400" dirty="0">
                <a:latin typeface="Microsoft YaHei" charset="-122"/>
                <a:ea typeface="Microsoft YaHei" charset="-122"/>
                <a:cs typeface="Microsoft YaHei" charset="-122"/>
                <a:sym typeface="+mn-ea"/>
              </a:rPr>
              <a:t>的爱情故事，热情歌颂了青年男女</a:t>
            </a:r>
            <a:r>
              <a:rPr lang="zh-CN" altLang="en-US" sz="2400" dirty="0">
                <a:solidFill>
                  <a:srgbClr val="C00000"/>
                </a:solidFill>
                <a:latin typeface="Microsoft YaHei" charset="-122"/>
                <a:ea typeface="Microsoft YaHei" charset="-122"/>
                <a:cs typeface="Microsoft YaHei" charset="-122"/>
                <a:sym typeface="+mn-ea"/>
              </a:rPr>
              <a:t>反抗礼教、争取婚姻自由</a:t>
            </a:r>
            <a:r>
              <a:rPr lang="zh-CN" altLang="en-US" sz="2400" dirty="0">
                <a:latin typeface="Microsoft YaHei" charset="-122"/>
                <a:ea typeface="Microsoft YaHei" charset="-122"/>
                <a:cs typeface="Microsoft YaHei" charset="-122"/>
                <a:sym typeface="+mn-ea"/>
              </a:rPr>
              <a:t>的斗争，源于唐传奇</a:t>
            </a:r>
            <a:r>
              <a:rPr lang="en-US" altLang="zh-CN" sz="2400" dirty="0">
                <a:latin typeface="Microsoft YaHei" charset="-122"/>
                <a:ea typeface="Microsoft YaHei" charset="-122"/>
                <a:cs typeface="Microsoft YaHei" charset="-122"/>
                <a:sym typeface="+mn-ea"/>
              </a:rPr>
              <a:t>《</a:t>
            </a:r>
            <a:r>
              <a:rPr lang="zh-CN" altLang="en-US" sz="2400" dirty="0">
                <a:latin typeface="Microsoft YaHei" charset="-122"/>
                <a:ea typeface="Microsoft YaHei" charset="-122"/>
                <a:cs typeface="Microsoft YaHei" charset="-122"/>
                <a:sym typeface="+mn-ea"/>
              </a:rPr>
              <a:t>莺莺传</a:t>
            </a:r>
            <a:r>
              <a:rPr lang="en-US" altLang="zh-CN" sz="2400" dirty="0">
                <a:latin typeface="Microsoft YaHei" charset="-122"/>
                <a:ea typeface="Microsoft YaHei" charset="-122"/>
                <a:cs typeface="Microsoft YaHei" charset="-122"/>
                <a:sym typeface="+mn-ea"/>
              </a:rPr>
              <a:t>》</a:t>
            </a:r>
            <a:r>
              <a:rPr lang="zh-CN" altLang="en-US" sz="2400" dirty="0">
                <a:latin typeface="Microsoft YaHei" charset="-122"/>
                <a:ea typeface="Microsoft YaHei" charset="-122"/>
                <a:cs typeface="Microsoft YaHei" charset="-122"/>
                <a:sym typeface="+mn-ea"/>
              </a:rPr>
              <a:t>。</a:t>
            </a:r>
            <a:endParaRPr lang="zh-CN" altLang="en-US" sz="2400" dirty="0">
              <a:latin typeface="Microsoft YaHei" charset="-122"/>
              <a:ea typeface="Microsoft YaHei" charset="-122"/>
              <a:cs typeface="Microsoft YaHei" charset="-122"/>
            </a:endParaRPr>
          </a:p>
          <a:p>
            <a:pPr>
              <a:lnSpc>
                <a:spcPct val="150000"/>
              </a:lnSpc>
            </a:pPr>
            <a:r>
              <a:rPr lang="zh-CN" altLang="en-US" sz="2400" dirty="0">
                <a:latin typeface="Microsoft YaHei" charset="-122"/>
                <a:ea typeface="Microsoft YaHei" charset="-122"/>
                <a:cs typeface="Microsoft YaHei" charset="-122"/>
                <a:sym typeface="+mn-ea"/>
              </a:rPr>
              <a:t> （</a:t>
            </a:r>
            <a:r>
              <a:rPr lang="en-US" altLang="zh-CN" sz="2400" dirty="0">
                <a:latin typeface="Microsoft YaHei" charset="-122"/>
                <a:ea typeface="Microsoft YaHei" charset="-122"/>
                <a:cs typeface="Microsoft YaHei" charset="-122"/>
                <a:sym typeface="+mn-ea"/>
              </a:rPr>
              <a:t>3</a:t>
            </a:r>
            <a:r>
              <a:rPr lang="zh-CN" altLang="en-US" sz="2400" dirty="0">
                <a:latin typeface="Microsoft YaHei" charset="-122"/>
                <a:ea typeface="Microsoft YaHei" charset="-122"/>
                <a:cs typeface="Microsoft YaHei" charset="-122"/>
                <a:sym typeface="+mn-ea"/>
              </a:rPr>
              <a:t>）我国古代</a:t>
            </a:r>
            <a:r>
              <a:rPr lang="zh-CN" altLang="en-US" sz="2400" dirty="0">
                <a:solidFill>
                  <a:srgbClr val="C00000"/>
                </a:solidFill>
                <a:latin typeface="Microsoft YaHei" charset="-122"/>
                <a:ea typeface="Microsoft YaHei" charset="-122"/>
                <a:cs typeface="Microsoft YaHei" charset="-122"/>
                <a:sym typeface="+mn-ea"/>
              </a:rPr>
              <a:t>爱情剧</a:t>
            </a:r>
            <a:r>
              <a:rPr lang="zh-CN" altLang="en-US" sz="2400" dirty="0">
                <a:latin typeface="Microsoft YaHei" charset="-122"/>
                <a:ea typeface="Microsoft YaHei" charset="-122"/>
                <a:cs typeface="Microsoft YaHei" charset="-122"/>
                <a:sym typeface="+mn-ea"/>
              </a:rPr>
              <a:t>中成就最高、影响最大的作品之一。</a:t>
            </a:r>
            <a:endParaRPr lang="zh-CN" altLang="en-US" sz="2400" dirty="0">
              <a:latin typeface="Microsoft YaHei" charset="-122"/>
              <a:ea typeface="Microsoft YaHei" charset="-122"/>
              <a:cs typeface="Microsoft YaHei" charset="-122"/>
              <a:sym typeface="+mn-ea"/>
            </a:endParaRPr>
          </a:p>
        </p:txBody>
      </p:sp>
    </p:spTree>
    <p:extLst>
      <p:ext uri="{BB962C8B-B14F-4D97-AF65-F5344CB8AC3E}">
        <p14:creationId xmlns:p14="http://schemas.microsoft.com/office/powerpoint/2010/main" val="1611134410"/>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幻灯片编号占位符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09A97C3-AF9F-524B-BCB6-7987EEDA47D3}" type="slidenum">
              <a:rPr kumimoji="1" lang="zh-CN" altLang="en-US" sz="1200" b="0" i="0" u="none" strike="noStrike" kern="1200" cap="none" spc="0" normalizeH="0" baseline="0" noProof="0" smtClean="0">
                <a:ln>
                  <a:noFill/>
                </a:ln>
                <a:solidFill>
                  <a:schemeClr val="tx1">
                    <a:tint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75</a:t>
            </a:fld>
            <a:endParaRPr kumimoji="1" lang="zh-CN" altLang="en-US" sz="1200" b="0" i="0" u="none" strike="noStrike" kern="1200" cap="none" spc="0" normalizeH="0" baseline="0" noProof="0">
              <a:ln>
                <a:noFill/>
              </a:ln>
              <a:solidFill>
                <a:schemeClr val="tx1">
                  <a:tint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5" name="图片 4"/>
          <p:cNvPicPr>
            <a:picLocks noChangeAspect="1"/>
          </p:cNvPicPr>
          <p:nvPr/>
        </p:nvPicPr>
        <p:blipFill>
          <a:blip r:embed="rId2"/>
          <a:stretch>
            <a:fillRect/>
          </a:stretch>
        </p:blipFill>
        <p:spPr>
          <a:xfrm>
            <a:off x="0" y="0"/>
            <a:ext cx="4392706" cy="1025610"/>
          </a:xfrm>
          <a:prstGeom prst="rect">
            <a:avLst/>
          </a:prstGeom>
        </p:spPr>
      </p:pic>
      <p:sp>
        <p:nvSpPr>
          <p:cNvPr id="2" name="矩形 1"/>
          <p:cNvSpPr/>
          <p:nvPr/>
        </p:nvSpPr>
        <p:spPr>
          <a:xfrm>
            <a:off x="233082" y="1062198"/>
            <a:ext cx="11707906" cy="4459041"/>
          </a:xfrm>
          <a:prstGeom prst="rect">
            <a:avLst/>
          </a:prstGeom>
        </p:spPr>
        <p:txBody>
          <a:bodyPr wrap="square">
            <a:spAutoFit/>
          </a:bodyPr>
          <a:lstStyle/>
          <a:p>
            <a:pPr>
              <a:lnSpc>
                <a:spcPct val="150000"/>
              </a:lnSpc>
            </a:pPr>
            <a:r>
              <a:rPr lang="zh-CN" altLang="en-US" sz="2400" b="1" dirty="0" smtClean="0">
                <a:latin typeface="Microsoft YaHei" charset="-122"/>
                <a:ea typeface="Microsoft YaHei" charset="-122"/>
                <a:cs typeface="Microsoft YaHei" charset="-122"/>
              </a:rPr>
              <a:t>董西厢</a:t>
            </a:r>
            <a:r>
              <a:rPr lang="zh-CN" altLang="en-US" sz="2400" b="1" dirty="0">
                <a:solidFill>
                  <a:srgbClr val="00B050"/>
                </a:solidFill>
                <a:latin typeface="Microsoft YaHei" charset="-122"/>
                <a:ea typeface="Microsoft YaHei" charset="-122"/>
                <a:cs typeface="Microsoft YaHei" charset="-122"/>
              </a:rPr>
              <a:t>［名词解释］</a:t>
            </a:r>
            <a:endParaRPr lang="zh-CN" altLang="en-US" sz="2000" dirty="0">
              <a:latin typeface="Microsoft YaHei" charset="-122"/>
              <a:ea typeface="Microsoft YaHei" charset="-122"/>
              <a:cs typeface="Microsoft YaHei" charset="-122"/>
            </a:endParaRPr>
          </a:p>
          <a:p>
            <a:pPr>
              <a:lnSpc>
                <a:spcPct val="150000"/>
              </a:lnSpc>
            </a:pPr>
            <a:r>
              <a:rPr lang="zh-CN" altLang="en-US" sz="2400" dirty="0">
                <a:latin typeface="Microsoft YaHei" charset="-122"/>
                <a:ea typeface="Microsoft YaHei" charset="-122"/>
                <a:cs typeface="Microsoft YaHei" charset="-122"/>
              </a:rPr>
              <a:t>（</a:t>
            </a:r>
            <a:r>
              <a:rPr lang="en-US" altLang="zh-CN" sz="2400" dirty="0">
                <a:latin typeface="Microsoft YaHei" charset="-122"/>
                <a:ea typeface="Microsoft YaHei" charset="-122"/>
                <a:cs typeface="Microsoft YaHei" charset="-122"/>
              </a:rPr>
              <a:t>1</a:t>
            </a:r>
            <a:r>
              <a:rPr lang="zh-CN" altLang="en-US" sz="2400" dirty="0">
                <a:latin typeface="Microsoft YaHei" charset="-122"/>
                <a:ea typeface="Microsoft YaHei" charset="-122"/>
                <a:cs typeface="Microsoft YaHei" charset="-122"/>
              </a:rPr>
              <a:t>）金代董解元之作。</a:t>
            </a:r>
          </a:p>
          <a:p>
            <a:pPr>
              <a:lnSpc>
                <a:spcPct val="150000"/>
              </a:lnSpc>
            </a:pPr>
            <a:r>
              <a:rPr lang="zh-CN" altLang="en-US" sz="2400" dirty="0">
                <a:latin typeface="Microsoft YaHei" charset="-122"/>
                <a:ea typeface="Microsoft YaHei" charset="-122"/>
                <a:cs typeface="Microsoft YaHei" charset="-122"/>
              </a:rPr>
              <a:t>（</a:t>
            </a:r>
            <a:r>
              <a:rPr lang="en-US" altLang="zh-CN" sz="2400" dirty="0">
                <a:latin typeface="Microsoft YaHei" charset="-122"/>
                <a:ea typeface="Microsoft YaHei" charset="-122"/>
                <a:cs typeface="Microsoft YaHei" charset="-122"/>
              </a:rPr>
              <a:t>2</a:t>
            </a:r>
            <a:r>
              <a:rPr lang="zh-CN" altLang="en-US" sz="2400" dirty="0">
                <a:latin typeface="Microsoft YaHei" charset="-122"/>
                <a:ea typeface="Microsoft YaHei" charset="-122"/>
                <a:cs typeface="Microsoft YaHei" charset="-122"/>
              </a:rPr>
              <a:t>）</a:t>
            </a:r>
            <a:r>
              <a:rPr lang="en-US" altLang="zh-CN" sz="2400" dirty="0">
                <a:latin typeface="Microsoft YaHei" charset="-122"/>
                <a:ea typeface="Microsoft YaHei" charset="-122"/>
                <a:cs typeface="Microsoft YaHei" charset="-122"/>
              </a:rPr>
              <a:t>《</a:t>
            </a:r>
            <a:r>
              <a:rPr lang="zh-CN" altLang="en-US" sz="2400" dirty="0">
                <a:latin typeface="Microsoft YaHei" charset="-122"/>
                <a:ea typeface="Microsoft YaHei" charset="-122"/>
                <a:cs typeface="Microsoft YaHei" charset="-122"/>
              </a:rPr>
              <a:t>西厢记诸宫调</a:t>
            </a:r>
            <a:r>
              <a:rPr lang="en-US" altLang="zh-CN" sz="2400" dirty="0">
                <a:latin typeface="Microsoft YaHei" charset="-122"/>
                <a:ea typeface="Microsoft YaHei" charset="-122"/>
                <a:cs typeface="Microsoft YaHei" charset="-122"/>
              </a:rPr>
              <a:t>》</a:t>
            </a:r>
            <a:r>
              <a:rPr lang="zh-CN" altLang="en-US" sz="2400" dirty="0">
                <a:latin typeface="Microsoft YaHei" charset="-122"/>
                <a:ea typeface="Microsoft YaHei" charset="-122"/>
                <a:cs typeface="Microsoft YaHei" charset="-122"/>
              </a:rPr>
              <a:t>的简称</a:t>
            </a:r>
            <a:r>
              <a:rPr lang="zh-CN" altLang="en-US" sz="2400" dirty="0" smtClean="0">
                <a:latin typeface="Microsoft YaHei" charset="-122"/>
                <a:ea typeface="Microsoft YaHei" charset="-122"/>
                <a:cs typeface="Microsoft YaHei" charset="-122"/>
              </a:rPr>
              <a:t>。</a:t>
            </a:r>
            <a:endParaRPr lang="en-US" altLang="zh-CN" sz="2400" dirty="0" smtClean="0">
              <a:latin typeface="Microsoft YaHei" charset="-122"/>
              <a:ea typeface="Microsoft YaHei" charset="-122"/>
              <a:cs typeface="Microsoft YaHei" charset="-122"/>
            </a:endParaRPr>
          </a:p>
          <a:p>
            <a:pPr>
              <a:lnSpc>
                <a:spcPct val="150000"/>
              </a:lnSpc>
            </a:pPr>
            <a:endParaRPr lang="en-US" altLang="zh-CN" sz="2400" dirty="0">
              <a:latin typeface="Microsoft YaHei" charset="-122"/>
              <a:ea typeface="Microsoft YaHei" charset="-122"/>
              <a:cs typeface="Microsoft YaHei" charset="-122"/>
            </a:endParaRPr>
          </a:p>
          <a:p>
            <a:pPr>
              <a:lnSpc>
                <a:spcPct val="150000"/>
              </a:lnSpc>
            </a:pPr>
            <a:r>
              <a:rPr lang="zh-CN" altLang="en-US" sz="2400" b="1" dirty="0" smtClean="0">
                <a:latin typeface="Microsoft YaHei" charset="-122"/>
                <a:ea typeface="Microsoft YaHei" charset="-122"/>
                <a:cs typeface="Microsoft YaHei" charset="-122"/>
              </a:rPr>
              <a:t>王西厢</a:t>
            </a:r>
            <a:r>
              <a:rPr lang="zh-CN" altLang="en-US" sz="2400" b="1" dirty="0">
                <a:solidFill>
                  <a:srgbClr val="00B050"/>
                </a:solidFill>
                <a:latin typeface="Microsoft YaHei" charset="-122"/>
                <a:ea typeface="Microsoft YaHei" charset="-122"/>
                <a:cs typeface="Microsoft YaHei" charset="-122"/>
              </a:rPr>
              <a:t>［名词解释］</a:t>
            </a:r>
            <a:br>
              <a:rPr lang="zh-CN" altLang="en-US" sz="2400" b="1" dirty="0">
                <a:solidFill>
                  <a:srgbClr val="00B050"/>
                </a:solidFill>
                <a:latin typeface="Microsoft YaHei" charset="-122"/>
                <a:ea typeface="Microsoft YaHei" charset="-122"/>
                <a:cs typeface="Microsoft YaHei" charset="-122"/>
              </a:rPr>
            </a:br>
            <a:r>
              <a:rPr lang="zh-CN" altLang="en-US" sz="2400" dirty="0">
                <a:latin typeface="Microsoft YaHei" charset="-122"/>
                <a:ea typeface="Microsoft YaHei" charset="-122"/>
                <a:cs typeface="Microsoft YaHei" charset="-122"/>
              </a:rPr>
              <a:t>（</a:t>
            </a:r>
            <a:r>
              <a:rPr lang="en-US" altLang="zh-CN" sz="2400" dirty="0">
                <a:latin typeface="Microsoft YaHei" charset="-122"/>
                <a:ea typeface="Microsoft YaHei" charset="-122"/>
                <a:cs typeface="Microsoft YaHei" charset="-122"/>
              </a:rPr>
              <a:t>1</a:t>
            </a:r>
            <a:r>
              <a:rPr lang="zh-CN" altLang="en-US" sz="2400" dirty="0">
                <a:latin typeface="Microsoft YaHei" charset="-122"/>
                <a:ea typeface="Microsoft YaHei" charset="-122"/>
                <a:cs typeface="Microsoft YaHei" charset="-122"/>
              </a:rPr>
              <a:t>）元杂剧。</a:t>
            </a:r>
          </a:p>
          <a:p>
            <a:pPr>
              <a:lnSpc>
                <a:spcPct val="150000"/>
              </a:lnSpc>
            </a:pPr>
            <a:r>
              <a:rPr lang="zh-CN" altLang="en-US" sz="2400" dirty="0">
                <a:latin typeface="Microsoft YaHei" charset="-122"/>
                <a:ea typeface="Microsoft YaHei" charset="-122"/>
                <a:cs typeface="Microsoft YaHei" charset="-122"/>
              </a:rPr>
              <a:t>（</a:t>
            </a:r>
            <a:r>
              <a:rPr lang="en-US" altLang="zh-CN" sz="2400" dirty="0">
                <a:latin typeface="Microsoft YaHei" charset="-122"/>
                <a:ea typeface="Microsoft YaHei" charset="-122"/>
                <a:cs typeface="Microsoft YaHei" charset="-122"/>
              </a:rPr>
              <a:t>2</a:t>
            </a:r>
            <a:r>
              <a:rPr lang="zh-CN" altLang="en-US" sz="2400" dirty="0">
                <a:latin typeface="Microsoft YaHei" charset="-122"/>
                <a:ea typeface="Microsoft YaHei" charset="-122"/>
                <a:cs typeface="Microsoft YaHei" charset="-122"/>
              </a:rPr>
              <a:t>）元代王实甫</a:t>
            </a:r>
            <a:r>
              <a:rPr lang="en-US" altLang="zh-CN" sz="2400" dirty="0">
                <a:latin typeface="Microsoft YaHei" charset="-122"/>
                <a:ea typeface="Microsoft YaHei" charset="-122"/>
                <a:cs typeface="Microsoft YaHei" charset="-122"/>
              </a:rPr>
              <a:t>《</a:t>
            </a:r>
            <a:r>
              <a:rPr lang="zh-CN" altLang="en-US" sz="2400" dirty="0">
                <a:latin typeface="Microsoft YaHei" charset="-122"/>
                <a:ea typeface="Microsoft YaHei" charset="-122"/>
                <a:cs typeface="Microsoft YaHei" charset="-122"/>
              </a:rPr>
              <a:t>西厢记</a:t>
            </a:r>
            <a:r>
              <a:rPr lang="en-US" altLang="zh-CN" sz="2400" dirty="0">
                <a:latin typeface="Microsoft YaHei" charset="-122"/>
                <a:ea typeface="Microsoft YaHei" charset="-122"/>
                <a:cs typeface="Microsoft YaHei" charset="-122"/>
              </a:rPr>
              <a:t>》</a:t>
            </a:r>
            <a:r>
              <a:rPr lang="zh-CN" altLang="en-US" sz="2400" dirty="0">
                <a:latin typeface="Microsoft YaHei" charset="-122"/>
                <a:ea typeface="Microsoft YaHei" charset="-122"/>
                <a:cs typeface="Microsoft YaHei" charset="-122"/>
              </a:rPr>
              <a:t>的简称。</a:t>
            </a:r>
          </a:p>
          <a:p>
            <a:pPr>
              <a:lnSpc>
                <a:spcPct val="150000"/>
              </a:lnSpc>
            </a:pPr>
            <a:endParaRPr lang="zh-CN" altLang="en-US" sz="24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566406644"/>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幻灯片编号占位符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09A97C3-AF9F-524B-BCB6-7987EEDA47D3}" type="slidenum">
              <a:rPr kumimoji="1" lang="zh-CN" altLang="en-US" sz="1200" b="0" i="0" u="none" strike="noStrike" kern="1200" cap="none" spc="0" normalizeH="0" baseline="0" noProof="0" smtClean="0">
                <a:ln>
                  <a:noFill/>
                </a:ln>
                <a:solidFill>
                  <a:schemeClr val="tx1">
                    <a:tint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76</a:t>
            </a:fld>
            <a:endParaRPr kumimoji="1" lang="zh-CN" altLang="en-US" sz="1200" b="0" i="0" u="none" strike="noStrike" kern="1200" cap="none" spc="0" normalizeH="0" baseline="0" noProof="0">
              <a:ln>
                <a:noFill/>
              </a:ln>
              <a:solidFill>
                <a:schemeClr val="tx1">
                  <a:tint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5" name="图片 4"/>
          <p:cNvPicPr>
            <a:picLocks noChangeAspect="1"/>
          </p:cNvPicPr>
          <p:nvPr/>
        </p:nvPicPr>
        <p:blipFill>
          <a:blip r:embed="rId2"/>
          <a:stretch>
            <a:fillRect/>
          </a:stretch>
        </p:blipFill>
        <p:spPr>
          <a:xfrm>
            <a:off x="0" y="0"/>
            <a:ext cx="4392706" cy="1025610"/>
          </a:xfrm>
          <a:prstGeom prst="rect">
            <a:avLst/>
          </a:prstGeom>
        </p:spPr>
      </p:pic>
      <p:sp>
        <p:nvSpPr>
          <p:cNvPr id="2" name="矩形 1"/>
          <p:cNvSpPr/>
          <p:nvPr/>
        </p:nvSpPr>
        <p:spPr>
          <a:xfrm>
            <a:off x="233082" y="1062198"/>
            <a:ext cx="11707906" cy="4616648"/>
          </a:xfrm>
          <a:prstGeom prst="rect">
            <a:avLst/>
          </a:prstGeom>
        </p:spPr>
        <p:txBody>
          <a:bodyPr wrap="square">
            <a:spAutoFit/>
          </a:bodyPr>
          <a:lstStyle/>
          <a:p>
            <a:pPr>
              <a:lnSpc>
                <a:spcPct val="150000"/>
              </a:lnSpc>
            </a:pPr>
            <a:r>
              <a:rPr lang="zh-CN" altLang="en-US" sz="2400" b="1" dirty="0" smtClean="0">
                <a:latin typeface="Microsoft YaHei" charset="-122"/>
                <a:ea typeface="Microsoft YaHei" charset="-122"/>
                <a:cs typeface="Microsoft YaHei" charset="-122"/>
                <a:sym typeface="+mn-ea"/>
              </a:rPr>
              <a:t>五、</a:t>
            </a:r>
            <a:r>
              <a:rPr lang="zh-CN" altLang="en-US" sz="2400" b="1" dirty="0">
                <a:latin typeface="Microsoft YaHei" charset="-122"/>
                <a:ea typeface="Microsoft YaHei" charset="-122"/>
                <a:cs typeface="Microsoft YaHei" charset="-122"/>
                <a:sym typeface="+mn-ea"/>
              </a:rPr>
              <a:t>《西厢记》的戏剧冲突</a:t>
            </a:r>
            <a:r>
              <a:rPr lang="zh-CN" altLang="en-US" sz="2400" b="1" dirty="0" smtClean="0">
                <a:solidFill>
                  <a:srgbClr val="00B050"/>
                </a:solidFill>
                <a:latin typeface="Microsoft YaHei" charset="-122"/>
                <a:ea typeface="Microsoft YaHei" charset="-122"/>
                <a:cs typeface="Microsoft YaHei" charset="-122"/>
                <a:sym typeface="+mn-ea"/>
              </a:rPr>
              <a:t>［简答</a:t>
            </a:r>
            <a:r>
              <a:rPr lang="zh-CN" altLang="en-US" sz="2400" b="1" dirty="0">
                <a:solidFill>
                  <a:srgbClr val="00B050"/>
                </a:solidFill>
                <a:latin typeface="Microsoft YaHei" charset="-122"/>
                <a:ea typeface="Microsoft YaHei" charset="-122"/>
                <a:cs typeface="Microsoft YaHei" charset="-122"/>
                <a:sym typeface="+mn-ea"/>
              </a:rPr>
              <a:t>］</a:t>
            </a:r>
          </a:p>
          <a:p>
            <a:pPr indent="0">
              <a:lnSpc>
                <a:spcPct val="150000"/>
              </a:lnSpc>
              <a:buNone/>
            </a:pPr>
            <a:r>
              <a:rPr lang="zh-CN" altLang="en-US" sz="2400" dirty="0">
                <a:latin typeface="Microsoft YaHei" charset="-122"/>
                <a:ea typeface="Microsoft YaHei" charset="-122"/>
                <a:cs typeface="Microsoft YaHei" charset="-122"/>
              </a:rPr>
              <a:t>（</a:t>
            </a:r>
            <a:r>
              <a:rPr lang="en-US" altLang="zh-CN" sz="2400" dirty="0">
                <a:latin typeface="Microsoft YaHei" charset="-122"/>
                <a:ea typeface="Microsoft YaHei" charset="-122"/>
                <a:cs typeface="Microsoft YaHei" charset="-122"/>
              </a:rPr>
              <a:t>1</a:t>
            </a:r>
            <a:r>
              <a:rPr lang="zh-CN" altLang="en-US" sz="2400" dirty="0">
                <a:latin typeface="Microsoft YaHei" charset="-122"/>
                <a:ea typeface="Microsoft YaHei" charset="-122"/>
                <a:cs typeface="Microsoft YaHei" charset="-122"/>
              </a:rPr>
              <a:t>）</a:t>
            </a:r>
            <a:r>
              <a:rPr lang="en-US" altLang="zh-CN" sz="2400" dirty="0">
                <a:latin typeface="Microsoft YaHei" charset="-122"/>
                <a:ea typeface="Microsoft YaHei" charset="-122"/>
                <a:cs typeface="Microsoft YaHei" charset="-122"/>
              </a:rPr>
              <a:t>《</a:t>
            </a:r>
            <a:r>
              <a:rPr lang="zh-CN" altLang="en-US" sz="2400" dirty="0">
                <a:latin typeface="Microsoft YaHei" charset="-122"/>
                <a:ea typeface="Microsoft YaHei" charset="-122"/>
                <a:cs typeface="Microsoft YaHei" charset="-122"/>
              </a:rPr>
              <a:t>西厢记</a:t>
            </a:r>
            <a:r>
              <a:rPr lang="en-US" altLang="zh-CN" sz="2400" dirty="0">
                <a:latin typeface="Microsoft YaHei" charset="-122"/>
                <a:ea typeface="Microsoft YaHei" charset="-122"/>
                <a:cs typeface="Microsoft YaHei" charset="-122"/>
              </a:rPr>
              <a:t>》</a:t>
            </a:r>
            <a:r>
              <a:rPr lang="zh-CN" altLang="en-US" sz="2400" dirty="0">
                <a:latin typeface="Microsoft YaHei" charset="-122"/>
                <a:ea typeface="Microsoft YaHei" charset="-122"/>
                <a:cs typeface="Microsoft YaHei" charset="-122"/>
              </a:rPr>
              <a:t>的戏剧冲突有两条线索：</a:t>
            </a:r>
            <a:endParaRPr lang="en-US" altLang="zh-CN" sz="2400" dirty="0">
              <a:latin typeface="Microsoft YaHei" charset="-122"/>
              <a:ea typeface="Microsoft YaHei" charset="-122"/>
              <a:cs typeface="Microsoft YaHei" charset="-122"/>
            </a:endParaRPr>
          </a:p>
          <a:p>
            <a:pPr indent="0">
              <a:lnSpc>
                <a:spcPct val="150000"/>
              </a:lnSpc>
              <a:buNone/>
            </a:pPr>
            <a:r>
              <a:rPr lang="zh-CN" altLang="en-US" sz="2000" dirty="0">
                <a:latin typeface="KaiTi" charset="-122"/>
                <a:ea typeface="KaiTi" charset="-122"/>
                <a:cs typeface="KaiTi" charset="-122"/>
              </a:rPr>
              <a:t>一是以老夫人及郑恒为一方，以</a:t>
            </a:r>
            <a:r>
              <a:rPr lang="zh-CN" altLang="en-US" sz="2000" dirty="0">
                <a:solidFill>
                  <a:srgbClr val="C00000"/>
                </a:solidFill>
                <a:latin typeface="KaiTi" charset="-122"/>
                <a:ea typeface="KaiTi" charset="-122"/>
                <a:cs typeface="KaiTi" charset="-122"/>
              </a:rPr>
              <a:t>崔莺莺、张生、红娘</a:t>
            </a:r>
            <a:r>
              <a:rPr lang="zh-CN" altLang="en-US" sz="2000" dirty="0">
                <a:latin typeface="KaiTi" charset="-122"/>
                <a:ea typeface="KaiTi" charset="-122"/>
                <a:cs typeface="KaiTi" charset="-122"/>
              </a:rPr>
              <a:t>为另一方的冲突；</a:t>
            </a:r>
            <a:endParaRPr lang="en-US" altLang="zh-CN" sz="2000" dirty="0">
              <a:latin typeface="KaiTi" charset="-122"/>
              <a:ea typeface="KaiTi" charset="-122"/>
              <a:cs typeface="KaiTi" charset="-122"/>
            </a:endParaRPr>
          </a:p>
          <a:p>
            <a:pPr>
              <a:lnSpc>
                <a:spcPct val="150000"/>
              </a:lnSpc>
            </a:pPr>
            <a:r>
              <a:rPr lang="zh-CN" altLang="en-US" sz="2000" dirty="0">
                <a:latin typeface="KaiTi" charset="-122"/>
                <a:ea typeface="KaiTi" charset="-122"/>
                <a:cs typeface="KaiTi" charset="-122"/>
              </a:rPr>
              <a:t>二是</a:t>
            </a:r>
            <a:r>
              <a:rPr lang="zh-CN" altLang="en-US" sz="2000" b="1" dirty="0">
                <a:solidFill>
                  <a:srgbClr val="C00000"/>
                </a:solidFill>
                <a:latin typeface="KaiTi" charset="-122"/>
                <a:ea typeface="KaiTi" charset="-122"/>
                <a:cs typeface="KaiTi" charset="-122"/>
              </a:rPr>
              <a:t>崔莺莺、张生、红娘</a:t>
            </a:r>
            <a:r>
              <a:rPr lang="zh-CN" altLang="en-US" sz="2000" dirty="0">
                <a:latin typeface="KaiTi" charset="-122"/>
                <a:ea typeface="KaiTi" charset="-122"/>
                <a:cs typeface="KaiTi" charset="-122"/>
              </a:rPr>
              <a:t>之间的矛盾冲突。</a:t>
            </a:r>
            <a:r>
              <a:rPr lang="zh-CN" altLang="en-US" sz="2400" dirty="0">
                <a:latin typeface="KaiTi" charset="-122"/>
                <a:ea typeface="KaiTi" charset="-122"/>
                <a:cs typeface="KaiTi" charset="-122"/>
              </a:rPr>
              <a:t/>
            </a:r>
            <a:br>
              <a:rPr lang="zh-CN" altLang="en-US" sz="2400" dirty="0">
                <a:latin typeface="KaiTi" charset="-122"/>
                <a:ea typeface="KaiTi" charset="-122"/>
                <a:cs typeface="KaiTi" charset="-122"/>
              </a:rPr>
            </a:br>
            <a:r>
              <a:rPr lang="zh-CN" altLang="en-US" sz="2400" dirty="0">
                <a:latin typeface="Microsoft YaHei" charset="-122"/>
                <a:ea typeface="Microsoft YaHei" charset="-122"/>
                <a:cs typeface="Microsoft YaHei" charset="-122"/>
              </a:rPr>
              <a:t>  （</a:t>
            </a:r>
            <a:r>
              <a:rPr lang="en-US" altLang="zh-CN" sz="2400" dirty="0">
                <a:latin typeface="Microsoft YaHei" charset="-122"/>
                <a:ea typeface="Microsoft YaHei" charset="-122"/>
                <a:cs typeface="Microsoft YaHei" charset="-122"/>
              </a:rPr>
              <a:t>2</a:t>
            </a:r>
            <a:r>
              <a:rPr lang="zh-CN" altLang="en-US" sz="2400" dirty="0">
                <a:latin typeface="Microsoft YaHei" charset="-122"/>
                <a:ea typeface="Microsoft YaHei" charset="-122"/>
                <a:cs typeface="Microsoft YaHei" charset="-122"/>
              </a:rPr>
              <a:t>）</a:t>
            </a:r>
            <a:r>
              <a:rPr lang="zh-CN" altLang="zh-CN" sz="2400" dirty="0">
                <a:latin typeface="Microsoft YaHei" charset="-122"/>
                <a:ea typeface="Microsoft YaHei" charset="-122"/>
                <a:cs typeface="Microsoft YaHei" charset="-122"/>
              </a:rPr>
              <a:t>从根本意义上说，戏剧的矛盾冲突并不是以崔、张一方的绝对胜利而结束的，而是</a:t>
            </a:r>
            <a:r>
              <a:rPr lang="zh-CN" altLang="zh-CN" sz="2400" dirty="0">
                <a:solidFill>
                  <a:srgbClr val="C00000"/>
                </a:solidFill>
                <a:latin typeface="Microsoft YaHei" charset="-122"/>
                <a:ea typeface="Microsoft YaHei" charset="-122"/>
                <a:cs typeface="Microsoft YaHei" charset="-122"/>
              </a:rPr>
              <a:t>一种妥协的结果</a:t>
            </a:r>
            <a:r>
              <a:rPr lang="zh-CN" altLang="zh-CN" sz="2400" dirty="0">
                <a:latin typeface="Microsoft YaHei" charset="-122"/>
                <a:ea typeface="Microsoft YaHei" charset="-122"/>
                <a:cs typeface="Microsoft YaHei" charset="-122"/>
              </a:rPr>
              <a:t>。</a:t>
            </a:r>
            <a:endParaRPr lang="en-US" altLang="zh-CN" sz="2400" dirty="0">
              <a:latin typeface="Microsoft YaHei" charset="-122"/>
              <a:ea typeface="Microsoft YaHei" charset="-122"/>
              <a:cs typeface="Microsoft YaHei" charset="-122"/>
            </a:endParaRPr>
          </a:p>
          <a:p>
            <a:pPr>
              <a:lnSpc>
                <a:spcPct val="150000"/>
              </a:lnSpc>
            </a:pPr>
            <a:r>
              <a:rPr lang="zh-CN" altLang="zh-CN" sz="2000" dirty="0">
                <a:latin typeface="KaiTi" charset="-122"/>
                <a:ea typeface="KaiTi" charset="-122"/>
                <a:cs typeface="KaiTi" charset="-122"/>
              </a:rPr>
              <a:t>崔、张最终结成夫妻，愿望得到了满足；老夫人“不招白衣女婿”的愿望也得到了满足，她要维护的相门体面也维护了。</a:t>
            </a:r>
            <a:endParaRPr lang="en-US" altLang="zh-CN" sz="2000" dirty="0">
              <a:latin typeface="KaiTi" charset="-122"/>
              <a:ea typeface="KaiTi" charset="-122"/>
              <a:cs typeface="KaiTi" charset="-122"/>
            </a:endParaRPr>
          </a:p>
          <a:p>
            <a:pPr>
              <a:lnSpc>
                <a:spcPct val="150000"/>
              </a:lnSpc>
            </a:pPr>
            <a:r>
              <a:rPr lang="zh-CN" altLang="zh-CN" sz="2000" dirty="0">
                <a:latin typeface="KaiTi" charset="-122"/>
                <a:ea typeface="KaiTi" charset="-122"/>
                <a:cs typeface="KaiTi" charset="-122"/>
              </a:rPr>
              <a:t>作者“愿天下有情的都成了眷属”的理想实现了，以门阀地位为基础的婚姻观念也没有遭到破坏。</a:t>
            </a:r>
            <a:endParaRPr lang="zh-CN" altLang="zh-CN" sz="2000" dirty="0">
              <a:latin typeface="KaiTi" charset="-122"/>
              <a:ea typeface="KaiTi" charset="-122"/>
              <a:cs typeface="KaiTi" charset="-122"/>
            </a:endParaRPr>
          </a:p>
        </p:txBody>
      </p:sp>
    </p:spTree>
    <p:extLst>
      <p:ext uri="{BB962C8B-B14F-4D97-AF65-F5344CB8AC3E}">
        <p14:creationId xmlns:p14="http://schemas.microsoft.com/office/powerpoint/2010/main" val="1487658858"/>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幻灯片编号占位符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09A97C3-AF9F-524B-BCB6-7987EEDA47D3}" type="slidenum">
              <a:rPr kumimoji="1" lang="zh-CN" altLang="en-US" sz="1200" b="0" i="0" u="none" strike="noStrike" kern="1200" cap="none" spc="0" normalizeH="0" baseline="0" noProof="0" smtClean="0">
                <a:ln>
                  <a:noFill/>
                </a:ln>
                <a:solidFill>
                  <a:schemeClr val="tx1">
                    <a:tint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77</a:t>
            </a:fld>
            <a:endParaRPr kumimoji="1" lang="zh-CN" altLang="en-US" sz="1200" b="0" i="0" u="none" strike="noStrike" kern="1200" cap="none" spc="0" normalizeH="0" baseline="0" noProof="0">
              <a:ln>
                <a:noFill/>
              </a:ln>
              <a:solidFill>
                <a:schemeClr val="tx1">
                  <a:tint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5" name="图片 4"/>
          <p:cNvPicPr>
            <a:picLocks noChangeAspect="1"/>
          </p:cNvPicPr>
          <p:nvPr/>
        </p:nvPicPr>
        <p:blipFill>
          <a:blip r:embed="rId2"/>
          <a:stretch>
            <a:fillRect/>
          </a:stretch>
        </p:blipFill>
        <p:spPr>
          <a:xfrm>
            <a:off x="0" y="0"/>
            <a:ext cx="4392706" cy="1025610"/>
          </a:xfrm>
          <a:prstGeom prst="rect">
            <a:avLst/>
          </a:prstGeom>
        </p:spPr>
      </p:pic>
      <p:sp>
        <p:nvSpPr>
          <p:cNvPr id="2" name="矩形 1"/>
          <p:cNvSpPr/>
          <p:nvPr/>
        </p:nvSpPr>
        <p:spPr>
          <a:xfrm>
            <a:off x="233082" y="1062198"/>
            <a:ext cx="11707906" cy="2234458"/>
          </a:xfrm>
          <a:prstGeom prst="rect">
            <a:avLst/>
          </a:prstGeom>
        </p:spPr>
        <p:txBody>
          <a:bodyPr wrap="square">
            <a:spAutoFit/>
          </a:bodyPr>
          <a:lstStyle/>
          <a:p>
            <a:pPr indent="0">
              <a:lnSpc>
                <a:spcPct val="150000"/>
              </a:lnSpc>
              <a:buFont typeface="Arial" panose="020B0604020202020204"/>
              <a:buNone/>
            </a:pPr>
            <a:r>
              <a:rPr lang="zh-CN" altLang="en-US" sz="2400" b="1" dirty="0" smtClean="0">
                <a:latin typeface="Microsoft YaHei" charset="-122"/>
                <a:ea typeface="Microsoft YaHei" charset="-122"/>
                <a:cs typeface="Microsoft YaHei" charset="-122"/>
                <a:sym typeface="+mn-ea"/>
              </a:rPr>
              <a:t>六、</a:t>
            </a:r>
            <a:r>
              <a:rPr lang="en-US" altLang="zh-CN" sz="2400" b="1" dirty="0">
                <a:latin typeface="Microsoft YaHei" charset="-122"/>
                <a:ea typeface="Microsoft YaHei" charset="-122"/>
                <a:cs typeface="Microsoft YaHei" charset="-122"/>
                <a:sym typeface="+mn-ea"/>
              </a:rPr>
              <a:t>《</a:t>
            </a:r>
            <a:r>
              <a:rPr lang="zh-CN" altLang="en-US" sz="2400" b="1" dirty="0">
                <a:latin typeface="Microsoft YaHei" charset="-122"/>
                <a:ea typeface="Microsoft YaHei" charset="-122"/>
                <a:cs typeface="Microsoft YaHei" charset="-122"/>
                <a:sym typeface="+mn-ea"/>
              </a:rPr>
              <a:t>西厢记</a:t>
            </a:r>
            <a:r>
              <a:rPr lang="en-US" altLang="zh-CN" sz="2400" b="1" dirty="0">
                <a:latin typeface="Microsoft YaHei" charset="-122"/>
                <a:ea typeface="Microsoft YaHei" charset="-122"/>
                <a:cs typeface="Microsoft YaHei" charset="-122"/>
                <a:sym typeface="+mn-ea"/>
              </a:rPr>
              <a:t>》</a:t>
            </a:r>
            <a:r>
              <a:rPr lang="zh-CN" altLang="en-US" sz="2400" b="1" dirty="0">
                <a:latin typeface="Microsoft YaHei" charset="-122"/>
                <a:ea typeface="Microsoft YaHei" charset="-122"/>
                <a:cs typeface="Microsoft YaHei" charset="-122"/>
              </a:rPr>
              <a:t>被称作元杂剧的压卷之作的原因</a:t>
            </a:r>
            <a:r>
              <a:rPr lang="zh-CN" altLang="en-US" sz="2400" b="1" dirty="0">
                <a:solidFill>
                  <a:srgbClr val="00B050"/>
                </a:solidFill>
                <a:latin typeface="Microsoft YaHei" charset="-122"/>
                <a:ea typeface="Microsoft YaHei" charset="-122"/>
                <a:cs typeface="Microsoft YaHei" charset="-122"/>
                <a:sym typeface="+mn-ea"/>
              </a:rPr>
              <a:t>［</a:t>
            </a:r>
            <a:r>
              <a:rPr lang="zh-CN" altLang="en-US" sz="2400" b="1" dirty="0">
                <a:solidFill>
                  <a:schemeClr val="bg1">
                    <a:lumMod val="50000"/>
                  </a:schemeClr>
                </a:solidFill>
                <a:latin typeface="Microsoft YaHei" charset="-122"/>
                <a:ea typeface="Microsoft YaHei" charset="-122"/>
                <a:cs typeface="Microsoft YaHei" charset="-122"/>
                <a:sym typeface="+mn-ea"/>
              </a:rPr>
              <a:t>简答</a:t>
            </a:r>
            <a:r>
              <a:rPr lang="zh-CN" altLang="en-US" sz="2400" b="1" dirty="0">
                <a:solidFill>
                  <a:srgbClr val="00B050"/>
                </a:solidFill>
                <a:latin typeface="Microsoft YaHei" charset="-122"/>
                <a:ea typeface="Microsoft YaHei" charset="-122"/>
                <a:cs typeface="Microsoft YaHei" charset="-122"/>
                <a:sym typeface="+mn-ea"/>
              </a:rPr>
              <a:t>］</a:t>
            </a:r>
            <a:endParaRPr lang="en-US" altLang="zh-CN" sz="2400" b="1" dirty="0">
              <a:solidFill>
                <a:srgbClr val="00B050"/>
              </a:solidFill>
              <a:latin typeface="Microsoft YaHei" charset="-122"/>
              <a:ea typeface="Microsoft YaHei" charset="-122"/>
              <a:cs typeface="Microsoft YaHei" charset="-122"/>
              <a:sym typeface="+mn-ea"/>
            </a:endParaRPr>
          </a:p>
          <a:p>
            <a:pPr>
              <a:lnSpc>
                <a:spcPct val="150000"/>
              </a:lnSpc>
            </a:pPr>
            <a:r>
              <a:rPr lang="en-US" altLang="zh-CN" sz="2400" dirty="0">
                <a:latin typeface="Microsoft YaHei" charset="-122"/>
                <a:ea typeface="Microsoft YaHei" charset="-122"/>
                <a:cs typeface="Microsoft YaHei" charset="-122"/>
              </a:rPr>
              <a:t>《</a:t>
            </a:r>
            <a:r>
              <a:rPr lang="zh-CN" altLang="en-US" sz="2400" dirty="0">
                <a:latin typeface="Microsoft YaHei" charset="-122"/>
                <a:ea typeface="Microsoft YaHei" charset="-122"/>
                <a:cs typeface="Microsoft YaHei" charset="-122"/>
              </a:rPr>
              <a:t>西厢记</a:t>
            </a:r>
            <a:r>
              <a:rPr lang="en-US" altLang="zh-CN" sz="2400" dirty="0">
                <a:latin typeface="Microsoft YaHei" charset="-122"/>
                <a:ea typeface="Microsoft YaHei" charset="-122"/>
                <a:cs typeface="Microsoft YaHei" charset="-122"/>
              </a:rPr>
              <a:t>》</a:t>
            </a:r>
            <a:r>
              <a:rPr lang="zh-CN" altLang="en-US" sz="2400" dirty="0">
                <a:latin typeface="Microsoft YaHei" charset="-122"/>
                <a:ea typeface="Microsoft YaHei" charset="-122"/>
                <a:cs typeface="Microsoft YaHei" charset="-122"/>
              </a:rPr>
              <a:t>是我国</a:t>
            </a:r>
            <a:r>
              <a:rPr lang="zh-CN" altLang="en-US" sz="2400" dirty="0">
                <a:solidFill>
                  <a:srgbClr val="C00000"/>
                </a:solidFill>
                <a:latin typeface="Microsoft YaHei" charset="-122"/>
                <a:ea typeface="Microsoft YaHei" charset="-122"/>
                <a:cs typeface="Microsoft YaHei" charset="-122"/>
              </a:rPr>
              <a:t>古代爱情剧</a:t>
            </a:r>
            <a:r>
              <a:rPr lang="zh-CN" altLang="en-US" sz="2400" dirty="0">
                <a:latin typeface="Microsoft YaHei" charset="-122"/>
                <a:ea typeface="Microsoft YaHei" charset="-122"/>
                <a:cs typeface="Microsoft YaHei" charset="-122"/>
              </a:rPr>
              <a:t>中成就最高、影响最大的作品之一。 </a:t>
            </a:r>
            <a:br>
              <a:rPr lang="zh-CN" altLang="en-US" sz="2400" dirty="0">
                <a:latin typeface="Microsoft YaHei" charset="-122"/>
                <a:ea typeface="Microsoft YaHei" charset="-122"/>
                <a:cs typeface="Microsoft YaHei" charset="-122"/>
              </a:rPr>
            </a:br>
            <a:r>
              <a:rPr lang="zh-CN" altLang="en-US" sz="2400" dirty="0">
                <a:latin typeface="Microsoft YaHei" charset="-122"/>
                <a:ea typeface="Microsoft YaHei" charset="-122"/>
                <a:cs typeface="Microsoft YaHei" charset="-122"/>
              </a:rPr>
              <a:t>（</a:t>
            </a:r>
            <a:r>
              <a:rPr lang="en-US" altLang="zh-CN" sz="2400" dirty="0">
                <a:latin typeface="Microsoft YaHei" charset="-122"/>
                <a:ea typeface="Microsoft YaHei" charset="-122"/>
                <a:cs typeface="Microsoft YaHei" charset="-122"/>
              </a:rPr>
              <a:t>1</a:t>
            </a:r>
            <a:r>
              <a:rPr lang="zh-CN" altLang="en-US" sz="2400" dirty="0">
                <a:latin typeface="Microsoft YaHei" charset="-122"/>
                <a:ea typeface="Microsoft YaHei" charset="-122"/>
                <a:cs typeface="Microsoft YaHei" charset="-122"/>
              </a:rPr>
              <a:t>）</a:t>
            </a:r>
            <a:r>
              <a:rPr lang="en-US" altLang="zh-CN" sz="2400" dirty="0">
                <a:latin typeface="Microsoft YaHei" charset="-122"/>
                <a:ea typeface="Microsoft YaHei" charset="-122"/>
                <a:cs typeface="Microsoft YaHei" charset="-122"/>
              </a:rPr>
              <a:t>《</a:t>
            </a:r>
            <a:r>
              <a:rPr lang="zh-CN" altLang="en-US" sz="2400" dirty="0">
                <a:latin typeface="Microsoft YaHei" charset="-122"/>
                <a:ea typeface="Microsoft YaHei" charset="-122"/>
                <a:cs typeface="Microsoft YaHei" charset="-122"/>
              </a:rPr>
              <a:t>西厢记</a:t>
            </a:r>
            <a:r>
              <a:rPr lang="en-US" altLang="zh-CN" sz="2400" dirty="0">
                <a:latin typeface="Microsoft YaHei" charset="-122"/>
                <a:ea typeface="Microsoft YaHei" charset="-122"/>
                <a:cs typeface="Microsoft YaHei" charset="-122"/>
              </a:rPr>
              <a:t>》</a:t>
            </a:r>
            <a:r>
              <a:rPr lang="zh-CN" altLang="en-US" sz="2400" dirty="0">
                <a:latin typeface="Microsoft YaHei" charset="-122"/>
                <a:ea typeface="Microsoft YaHei" charset="-122"/>
                <a:cs typeface="Microsoft YaHei" charset="-122"/>
              </a:rPr>
              <a:t>在思想和艺术方面都取得了很高的成就，影响深远 ；</a:t>
            </a:r>
          </a:p>
          <a:p>
            <a:pPr>
              <a:lnSpc>
                <a:spcPct val="150000"/>
              </a:lnSpc>
            </a:pPr>
            <a:r>
              <a:rPr lang="zh-CN" altLang="en-US" sz="2400" dirty="0">
                <a:latin typeface="Microsoft YaHei" charset="-122"/>
                <a:ea typeface="Microsoft YaHei" charset="-122"/>
                <a:cs typeface="Microsoft YaHei" charset="-122"/>
              </a:rPr>
              <a:t>（</a:t>
            </a:r>
            <a:r>
              <a:rPr lang="en-US" altLang="zh-CN" sz="2400" dirty="0">
                <a:latin typeface="Microsoft YaHei" charset="-122"/>
                <a:ea typeface="Microsoft YaHei" charset="-122"/>
                <a:cs typeface="Microsoft YaHei" charset="-122"/>
              </a:rPr>
              <a:t>2</a:t>
            </a:r>
            <a:r>
              <a:rPr lang="zh-CN" altLang="en-US" sz="2400" dirty="0">
                <a:latin typeface="Microsoft YaHei" charset="-122"/>
                <a:ea typeface="Microsoft YaHei" charset="-122"/>
                <a:cs typeface="Microsoft YaHei" charset="-122"/>
              </a:rPr>
              <a:t>）</a:t>
            </a:r>
            <a:r>
              <a:rPr lang="en-US" altLang="zh-CN" sz="2400" dirty="0">
                <a:latin typeface="Microsoft YaHei" charset="-122"/>
                <a:ea typeface="Microsoft YaHei" charset="-122"/>
                <a:cs typeface="Microsoft YaHei" charset="-122"/>
              </a:rPr>
              <a:t>《</a:t>
            </a:r>
            <a:r>
              <a:rPr lang="zh-CN" altLang="en-US" sz="2400" dirty="0">
                <a:latin typeface="Microsoft YaHei" charset="-122"/>
                <a:ea typeface="Microsoft YaHei" charset="-122"/>
                <a:cs typeface="Microsoft YaHei" charset="-122"/>
              </a:rPr>
              <a:t>西厢记</a:t>
            </a:r>
            <a:r>
              <a:rPr lang="en-US" altLang="zh-CN" sz="2400" dirty="0">
                <a:latin typeface="Microsoft YaHei" charset="-122"/>
                <a:ea typeface="Microsoft YaHei" charset="-122"/>
                <a:cs typeface="Microsoft YaHei" charset="-122"/>
              </a:rPr>
              <a:t>》</a:t>
            </a:r>
            <a:r>
              <a:rPr lang="zh-CN" altLang="en-US" sz="2400" dirty="0">
                <a:latin typeface="Microsoft YaHei" charset="-122"/>
                <a:ea typeface="Microsoft YaHei" charset="-122"/>
                <a:cs typeface="Microsoft YaHei" charset="-122"/>
              </a:rPr>
              <a:t>在结构体制上规模宏大，所以有的学者称它是元杂剧的压卷之作。</a:t>
            </a:r>
            <a:endParaRPr lang="zh-CN" altLang="en-US" sz="2400" dirty="0">
              <a:latin typeface="Microsoft YaHei" charset="-122"/>
              <a:ea typeface="Microsoft YaHei" charset="-122"/>
              <a:cs typeface="Microsoft YaHei" charset="-122"/>
            </a:endParaRPr>
          </a:p>
        </p:txBody>
      </p:sp>
      <p:sp>
        <p:nvSpPr>
          <p:cNvPr id="4" name="文本框 3"/>
          <p:cNvSpPr txBox="1"/>
          <p:nvPr/>
        </p:nvSpPr>
        <p:spPr>
          <a:xfrm>
            <a:off x="5665694" y="286871"/>
            <a:ext cx="800219" cy="576248"/>
          </a:xfrm>
          <a:prstGeom prst="rect">
            <a:avLst/>
          </a:prstGeom>
          <a:noFill/>
        </p:spPr>
        <p:txBody>
          <a:bodyPr wrap="none" rtlCol="0" anchor="t">
            <a:spAutoFit/>
          </a:bodyPr>
          <a:lstStyle/>
          <a:p>
            <a:pPr fontAlgn="auto">
              <a:lnSpc>
                <a:spcPct val="150000"/>
              </a:lnSpc>
            </a:pPr>
            <a:r>
              <a:rPr kumimoji="1" lang="zh-CN" altLang="en-US" sz="2400" b="1" smtClean="0">
                <a:solidFill>
                  <a:srgbClr val="00B050"/>
                </a:solidFill>
                <a:latin typeface="KaiTi" charset="-122"/>
                <a:ea typeface="KaiTi" charset="-122"/>
                <a:cs typeface="KaiTi" charset="-122"/>
                <a:sym typeface="+mn-ea"/>
              </a:rPr>
              <a:t>冷门</a:t>
            </a:r>
            <a:endParaRPr kumimoji="1" lang="zh-CN" altLang="en-US" sz="2400" b="1">
              <a:solidFill>
                <a:srgbClr val="00B050"/>
              </a:solidFill>
              <a:latin typeface="KaiTi" charset="-122"/>
              <a:ea typeface="KaiTi" charset="-122"/>
              <a:cs typeface="KaiTi" charset="-122"/>
              <a:sym typeface="+mn-ea"/>
            </a:endParaRPr>
          </a:p>
        </p:txBody>
      </p:sp>
    </p:spTree>
    <p:extLst>
      <p:ext uri="{BB962C8B-B14F-4D97-AF65-F5344CB8AC3E}">
        <p14:creationId xmlns:p14="http://schemas.microsoft.com/office/powerpoint/2010/main" val="174925645"/>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幻灯片编号占位符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09A97C3-AF9F-524B-BCB6-7987EEDA47D3}" type="slidenum">
              <a:rPr kumimoji="1" lang="zh-CN" altLang="en-US" sz="1200" b="0" i="0" u="none" strike="noStrike" kern="1200" cap="none" spc="0" normalizeH="0" baseline="0" noProof="0" smtClean="0">
                <a:ln>
                  <a:noFill/>
                </a:ln>
                <a:solidFill>
                  <a:schemeClr val="tx1">
                    <a:tint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78</a:t>
            </a:fld>
            <a:endParaRPr kumimoji="1" lang="zh-CN" altLang="en-US" sz="1200" b="0" i="0" u="none" strike="noStrike" kern="1200" cap="none" spc="0" normalizeH="0" baseline="0" noProof="0">
              <a:ln>
                <a:noFill/>
              </a:ln>
              <a:solidFill>
                <a:schemeClr val="tx1">
                  <a:tint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5" name="图片 4"/>
          <p:cNvPicPr>
            <a:picLocks noChangeAspect="1"/>
          </p:cNvPicPr>
          <p:nvPr/>
        </p:nvPicPr>
        <p:blipFill>
          <a:blip r:embed="rId2"/>
          <a:stretch>
            <a:fillRect/>
          </a:stretch>
        </p:blipFill>
        <p:spPr>
          <a:xfrm>
            <a:off x="0" y="0"/>
            <a:ext cx="4392706" cy="1025610"/>
          </a:xfrm>
          <a:prstGeom prst="rect">
            <a:avLst/>
          </a:prstGeom>
        </p:spPr>
      </p:pic>
      <p:sp>
        <p:nvSpPr>
          <p:cNvPr id="2" name="矩形 1"/>
          <p:cNvSpPr/>
          <p:nvPr/>
        </p:nvSpPr>
        <p:spPr>
          <a:xfrm>
            <a:off x="233082" y="1062198"/>
            <a:ext cx="11707906" cy="3970318"/>
          </a:xfrm>
          <a:prstGeom prst="rect">
            <a:avLst/>
          </a:prstGeom>
        </p:spPr>
        <p:txBody>
          <a:bodyPr wrap="square">
            <a:spAutoFit/>
          </a:bodyPr>
          <a:lstStyle/>
          <a:p>
            <a:pPr>
              <a:lnSpc>
                <a:spcPct val="150000"/>
              </a:lnSpc>
            </a:pPr>
            <a:r>
              <a:rPr lang="zh-CN" altLang="en-US" sz="2400" b="1" dirty="0" smtClean="0">
                <a:latin typeface="Microsoft YaHei" charset="-122"/>
                <a:ea typeface="Microsoft YaHei" charset="-122"/>
                <a:cs typeface="Microsoft YaHei" charset="-122"/>
                <a:sym typeface="+mn-ea"/>
              </a:rPr>
              <a:t>七、</a:t>
            </a:r>
            <a:r>
              <a:rPr lang="zh-CN" altLang="zh-CN" sz="2400" b="1" dirty="0">
                <a:latin typeface="Microsoft YaHei" charset="-122"/>
                <a:ea typeface="Microsoft YaHei" charset="-122"/>
                <a:cs typeface="Microsoft YaHei" charset="-122"/>
              </a:rPr>
              <a:t> 《录鬼簿》</a:t>
            </a:r>
            <a:endParaRPr lang="zh-CN" altLang="zh-CN" sz="2400" dirty="0">
              <a:latin typeface="Microsoft YaHei" charset="-122"/>
              <a:ea typeface="Microsoft YaHei" charset="-122"/>
              <a:cs typeface="Microsoft YaHei" charset="-122"/>
            </a:endParaRPr>
          </a:p>
          <a:p>
            <a:pPr>
              <a:lnSpc>
                <a:spcPct val="150000"/>
              </a:lnSpc>
            </a:pPr>
            <a:r>
              <a:rPr lang="zh-CN" altLang="zh-CN" sz="2400" dirty="0">
                <a:latin typeface="Microsoft YaHei" charset="-122"/>
                <a:ea typeface="Microsoft YaHei" charset="-122"/>
                <a:cs typeface="Microsoft YaHei" charset="-122"/>
              </a:rPr>
              <a:t>（</a:t>
            </a:r>
            <a:r>
              <a:rPr lang="en-US" altLang="zh-CN" sz="2400" dirty="0">
                <a:latin typeface="Microsoft YaHei" charset="-122"/>
                <a:ea typeface="Microsoft YaHei" charset="-122"/>
                <a:cs typeface="Microsoft YaHei" charset="-122"/>
              </a:rPr>
              <a:t>1</a:t>
            </a:r>
            <a:r>
              <a:rPr lang="zh-CN" altLang="zh-CN" sz="2400" dirty="0">
                <a:latin typeface="Microsoft YaHei" charset="-122"/>
                <a:ea typeface="Microsoft YaHei" charset="-122"/>
                <a:cs typeface="Microsoft YaHei" charset="-122"/>
              </a:rPr>
              <a:t>）</a:t>
            </a:r>
            <a:r>
              <a:rPr lang="zh-CN" altLang="zh-CN" sz="2400" b="1" dirty="0">
                <a:solidFill>
                  <a:srgbClr val="C00000"/>
                </a:solidFill>
                <a:latin typeface="Microsoft YaHei" charset="-122"/>
                <a:ea typeface="Microsoft YaHei" charset="-122"/>
                <a:cs typeface="Microsoft YaHei" charset="-122"/>
              </a:rPr>
              <a:t>元代钟嗣成</a:t>
            </a:r>
            <a:r>
              <a:rPr lang="zh-CN" altLang="zh-CN" sz="2400" dirty="0">
                <a:latin typeface="Microsoft YaHei" charset="-122"/>
                <a:ea typeface="Microsoft YaHei" charset="-122"/>
                <a:cs typeface="Microsoft YaHei" charset="-122"/>
              </a:rPr>
              <a:t>所著，是中国历史上第一部专门为剧作家立传的戏曲史著作。</a:t>
            </a:r>
          </a:p>
          <a:p>
            <a:pPr>
              <a:lnSpc>
                <a:spcPct val="150000"/>
              </a:lnSpc>
            </a:pPr>
            <a:r>
              <a:rPr lang="zh-CN" altLang="zh-CN" sz="2400" dirty="0">
                <a:latin typeface="Microsoft YaHei" charset="-122"/>
                <a:ea typeface="Microsoft YaHei" charset="-122"/>
                <a:cs typeface="Microsoft YaHei" charset="-122"/>
              </a:rPr>
              <a:t>（</a:t>
            </a:r>
            <a:r>
              <a:rPr lang="en-US" altLang="zh-CN" sz="2400" dirty="0">
                <a:latin typeface="Microsoft YaHei" charset="-122"/>
                <a:ea typeface="Microsoft YaHei" charset="-122"/>
                <a:cs typeface="Microsoft YaHei" charset="-122"/>
              </a:rPr>
              <a:t>2</a:t>
            </a:r>
            <a:r>
              <a:rPr lang="zh-CN" altLang="zh-CN" sz="2400" dirty="0">
                <a:latin typeface="Microsoft YaHei" charset="-122"/>
                <a:ea typeface="Microsoft YaHei" charset="-122"/>
                <a:cs typeface="Microsoft YaHei" charset="-122"/>
              </a:rPr>
              <a:t>）记录了</a:t>
            </a:r>
            <a:r>
              <a:rPr lang="zh-CN" altLang="zh-CN" sz="2400" b="1" dirty="0">
                <a:solidFill>
                  <a:srgbClr val="C00000"/>
                </a:solidFill>
                <a:latin typeface="Microsoft YaHei" charset="-122"/>
                <a:ea typeface="Microsoft YaHei" charset="-122"/>
                <a:cs typeface="Microsoft YaHei" charset="-122"/>
              </a:rPr>
              <a:t>元代戏曲作家一百五十二人</a:t>
            </a:r>
            <a:r>
              <a:rPr lang="zh-CN" altLang="zh-CN" sz="2400" dirty="0">
                <a:latin typeface="Microsoft YaHei" charset="-122"/>
                <a:ea typeface="Microsoft YaHei" charset="-122"/>
                <a:cs typeface="Microsoft YaHei" charset="-122"/>
              </a:rPr>
              <a:t>，剧目名称四百四十余种，保存了元代戏曲的许多第一手的珍贵历史资料。</a:t>
            </a:r>
          </a:p>
          <a:p>
            <a:pPr>
              <a:lnSpc>
                <a:spcPct val="150000"/>
              </a:lnSpc>
            </a:pPr>
            <a:r>
              <a:rPr lang="zh-CN" altLang="zh-CN" sz="2400" dirty="0">
                <a:latin typeface="Microsoft YaHei" charset="-122"/>
                <a:ea typeface="Microsoft YaHei" charset="-122"/>
                <a:cs typeface="Microsoft YaHei" charset="-122"/>
              </a:rPr>
              <a:t>（</a:t>
            </a:r>
            <a:r>
              <a:rPr lang="en-US" altLang="zh-CN" sz="2400" dirty="0">
                <a:latin typeface="Microsoft YaHei" charset="-122"/>
                <a:ea typeface="Microsoft YaHei" charset="-122"/>
                <a:cs typeface="Microsoft YaHei" charset="-122"/>
              </a:rPr>
              <a:t>3</a:t>
            </a:r>
            <a:r>
              <a:rPr lang="zh-CN" altLang="zh-CN" sz="2400" dirty="0">
                <a:latin typeface="Microsoft YaHei" charset="-122"/>
                <a:ea typeface="Microsoft YaHei" charset="-122"/>
                <a:cs typeface="Microsoft YaHei" charset="-122"/>
              </a:rPr>
              <a:t>）该书将元代重要的散曲和杂剧作家分为七类加以介绍，大致可归纳为</a:t>
            </a:r>
            <a:r>
              <a:rPr lang="zh-CN" altLang="zh-CN" sz="2400" b="1" dirty="0">
                <a:solidFill>
                  <a:srgbClr val="C00000"/>
                </a:solidFill>
                <a:latin typeface="Microsoft YaHei" charset="-122"/>
                <a:ea typeface="Microsoft YaHei" charset="-122"/>
                <a:cs typeface="Microsoft YaHei" charset="-122"/>
              </a:rPr>
              <a:t>“前辈已死名公才人”和“方今才人”</a:t>
            </a:r>
            <a:r>
              <a:rPr lang="zh-CN" altLang="zh-CN" sz="2400" dirty="0">
                <a:latin typeface="Microsoft YaHei" charset="-122"/>
                <a:ea typeface="Microsoft YaHei" charset="-122"/>
                <a:cs typeface="Microsoft YaHei" charset="-122"/>
              </a:rPr>
              <a:t>两大类，目的是让那些已死和未死的剧作家们，均“作不死之鬼，得以远传”。</a:t>
            </a:r>
          </a:p>
        </p:txBody>
      </p:sp>
      <p:sp>
        <p:nvSpPr>
          <p:cNvPr id="4" name="文本框 3"/>
          <p:cNvSpPr txBox="1"/>
          <p:nvPr/>
        </p:nvSpPr>
        <p:spPr>
          <a:xfrm>
            <a:off x="5665694" y="286871"/>
            <a:ext cx="800219" cy="576248"/>
          </a:xfrm>
          <a:prstGeom prst="rect">
            <a:avLst/>
          </a:prstGeom>
          <a:noFill/>
        </p:spPr>
        <p:txBody>
          <a:bodyPr wrap="none" rtlCol="0" anchor="t">
            <a:spAutoFit/>
          </a:bodyPr>
          <a:lstStyle/>
          <a:p>
            <a:pPr fontAlgn="auto">
              <a:lnSpc>
                <a:spcPct val="150000"/>
              </a:lnSpc>
            </a:pPr>
            <a:r>
              <a:rPr kumimoji="1" lang="zh-CN" altLang="en-US" sz="2400" b="1" smtClean="0">
                <a:solidFill>
                  <a:srgbClr val="00B050"/>
                </a:solidFill>
                <a:latin typeface="KaiTi" charset="-122"/>
                <a:ea typeface="KaiTi" charset="-122"/>
                <a:cs typeface="KaiTi" charset="-122"/>
                <a:sym typeface="+mn-ea"/>
              </a:rPr>
              <a:t>冷门</a:t>
            </a:r>
            <a:endParaRPr kumimoji="1" lang="zh-CN" altLang="en-US" sz="2400" b="1">
              <a:solidFill>
                <a:srgbClr val="00B050"/>
              </a:solidFill>
              <a:latin typeface="KaiTi" charset="-122"/>
              <a:ea typeface="KaiTi" charset="-122"/>
              <a:cs typeface="KaiTi" charset="-122"/>
              <a:sym typeface="+mn-ea"/>
            </a:endParaRPr>
          </a:p>
        </p:txBody>
      </p:sp>
    </p:spTree>
    <p:extLst>
      <p:ext uri="{BB962C8B-B14F-4D97-AF65-F5344CB8AC3E}">
        <p14:creationId xmlns:p14="http://schemas.microsoft.com/office/powerpoint/2010/main" val="300252081"/>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幻灯片编号占位符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09A97C3-AF9F-524B-BCB6-7987EEDA47D3}" type="slidenum">
              <a:rPr kumimoji="1" lang="zh-CN" altLang="en-US" sz="1200" b="0" i="0" u="none" strike="noStrike" kern="1200" cap="none" spc="0" normalizeH="0" baseline="0" noProof="0" smtClean="0">
                <a:ln>
                  <a:noFill/>
                </a:ln>
                <a:solidFill>
                  <a:schemeClr val="tx1">
                    <a:tint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79</a:t>
            </a:fld>
            <a:endParaRPr kumimoji="1" lang="zh-CN" altLang="en-US" sz="1200" b="0" i="0" u="none" strike="noStrike" kern="1200" cap="none" spc="0" normalizeH="0" baseline="0" noProof="0">
              <a:ln>
                <a:noFill/>
              </a:ln>
              <a:solidFill>
                <a:schemeClr val="tx1">
                  <a:tint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4" name="图片 3"/>
          <p:cNvPicPr>
            <a:picLocks noChangeAspect="1"/>
          </p:cNvPicPr>
          <p:nvPr/>
        </p:nvPicPr>
        <p:blipFill>
          <a:blip r:embed="rId2"/>
          <a:stretch>
            <a:fillRect/>
          </a:stretch>
        </p:blipFill>
        <p:spPr>
          <a:xfrm>
            <a:off x="2994000" y="0"/>
            <a:ext cx="9198000" cy="6858000"/>
          </a:xfrm>
          <a:prstGeom prst="rect">
            <a:avLst/>
          </a:prstGeom>
        </p:spPr>
      </p:pic>
      <p:pic>
        <p:nvPicPr>
          <p:cNvPr id="5" name="图片 4"/>
          <p:cNvPicPr>
            <a:picLocks noChangeAspect="1"/>
          </p:cNvPicPr>
          <p:nvPr/>
        </p:nvPicPr>
        <p:blipFill>
          <a:blip r:embed="rId3"/>
          <a:stretch>
            <a:fillRect/>
          </a:stretch>
        </p:blipFill>
        <p:spPr>
          <a:xfrm>
            <a:off x="0" y="0"/>
            <a:ext cx="4392706" cy="1025610"/>
          </a:xfrm>
          <a:prstGeom prst="rect">
            <a:avLst/>
          </a:prstGeom>
        </p:spPr>
      </p:pic>
      <p:sp>
        <p:nvSpPr>
          <p:cNvPr id="6" name="文本框 5"/>
          <p:cNvSpPr txBox="1"/>
          <p:nvPr/>
        </p:nvSpPr>
        <p:spPr>
          <a:xfrm>
            <a:off x="161366" y="1283107"/>
            <a:ext cx="3570208" cy="1569660"/>
          </a:xfrm>
          <a:prstGeom prst="rect">
            <a:avLst/>
          </a:prstGeom>
          <a:noFill/>
        </p:spPr>
        <p:txBody>
          <a:bodyPr wrap="none" rtlCol="0" anchor="t">
            <a:spAutoFit/>
          </a:bodyPr>
          <a:lstStyle/>
          <a:p>
            <a:pPr fontAlgn="auto"/>
            <a:r>
              <a:rPr kumimoji="1" lang="zh-CN" altLang="en-US" sz="2400" b="1" dirty="0" smtClean="0">
                <a:solidFill>
                  <a:srgbClr val="C00000"/>
                </a:solidFill>
                <a:latin typeface="方正清刻本悦宋简体" panose="02000000000000000000" pitchFamily="2" charset="-122"/>
                <a:ea typeface="方正清刻本悦宋简体" panose="02000000000000000000" pitchFamily="2" charset="-122"/>
                <a:sym typeface="+mn-ea"/>
              </a:rPr>
              <a:t>［选择题］</a:t>
            </a:r>
            <a:endParaRPr kumimoji="1" lang="en-US" altLang="zh-CN" sz="2400" b="1" dirty="0" smtClean="0">
              <a:solidFill>
                <a:srgbClr val="C00000"/>
              </a:solidFill>
              <a:latin typeface="方正清刻本悦宋简体" panose="02000000000000000000" pitchFamily="2" charset="-122"/>
              <a:ea typeface="方正清刻本悦宋简体" panose="02000000000000000000" pitchFamily="2" charset="-122"/>
              <a:sym typeface="+mn-ea"/>
            </a:endParaRPr>
          </a:p>
          <a:p>
            <a:pPr fontAlgn="auto"/>
            <a:r>
              <a:rPr kumimoji="1" lang="zh-CN" altLang="en-US" sz="2400" b="1" dirty="0" smtClean="0">
                <a:solidFill>
                  <a:srgbClr val="C00000"/>
                </a:solidFill>
                <a:latin typeface="方正清刻本悦宋简体" panose="02000000000000000000" pitchFamily="2" charset="-122"/>
                <a:ea typeface="方正清刻本悦宋简体" panose="02000000000000000000" pitchFamily="2" charset="-122"/>
                <a:sym typeface="+mn-ea"/>
              </a:rPr>
              <a:t>［名词解释］</a:t>
            </a:r>
            <a:endParaRPr kumimoji="1" lang="en-US" altLang="zh-CN" sz="2400" b="1" dirty="0" smtClean="0">
              <a:solidFill>
                <a:srgbClr val="C00000"/>
              </a:solidFill>
              <a:latin typeface="方正清刻本悦宋简体" panose="02000000000000000000" pitchFamily="2" charset="-122"/>
              <a:ea typeface="方正清刻本悦宋简体" panose="02000000000000000000" pitchFamily="2" charset="-122"/>
              <a:sym typeface="+mn-ea"/>
            </a:endParaRPr>
          </a:p>
          <a:p>
            <a:pPr fontAlgn="auto"/>
            <a:r>
              <a:rPr kumimoji="1" lang="zh-CN" altLang="en-US" sz="2400" b="1" dirty="0" smtClean="0">
                <a:solidFill>
                  <a:srgbClr val="C00000"/>
                </a:solidFill>
                <a:latin typeface="方正清刻本悦宋简体" panose="02000000000000000000" pitchFamily="2" charset="-122"/>
                <a:ea typeface="方正清刻本悦宋简体" panose="02000000000000000000" pitchFamily="2" charset="-122"/>
                <a:sym typeface="+mn-ea"/>
              </a:rPr>
              <a:t>［简答］</a:t>
            </a:r>
            <a:endParaRPr kumimoji="1" lang="en-US" altLang="zh-CN" sz="2400" b="1" dirty="0" smtClean="0">
              <a:solidFill>
                <a:srgbClr val="C00000"/>
              </a:solidFill>
              <a:latin typeface="方正清刻本悦宋简体" panose="02000000000000000000" pitchFamily="2" charset="-122"/>
              <a:ea typeface="方正清刻本悦宋简体" panose="02000000000000000000" pitchFamily="2" charset="-122"/>
              <a:sym typeface="+mn-ea"/>
            </a:endParaRPr>
          </a:p>
          <a:p>
            <a:pPr fontAlgn="auto"/>
            <a:r>
              <a:rPr kumimoji="1" lang="zh-CN" altLang="en-US" sz="2400" b="1" dirty="0" smtClean="0">
                <a:solidFill>
                  <a:srgbClr val="C00000"/>
                </a:solidFill>
                <a:latin typeface="方正清刻本悦宋简体" panose="02000000000000000000" pitchFamily="2" charset="-122"/>
                <a:ea typeface="方正清刻本悦宋简体" panose="02000000000000000000" pitchFamily="2" charset="-122"/>
                <a:sym typeface="+mn-ea"/>
              </a:rPr>
              <a:t>以上为历年真题考题汇总</a:t>
            </a:r>
            <a:endParaRPr kumimoji="1" lang="zh-CN" altLang="en-US" sz="2400" b="1" dirty="0">
              <a:solidFill>
                <a:srgbClr val="C00000"/>
              </a:solidFill>
              <a:latin typeface="方正清刻本悦宋简体" panose="02000000000000000000" pitchFamily="2" charset="-122"/>
              <a:ea typeface="方正清刻本悦宋简体" panose="02000000000000000000" pitchFamily="2" charset="-122"/>
              <a:sym typeface="+mn-ea"/>
            </a:endParaRPr>
          </a:p>
        </p:txBody>
      </p:sp>
      <p:sp>
        <p:nvSpPr>
          <p:cNvPr id="7" name="文本框 6"/>
          <p:cNvSpPr txBox="1"/>
          <p:nvPr/>
        </p:nvSpPr>
        <p:spPr>
          <a:xfrm>
            <a:off x="333183" y="4567953"/>
            <a:ext cx="3262432" cy="830997"/>
          </a:xfrm>
          <a:prstGeom prst="rect">
            <a:avLst/>
          </a:prstGeom>
          <a:noFill/>
        </p:spPr>
        <p:txBody>
          <a:bodyPr wrap="none" rtlCol="0" anchor="t">
            <a:spAutoFit/>
          </a:bodyPr>
          <a:lstStyle/>
          <a:p>
            <a:pPr fontAlgn="auto"/>
            <a:r>
              <a:rPr kumimoji="1" lang="zh-CN" altLang="en-US" sz="2400" b="1" dirty="0" smtClean="0">
                <a:solidFill>
                  <a:srgbClr val="C00000"/>
                </a:solidFill>
                <a:latin typeface="方正清刻本悦宋简体" panose="02000000000000000000" pitchFamily="2" charset="-122"/>
                <a:ea typeface="方正清刻本悦宋简体" panose="02000000000000000000" pitchFamily="2" charset="-122"/>
                <a:sym typeface="+mn-ea"/>
              </a:rPr>
              <a:t>你喜欢这样的讲解吗？</a:t>
            </a:r>
            <a:endParaRPr kumimoji="1" lang="en-US" altLang="zh-CN" sz="2400" b="1" dirty="0" smtClean="0">
              <a:solidFill>
                <a:srgbClr val="C00000"/>
              </a:solidFill>
              <a:latin typeface="方正清刻本悦宋简体" panose="02000000000000000000" pitchFamily="2" charset="-122"/>
              <a:ea typeface="方正清刻本悦宋简体" panose="02000000000000000000" pitchFamily="2" charset="-122"/>
              <a:sym typeface="+mn-ea"/>
            </a:endParaRPr>
          </a:p>
          <a:p>
            <a:pPr fontAlgn="auto"/>
            <a:r>
              <a:rPr kumimoji="1" lang="zh-CN" altLang="en-US" sz="2400" b="1" dirty="0" smtClean="0">
                <a:solidFill>
                  <a:srgbClr val="C00000"/>
                </a:solidFill>
                <a:latin typeface="方正清刻本悦宋简体" panose="02000000000000000000" pitchFamily="2" charset="-122"/>
                <a:ea typeface="方正清刻本悦宋简体" panose="02000000000000000000" pitchFamily="2" charset="-122"/>
                <a:sym typeface="+mn-ea"/>
              </a:rPr>
              <a:t>记得支持洋洋老师哦</a:t>
            </a:r>
            <a:endParaRPr kumimoji="1" lang="zh-CN" altLang="en-US" sz="2400" b="1" dirty="0">
              <a:solidFill>
                <a:srgbClr val="C00000"/>
              </a:solidFill>
              <a:latin typeface="方正清刻本悦宋简体" panose="02000000000000000000" pitchFamily="2" charset="-122"/>
              <a:ea typeface="方正清刻本悦宋简体" panose="02000000000000000000" pitchFamily="2" charset="-122"/>
              <a:sym typeface="+mn-ea"/>
            </a:endParaRPr>
          </a:p>
        </p:txBody>
      </p:sp>
    </p:spTree>
    <p:extLst>
      <p:ext uri="{BB962C8B-B14F-4D97-AF65-F5344CB8AC3E}">
        <p14:creationId xmlns:p14="http://schemas.microsoft.com/office/powerpoint/2010/main" val="77413649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0" y="238035"/>
            <a:ext cx="12192000" cy="6381929"/>
          </a:xfrm>
          <a:prstGeom prst="rect">
            <a:avLst/>
          </a:prstGeom>
        </p:spPr>
      </p:pic>
      <p:sp>
        <p:nvSpPr>
          <p:cNvPr id="2" name="幻灯片编号占位符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09A97C3-AF9F-524B-BCB6-7987EEDA47D3}" type="slidenum">
              <a:rPr kumimoji="1" lang="zh-CN" altLang="en-US" sz="1200" b="0" i="0" u="none" strike="noStrike" kern="1200" cap="none" spc="0" normalizeH="0" baseline="0" noProof="0" smtClean="0">
                <a:ln>
                  <a:noFill/>
                </a:ln>
                <a:solidFill>
                  <a:schemeClr val="tx1">
                    <a:tint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8</a:t>
            </a:fld>
            <a:endParaRPr kumimoji="1" lang="zh-CN" altLang="en-US" sz="1200" b="0" i="0" u="none" strike="noStrike" kern="1200" cap="none" spc="0" normalizeH="0" baseline="0" noProof="0">
              <a:ln>
                <a:noFill/>
              </a:ln>
              <a:solidFill>
                <a:schemeClr val="tx1">
                  <a:tint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6" name="图片 5"/>
          <p:cNvPicPr>
            <a:picLocks noChangeAspect="1"/>
          </p:cNvPicPr>
          <p:nvPr/>
        </p:nvPicPr>
        <p:blipFill>
          <a:blip r:embed="rId3"/>
          <a:stretch>
            <a:fillRect/>
          </a:stretch>
        </p:blipFill>
        <p:spPr>
          <a:xfrm>
            <a:off x="0" y="-32853"/>
            <a:ext cx="4737100" cy="1397000"/>
          </a:xfrm>
          <a:prstGeom prst="rect">
            <a:avLst/>
          </a:prstGeom>
        </p:spPr>
      </p:pic>
      <p:sp>
        <p:nvSpPr>
          <p:cNvPr id="4" name="文本框 3"/>
          <p:cNvSpPr txBox="1"/>
          <p:nvPr/>
        </p:nvSpPr>
        <p:spPr>
          <a:xfrm>
            <a:off x="681318" y="2267404"/>
            <a:ext cx="1415772" cy="737510"/>
          </a:xfrm>
          <a:prstGeom prst="rect">
            <a:avLst/>
          </a:prstGeom>
          <a:noFill/>
        </p:spPr>
        <p:txBody>
          <a:bodyPr wrap="none" rtlCol="0" anchor="t">
            <a:spAutoFit/>
          </a:bodyPr>
          <a:lstStyle/>
          <a:p>
            <a:pPr fontAlgn="auto">
              <a:lnSpc>
                <a:spcPct val="150000"/>
              </a:lnSpc>
            </a:pPr>
            <a:r>
              <a:rPr kumimoji="1" lang="zh-CN" altLang="en-US" sz="3200" b="1" smtClean="0">
                <a:solidFill>
                  <a:srgbClr val="C00000"/>
                </a:solidFill>
                <a:latin typeface="方正清刻本悦宋简体" panose="02000000000000000000" pitchFamily="2" charset="-122"/>
                <a:ea typeface="方正清刻本悦宋简体" panose="02000000000000000000" pitchFamily="2" charset="-122"/>
                <a:sym typeface="+mn-ea"/>
              </a:rPr>
              <a:t>选择题</a:t>
            </a:r>
            <a:endParaRPr kumimoji="1" lang="zh-CN" altLang="en-US" sz="3200" b="1" dirty="0">
              <a:solidFill>
                <a:srgbClr val="C00000"/>
              </a:solidFill>
              <a:latin typeface="方正清刻本悦宋简体" panose="02000000000000000000" pitchFamily="2" charset="-122"/>
              <a:ea typeface="方正清刻本悦宋简体" panose="02000000000000000000" pitchFamily="2" charset="-122"/>
              <a:sym typeface="+mn-ea"/>
            </a:endParaRPr>
          </a:p>
        </p:txBody>
      </p:sp>
      <p:sp>
        <p:nvSpPr>
          <p:cNvPr id="7" name="文本框 6"/>
          <p:cNvSpPr txBox="1"/>
          <p:nvPr/>
        </p:nvSpPr>
        <p:spPr>
          <a:xfrm>
            <a:off x="2635624" y="3872752"/>
            <a:ext cx="2800767" cy="576248"/>
          </a:xfrm>
          <a:prstGeom prst="rect">
            <a:avLst/>
          </a:prstGeom>
          <a:noFill/>
        </p:spPr>
        <p:txBody>
          <a:bodyPr wrap="none" rtlCol="0" anchor="t">
            <a:spAutoFit/>
          </a:bodyPr>
          <a:lstStyle/>
          <a:p>
            <a:pPr fontAlgn="auto">
              <a:lnSpc>
                <a:spcPct val="150000"/>
              </a:lnSpc>
            </a:pPr>
            <a:r>
              <a:rPr kumimoji="1" lang="zh-CN" altLang="en-US" sz="2400" b="1" dirty="0" smtClean="0">
                <a:solidFill>
                  <a:srgbClr val="C00000"/>
                </a:solidFill>
                <a:latin typeface="方正清刻本悦宋简体" panose="02000000000000000000" pitchFamily="2" charset="-122"/>
                <a:ea typeface="方正清刻本悦宋简体" panose="02000000000000000000" pitchFamily="2" charset="-122"/>
                <a:sym typeface="+mn-ea"/>
              </a:rPr>
              <a:t>刘克庄 戴复</a:t>
            </a:r>
            <a:r>
              <a:rPr kumimoji="1" lang="zh-CN" altLang="en-US" sz="2400" b="1" smtClean="0">
                <a:solidFill>
                  <a:srgbClr val="C00000"/>
                </a:solidFill>
                <a:latin typeface="方正清刻本悦宋简体" panose="02000000000000000000" pitchFamily="2" charset="-122"/>
                <a:ea typeface="方正清刻本悦宋简体" panose="02000000000000000000" pitchFamily="2" charset="-122"/>
                <a:sym typeface="+mn-ea"/>
              </a:rPr>
              <a:t>古 方岳</a:t>
            </a:r>
            <a:endParaRPr kumimoji="1" lang="zh-CN" altLang="en-US" sz="2400" b="1">
              <a:solidFill>
                <a:srgbClr val="C00000"/>
              </a:solidFill>
              <a:latin typeface="方正清刻本悦宋简体" panose="02000000000000000000" pitchFamily="2" charset="-122"/>
              <a:ea typeface="方正清刻本悦宋简体" panose="02000000000000000000" pitchFamily="2" charset="-122"/>
              <a:sym typeface="+mn-ea"/>
            </a:endParaRPr>
          </a:p>
        </p:txBody>
      </p:sp>
      <p:sp>
        <p:nvSpPr>
          <p:cNvPr id="8" name="矩形 7"/>
          <p:cNvSpPr/>
          <p:nvPr/>
        </p:nvSpPr>
        <p:spPr>
          <a:xfrm>
            <a:off x="8825335" y="5073134"/>
            <a:ext cx="1569660" cy="369332"/>
          </a:xfrm>
          <a:prstGeom prst="rect">
            <a:avLst/>
          </a:prstGeom>
        </p:spPr>
        <p:txBody>
          <a:bodyPr wrap="none">
            <a:spAutoFit/>
          </a:bodyPr>
          <a:lstStyle/>
          <a:p>
            <a:r>
              <a:rPr lang="en-US" altLang="zh-CN" dirty="0">
                <a:solidFill>
                  <a:prstClr val="black"/>
                </a:solidFill>
                <a:latin typeface="Microsoft YaHei" charset="-122"/>
                <a:ea typeface="Microsoft YaHei" charset="-122"/>
                <a:cs typeface="Microsoft YaHei" charset="-122"/>
              </a:rPr>
              <a:t>《</a:t>
            </a:r>
            <a:r>
              <a:rPr lang="zh-CN" altLang="en-US" dirty="0">
                <a:solidFill>
                  <a:srgbClr val="C00000"/>
                </a:solidFill>
                <a:latin typeface="Microsoft YaHei" charset="-122"/>
                <a:ea typeface="Microsoft YaHei" charset="-122"/>
                <a:cs typeface="Microsoft YaHei" charset="-122"/>
              </a:rPr>
              <a:t>石屏诗集</a:t>
            </a:r>
            <a:r>
              <a:rPr lang="en-US" altLang="zh-CN" dirty="0">
                <a:solidFill>
                  <a:prstClr val="black"/>
                </a:solidFill>
                <a:latin typeface="Microsoft YaHei" charset="-122"/>
                <a:ea typeface="Microsoft YaHei" charset="-122"/>
                <a:cs typeface="Microsoft YaHei" charset="-122"/>
              </a:rPr>
              <a:t>》</a:t>
            </a:r>
            <a:endParaRPr lang="zh-CN" altLang="en-US" dirty="0"/>
          </a:p>
        </p:txBody>
      </p:sp>
    </p:spTree>
    <p:extLst>
      <p:ext uri="{BB962C8B-B14F-4D97-AF65-F5344CB8AC3E}">
        <p14:creationId xmlns:p14="http://schemas.microsoft.com/office/powerpoint/2010/main" val="2046723615"/>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81635" y="777799"/>
            <a:ext cx="10515600" cy="4296223"/>
          </a:xfrm>
        </p:spPr>
        <p:txBody>
          <a:bodyPr/>
          <a:lstStyle/>
          <a:p>
            <a:r>
              <a:rPr lang="zh-CN" altLang="en-US" sz="2800" b="0" dirty="0"/>
              <a:t>关汉卿</a:t>
            </a:r>
            <a:r>
              <a:rPr lang="en-US" altLang="zh-CN" sz="2800" b="0" dirty="0"/>
              <a:t>《</a:t>
            </a:r>
            <a:r>
              <a:rPr lang="zh-CN" altLang="en-US" sz="2800" b="0" dirty="0"/>
              <a:t>窦娥冤</a:t>
            </a:r>
            <a:r>
              <a:rPr lang="en-US" altLang="zh-CN" sz="2800" b="0" dirty="0"/>
              <a:t>》</a:t>
            </a:r>
            <a:r>
              <a:rPr lang="zh-CN" altLang="en-US" sz="2800" b="0" dirty="0"/>
              <a:t>的题材类型属于（ </a:t>
            </a:r>
            <a:r>
              <a:rPr lang="zh-CN" altLang="en-US" sz="2800" b="0" dirty="0" smtClean="0"/>
              <a:t>）</a:t>
            </a:r>
            <a:r>
              <a:rPr lang="zh-CN" altLang="en-US" sz="2800" b="0" dirty="0"/>
              <a:t/>
            </a:r>
            <a:br>
              <a:rPr lang="zh-CN" altLang="en-US" sz="2800" b="0" dirty="0"/>
            </a:br>
            <a:r>
              <a:rPr lang="en-US" altLang="zh-CN" sz="2800" b="0" dirty="0"/>
              <a:t>A:</a:t>
            </a:r>
            <a:r>
              <a:rPr lang="zh-CN" altLang="en-US" sz="2800" b="0" dirty="0"/>
              <a:t>历史剧 </a:t>
            </a:r>
            <a:br>
              <a:rPr lang="zh-CN" altLang="en-US" sz="2800" b="0" dirty="0"/>
            </a:br>
            <a:r>
              <a:rPr lang="zh-CN" altLang="en-US" sz="2800" b="0" dirty="0"/>
              <a:t/>
            </a:r>
            <a:br>
              <a:rPr lang="zh-CN" altLang="en-US" sz="2800" b="0" dirty="0"/>
            </a:br>
            <a:r>
              <a:rPr lang="en-US" altLang="zh-CN" sz="2800" b="0" dirty="0"/>
              <a:t>B:</a:t>
            </a:r>
            <a:r>
              <a:rPr lang="zh-CN" altLang="en-US" sz="2800" b="0" dirty="0"/>
              <a:t>爱情喜剧 </a:t>
            </a:r>
            <a:br>
              <a:rPr lang="zh-CN" altLang="en-US" sz="2800" b="0" dirty="0"/>
            </a:br>
            <a:r>
              <a:rPr lang="zh-CN" altLang="en-US" sz="2800" b="0" dirty="0"/>
              <a:t/>
            </a:r>
            <a:br>
              <a:rPr lang="zh-CN" altLang="en-US" sz="2800" b="0" dirty="0"/>
            </a:br>
            <a:r>
              <a:rPr lang="en-US" altLang="zh-CN" sz="2800" b="0" dirty="0"/>
              <a:t>C:</a:t>
            </a:r>
            <a:r>
              <a:rPr lang="zh-CN" altLang="en-US" sz="2800" b="0" dirty="0"/>
              <a:t>公案剧 </a:t>
            </a:r>
            <a:br>
              <a:rPr lang="zh-CN" altLang="en-US" sz="2800" b="0" dirty="0"/>
            </a:br>
            <a:r>
              <a:rPr lang="zh-CN" altLang="en-US" sz="2800" b="0" dirty="0"/>
              <a:t/>
            </a:r>
            <a:br>
              <a:rPr lang="zh-CN" altLang="en-US" sz="2800" b="0" dirty="0"/>
            </a:br>
            <a:r>
              <a:rPr lang="en-US" altLang="zh-CN" sz="2800" b="0" dirty="0"/>
              <a:t>D:</a:t>
            </a:r>
            <a:r>
              <a:rPr lang="zh-CN" altLang="en-US" sz="2800" b="0" dirty="0"/>
              <a:t>神仙道化剧 </a:t>
            </a:r>
            <a:br>
              <a:rPr lang="zh-CN" altLang="en-US" sz="2800" b="0" dirty="0"/>
            </a:br>
            <a:endParaRPr kumimoji="1" lang="zh-CN" altLang="en-US" sz="2800" dirty="0"/>
          </a:p>
        </p:txBody>
      </p:sp>
      <p:sp>
        <p:nvSpPr>
          <p:cNvPr id="3" name="幻灯片编号占位符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09A97C3-AF9F-524B-BCB6-7987EEDA47D3}" type="slidenum">
              <a:rPr kumimoji="1" lang="zh-CN" altLang="en-US" sz="1200" b="0" i="0" u="none" strike="noStrike" kern="1200" cap="none" spc="0" normalizeH="0" baseline="0" noProof="0" smtClean="0">
                <a:ln>
                  <a:noFill/>
                </a:ln>
                <a:solidFill>
                  <a:schemeClr val="tx1">
                    <a:tint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80</a:t>
            </a:fld>
            <a:endParaRPr kumimoji="1" lang="zh-CN" altLang="en-US" sz="1200" b="0" i="0" u="none" strike="noStrike" kern="1200" cap="none" spc="0" normalizeH="0" baseline="0" noProof="0">
              <a:ln>
                <a:noFill/>
              </a:ln>
              <a:solidFill>
                <a:schemeClr val="tx1">
                  <a:tint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Tree>
    <p:extLst>
      <p:ext uri="{BB962C8B-B14F-4D97-AF65-F5344CB8AC3E}">
        <p14:creationId xmlns:p14="http://schemas.microsoft.com/office/powerpoint/2010/main" val="1471956308"/>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81635" y="777799"/>
            <a:ext cx="10515600" cy="4296223"/>
          </a:xfrm>
        </p:spPr>
        <p:txBody>
          <a:bodyPr/>
          <a:lstStyle/>
          <a:p>
            <a:r>
              <a:rPr lang="zh-CN" altLang="en-US" sz="2800" b="0" dirty="0"/>
              <a:t>关汉卿</a:t>
            </a:r>
            <a:r>
              <a:rPr lang="en-US" altLang="zh-CN" sz="2800" b="0" dirty="0"/>
              <a:t>《</a:t>
            </a:r>
            <a:r>
              <a:rPr lang="zh-CN" altLang="en-US" sz="2800" b="0" dirty="0"/>
              <a:t>窦娥冤</a:t>
            </a:r>
            <a:r>
              <a:rPr lang="en-US" altLang="zh-CN" sz="2800" b="0" dirty="0"/>
              <a:t>》</a:t>
            </a:r>
            <a:r>
              <a:rPr lang="zh-CN" altLang="en-US" sz="2800" b="0" dirty="0"/>
              <a:t>的题材类型属于（ </a:t>
            </a:r>
            <a:r>
              <a:rPr lang="zh-CN" altLang="en-US" sz="2800" b="0" dirty="0" smtClean="0"/>
              <a:t>）</a:t>
            </a:r>
            <a:r>
              <a:rPr lang="zh-CN" altLang="en-US" sz="2800" b="0" dirty="0"/>
              <a:t/>
            </a:r>
            <a:br>
              <a:rPr lang="zh-CN" altLang="en-US" sz="2800" b="0" dirty="0"/>
            </a:br>
            <a:r>
              <a:rPr lang="en-US" altLang="zh-CN" sz="2800" b="0" dirty="0"/>
              <a:t>A:</a:t>
            </a:r>
            <a:r>
              <a:rPr lang="zh-CN" altLang="en-US" sz="2800" b="0" dirty="0"/>
              <a:t>历史剧 </a:t>
            </a:r>
            <a:br>
              <a:rPr lang="zh-CN" altLang="en-US" sz="2800" b="0" dirty="0"/>
            </a:br>
            <a:r>
              <a:rPr lang="zh-CN" altLang="en-US" sz="2800" b="0" dirty="0"/>
              <a:t/>
            </a:r>
            <a:br>
              <a:rPr lang="zh-CN" altLang="en-US" sz="2800" b="0" dirty="0"/>
            </a:br>
            <a:r>
              <a:rPr lang="en-US" altLang="zh-CN" sz="2800" b="0" dirty="0"/>
              <a:t>B:</a:t>
            </a:r>
            <a:r>
              <a:rPr lang="zh-CN" altLang="en-US" sz="2800" b="0" dirty="0"/>
              <a:t>爱情喜剧 </a:t>
            </a:r>
            <a:br>
              <a:rPr lang="zh-CN" altLang="en-US" sz="2800" b="0" dirty="0"/>
            </a:br>
            <a:r>
              <a:rPr lang="zh-CN" altLang="en-US" sz="2800" b="0" dirty="0">
                <a:solidFill>
                  <a:srgbClr val="C00000"/>
                </a:solidFill>
              </a:rPr>
              <a:t/>
            </a:r>
            <a:br>
              <a:rPr lang="zh-CN" altLang="en-US" sz="2800" b="0" dirty="0">
                <a:solidFill>
                  <a:srgbClr val="C00000"/>
                </a:solidFill>
              </a:rPr>
            </a:br>
            <a:r>
              <a:rPr lang="en-US" altLang="zh-CN" sz="2800" b="0" dirty="0">
                <a:solidFill>
                  <a:srgbClr val="C00000"/>
                </a:solidFill>
              </a:rPr>
              <a:t>C:</a:t>
            </a:r>
            <a:r>
              <a:rPr lang="zh-CN" altLang="en-US" sz="2800" b="0" dirty="0">
                <a:solidFill>
                  <a:srgbClr val="C00000"/>
                </a:solidFill>
              </a:rPr>
              <a:t>公案剧 </a:t>
            </a:r>
            <a:br>
              <a:rPr lang="zh-CN" altLang="en-US" sz="2800" b="0" dirty="0">
                <a:solidFill>
                  <a:srgbClr val="C00000"/>
                </a:solidFill>
              </a:rPr>
            </a:br>
            <a:r>
              <a:rPr lang="zh-CN" altLang="en-US" sz="2800" b="0" dirty="0"/>
              <a:t/>
            </a:r>
            <a:br>
              <a:rPr lang="zh-CN" altLang="en-US" sz="2800" b="0" dirty="0"/>
            </a:br>
            <a:r>
              <a:rPr lang="en-US" altLang="zh-CN" sz="2800" b="0" dirty="0"/>
              <a:t>D:</a:t>
            </a:r>
            <a:r>
              <a:rPr lang="zh-CN" altLang="en-US" sz="2800" b="0" dirty="0"/>
              <a:t>神仙道化剧 </a:t>
            </a:r>
            <a:br>
              <a:rPr lang="zh-CN" altLang="en-US" sz="2800" b="0" dirty="0"/>
            </a:br>
            <a:endParaRPr kumimoji="1" lang="zh-CN" altLang="en-US" sz="2800" dirty="0"/>
          </a:p>
        </p:txBody>
      </p:sp>
      <p:sp>
        <p:nvSpPr>
          <p:cNvPr id="3" name="幻灯片编号占位符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09A97C3-AF9F-524B-BCB6-7987EEDA47D3}" type="slidenum">
              <a:rPr kumimoji="1" lang="zh-CN" altLang="en-US" sz="1200" b="0" i="0" u="none" strike="noStrike" kern="1200" cap="none" spc="0" normalizeH="0" baseline="0" noProof="0" smtClean="0">
                <a:ln>
                  <a:noFill/>
                </a:ln>
                <a:solidFill>
                  <a:schemeClr val="tx1">
                    <a:tint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81</a:t>
            </a:fld>
            <a:endParaRPr kumimoji="1" lang="zh-CN" altLang="en-US" sz="1200" b="0" i="0" u="none" strike="noStrike" kern="1200" cap="none" spc="0" normalizeH="0" baseline="0" noProof="0">
              <a:ln>
                <a:noFill/>
              </a:ln>
              <a:solidFill>
                <a:schemeClr val="tx1">
                  <a:tint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Tree>
    <p:extLst>
      <p:ext uri="{BB962C8B-B14F-4D97-AF65-F5344CB8AC3E}">
        <p14:creationId xmlns:p14="http://schemas.microsoft.com/office/powerpoint/2010/main" val="780291544"/>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81635" y="777799"/>
            <a:ext cx="10515600" cy="4296223"/>
          </a:xfrm>
        </p:spPr>
        <p:txBody>
          <a:bodyPr/>
          <a:lstStyle/>
          <a:p>
            <a:pPr fontAlgn="t">
              <a:lnSpc>
                <a:spcPct val="150000"/>
              </a:lnSpc>
            </a:pPr>
            <a:r>
              <a:rPr lang="zh-CN" altLang="en-US" sz="2800" b="0" dirty="0"/>
              <a:t>王实甫</a:t>
            </a:r>
            <a:r>
              <a:rPr lang="en-US" altLang="zh-CN" sz="2800" b="0" dirty="0"/>
              <a:t>《</a:t>
            </a:r>
            <a:r>
              <a:rPr lang="zh-CN" altLang="en-US" sz="2800" b="0" dirty="0"/>
              <a:t>西厢记</a:t>
            </a:r>
            <a:r>
              <a:rPr lang="en-US" altLang="zh-CN" sz="2800" b="0" dirty="0"/>
              <a:t>》</a:t>
            </a:r>
            <a:r>
              <a:rPr lang="zh-CN" altLang="en-US" sz="2800" b="0" dirty="0"/>
              <a:t>取材于（ </a:t>
            </a:r>
            <a:r>
              <a:rPr lang="zh-CN" altLang="en-US" sz="2800" b="0" dirty="0" smtClean="0"/>
              <a:t>）</a:t>
            </a:r>
            <a:r>
              <a:rPr lang="zh-CN" altLang="en-US" sz="2800" b="0" dirty="0"/>
              <a:t/>
            </a:r>
            <a:br>
              <a:rPr lang="zh-CN" altLang="en-US" sz="2800" b="0" dirty="0"/>
            </a:br>
            <a:r>
              <a:rPr lang="en-US" altLang="zh-CN" sz="2800" b="0" dirty="0"/>
              <a:t>A:</a:t>
            </a:r>
            <a:r>
              <a:rPr lang="zh-CN" altLang="en-US" sz="2800" b="0" dirty="0"/>
              <a:t>白居易</a:t>
            </a:r>
            <a:r>
              <a:rPr lang="en-US" altLang="zh-CN" sz="2800" b="0" dirty="0"/>
              <a:t>《</a:t>
            </a:r>
            <a:r>
              <a:rPr lang="zh-CN" altLang="en-US" sz="2800" b="0" dirty="0"/>
              <a:t>长恨歌</a:t>
            </a:r>
            <a:r>
              <a:rPr lang="en-US" altLang="zh-CN" sz="2800" b="0" dirty="0"/>
              <a:t>》</a:t>
            </a:r>
            <a:r>
              <a:rPr lang="zh-CN" altLang="en-US" sz="2800" b="0" dirty="0"/>
              <a:t/>
            </a:r>
            <a:br>
              <a:rPr lang="zh-CN" altLang="en-US" sz="2800" b="0" dirty="0"/>
            </a:br>
            <a:r>
              <a:rPr lang="en-US" altLang="zh-CN" sz="2800" b="0" dirty="0"/>
              <a:t>B:</a:t>
            </a:r>
            <a:r>
              <a:rPr lang="zh-CN" altLang="en-US" sz="2800" b="0" dirty="0"/>
              <a:t>民间流传的南戏</a:t>
            </a:r>
            <a:br>
              <a:rPr lang="zh-CN" altLang="en-US" sz="2800" b="0" dirty="0"/>
            </a:br>
            <a:r>
              <a:rPr lang="en-US" altLang="zh-CN" sz="2800" b="0" dirty="0"/>
              <a:t>C:</a:t>
            </a:r>
            <a:r>
              <a:rPr lang="zh-CN" altLang="en-US" sz="2800" b="0" dirty="0"/>
              <a:t>范摅</a:t>
            </a:r>
            <a:r>
              <a:rPr lang="en-US" altLang="zh-CN" sz="2800" b="0" dirty="0"/>
              <a:t>《</a:t>
            </a:r>
            <a:r>
              <a:rPr lang="zh-CN" altLang="en-US" sz="2800" b="0" dirty="0"/>
              <a:t>云溪友议</a:t>
            </a:r>
            <a:r>
              <a:rPr lang="en-US" altLang="zh-CN" sz="2800" b="0" dirty="0"/>
              <a:t>》</a:t>
            </a:r>
            <a:r>
              <a:rPr lang="zh-CN" altLang="en-US" sz="2800" b="0" dirty="0"/>
              <a:t/>
            </a:r>
            <a:br>
              <a:rPr lang="zh-CN" altLang="en-US" sz="2800" b="0" dirty="0"/>
            </a:br>
            <a:r>
              <a:rPr lang="en-US" altLang="zh-CN" sz="2800" b="0" dirty="0"/>
              <a:t>D:</a:t>
            </a:r>
            <a:r>
              <a:rPr lang="zh-CN" altLang="en-US" sz="2800" b="0" dirty="0"/>
              <a:t>元稹的传奇小说</a:t>
            </a:r>
            <a:br>
              <a:rPr lang="zh-CN" altLang="en-US" sz="2800" b="0" dirty="0"/>
            </a:br>
            <a:r>
              <a:rPr lang="zh-CN" altLang="en-US" sz="2800" b="0" dirty="0"/>
              <a:t/>
            </a:r>
            <a:br>
              <a:rPr lang="zh-CN" altLang="en-US" sz="2800" b="0" dirty="0"/>
            </a:br>
            <a:r>
              <a:rPr lang="zh-CN" altLang="en-US" sz="2800" b="0" dirty="0"/>
              <a:t> </a:t>
            </a:r>
            <a:br>
              <a:rPr lang="zh-CN" altLang="en-US" sz="2800" b="0" dirty="0"/>
            </a:br>
            <a:endParaRPr kumimoji="1" lang="zh-CN" altLang="en-US" sz="2800" dirty="0"/>
          </a:p>
        </p:txBody>
      </p:sp>
      <p:sp>
        <p:nvSpPr>
          <p:cNvPr id="3" name="幻灯片编号占位符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09A97C3-AF9F-524B-BCB6-7987EEDA47D3}" type="slidenum">
              <a:rPr kumimoji="1" lang="zh-CN" altLang="en-US" sz="1200" b="0" i="0" u="none" strike="noStrike" kern="1200" cap="none" spc="0" normalizeH="0" baseline="0" noProof="0" smtClean="0">
                <a:ln>
                  <a:noFill/>
                </a:ln>
                <a:solidFill>
                  <a:schemeClr val="tx1">
                    <a:tint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82</a:t>
            </a:fld>
            <a:endParaRPr kumimoji="1" lang="zh-CN" altLang="en-US" sz="1200" b="0" i="0" u="none" strike="noStrike" kern="1200" cap="none" spc="0" normalizeH="0" baseline="0" noProof="0">
              <a:ln>
                <a:noFill/>
              </a:ln>
              <a:solidFill>
                <a:schemeClr val="tx1">
                  <a:tint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 name="文本框 3"/>
          <p:cNvSpPr txBox="1"/>
          <p:nvPr/>
        </p:nvSpPr>
        <p:spPr>
          <a:xfrm>
            <a:off x="-1721224" y="3693459"/>
            <a:ext cx="184731" cy="646331"/>
          </a:xfrm>
          <a:prstGeom prst="rect">
            <a:avLst/>
          </a:prstGeom>
          <a:noFill/>
        </p:spPr>
        <p:txBody>
          <a:bodyPr wrap="none" rtlCol="0" anchor="t">
            <a:spAutoFit/>
          </a:bodyPr>
          <a:lstStyle/>
          <a:p>
            <a:pPr fontAlgn="auto">
              <a:lnSpc>
                <a:spcPct val="150000"/>
              </a:lnSpc>
            </a:pPr>
            <a:endParaRPr kumimoji="1" lang="zh-CN" altLang="en-US" sz="2400">
              <a:latin typeface="方正清刻本悦宋简体" panose="02000000000000000000" pitchFamily="2" charset="-122"/>
              <a:ea typeface="方正清刻本悦宋简体" panose="02000000000000000000" pitchFamily="2" charset="-122"/>
              <a:sym typeface="+mn-ea"/>
            </a:endParaRPr>
          </a:p>
        </p:txBody>
      </p:sp>
    </p:spTree>
    <p:extLst>
      <p:ext uri="{BB962C8B-B14F-4D97-AF65-F5344CB8AC3E}">
        <p14:creationId xmlns:p14="http://schemas.microsoft.com/office/powerpoint/2010/main" val="182483142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81635" y="777799"/>
            <a:ext cx="10515600" cy="4296223"/>
          </a:xfrm>
        </p:spPr>
        <p:txBody>
          <a:bodyPr/>
          <a:lstStyle/>
          <a:p>
            <a:pPr fontAlgn="t">
              <a:lnSpc>
                <a:spcPct val="150000"/>
              </a:lnSpc>
            </a:pPr>
            <a:r>
              <a:rPr lang="zh-CN" altLang="en-US" sz="2800" b="0" dirty="0"/>
              <a:t>王实甫</a:t>
            </a:r>
            <a:r>
              <a:rPr lang="en-US" altLang="zh-CN" sz="2800" b="0" dirty="0"/>
              <a:t>《</a:t>
            </a:r>
            <a:r>
              <a:rPr lang="zh-CN" altLang="en-US" sz="2800" b="0" dirty="0"/>
              <a:t>西厢记</a:t>
            </a:r>
            <a:r>
              <a:rPr lang="en-US" altLang="zh-CN" sz="2800" b="0" dirty="0"/>
              <a:t>》</a:t>
            </a:r>
            <a:r>
              <a:rPr lang="zh-CN" altLang="en-US" sz="2800" b="0" dirty="0"/>
              <a:t>取材于（ </a:t>
            </a:r>
            <a:r>
              <a:rPr lang="zh-CN" altLang="en-US" sz="2800" b="0" dirty="0" smtClean="0"/>
              <a:t>）</a:t>
            </a:r>
            <a:r>
              <a:rPr lang="zh-CN" altLang="en-US" sz="2800" b="0" dirty="0"/>
              <a:t/>
            </a:r>
            <a:br>
              <a:rPr lang="zh-CN" altLang="en-US" sz="2800" b="0" dirty="0"/>
            </a:br>
            <a:r>
              <a:rPr lang="en-US" altLang="zh-CN" sz="2800" b="0" dirty="0"/>
              <a:t>A:</a:t>
            </a:r>
            <a:r>
              <a:rPr lang="zh-CN" altLang="en-US" sz="2800" b="0" dirty="0"/>
              <a:t>白居易</a:t>
            </a:r>
            <a:r>
              <a:rPr lang="en-US" altLang="zh-CN" sz="2800" b="0" dirty="0"/>
              <a:t>《</a:t>
            </a:r>
            <a:r>
              <a:rPr lang="zh-CN" altLang="en-US" sz="2800" b="0" dirty="0"/>
              <a:t>长恨歌</a:t>
            </a:r>
            <a:r>
              <a:rPr lang="en-US" altLang="zh-CN" sz="2800" b="0" dirty="0"/>
              <a:t>》</a:t>
            </a:r>
            <a:r>
              <a:rPr lang="zh-CN" altLang="en-US" sz="2800" b="0" dirty="0"/>
              <a:t/>
            </a:r>
            <a:br>
              <a:rPr lang="zh-CN" altLang="en-US" sz="2800" b="0" dirty="0"/>
            </a:br>
            <a:r>
              <a:rPr lang="en-US" altLang="zh-CN" sz="2800" b="0" dirty="0"/>
              <a:t>B:</a:t>
            </a:r>
            <a:r>
              <a:rPr lang="zh-CN" altLang="en-US" sz="2800" b="0" dirty="0"/>
              <a:t>民间流传的南戏</a:t>
            </a:r>
            <a:br>
              <a:rPr lang="zh-CN" altLang="en-US" sz="2800" b="0" dirty="0"/>
            </a:br>
            <a:r>
              <a:rPr lang="en-US" altLang="zh-CN" sz="2800" b="0" dirty="0"/>
              <a:t>C:</a:t>
            </a:r>
            <a:r>
              <a:rPr lang="zh-CN" altLang="en-US" sz="2800" b="0" dirty="0"/>
              <a:t>范摅</a:t>
            </a:r>
            <a:r>
              <a:rPr lang="en-US" altLang="zh-CN" sz="2800" b="0" dirty="0"/>
              <a:t>《</a:t>
            </a:r>
            <a:r>
              <a:rPr lang="zh-CN" altLang="en-US" sz="2800" b="0" dirty="0"/>
              <a:t>云溪友议</a:t>
            </a:r>
            <a:r>
              <a:rPr lang="en-US" altLang="zh-CN" sz="2800" b="0" dirty="0"/>
              <a:t>》</a:t>
            </a:r>
            <a:r>
              <a:rPr lang="zh-CN" altLang="en-US" sz="2800" b="0" dirty="0"/>
              <a:t/>
            </a:r>
            <a:br>
              <a:rPr lang="zh-CN" altLang="en-US" sz="2800" b="0" dirty="0"/>
            </a:br>
            <a:r>
              <a:rPr lang="en-US" altLang="zh-CN" sz="2800" b="0" dirty="0">
                <a:solidFill>
                  <a:srgbClr val="C00000"/>
                </a:solidFill>
              </a:rPr>
              <a:t>D:</a:t>
            </a:r>
            <a:r>
              <a:rPr lang="zh-CN" altLang="en-US" sz="2800" b="0" dirty="0">
                <a:solidFill>
                  <a:srgbClr val="C00000"/>
                </a:solidFill>
              </a:rPr>
              <a:t>元稹的传奇小说</a:t>
            </a:r>
            <a:r>
              <a:rPr lang="zh-CN" altLang="en-US" sz="2800" b="0" dirty="0"/>
              <a:t/>
            </a:r>
            <a:br>
              <a:rPr lang="zh-CN" altLang="en-US" sz="2800" b="0" dirty="0"/>
            </a:br>
            <a:r>
              <a:rPr lang="zh-CN" altLang="en-US" sz="2800" b="0" dirty="0"/>
              <a:t/>
            </a:r>
            <a:br>
              <a:rPr lang="zh-CN" altLang="en-US" sz="2800" b="0" dirty="0"/>
            </a:br>
            <a:r>
              <a:rPr lang="zh-CN" altLang="en-US" sz="2800" b="0" dirty="0"/>
              <a:t> </a:t>
            </a:r>
            <a:br>
              <a:rPr lang="zh-CN" altLang="en-US" sz="2800" b="0" dirty="0"/>
            </a:br>
            <a:endParaRPr kumimoji="1" lang="zh-CN" altLang="en-US" sz="2800" dirty="0"/>
          </a:p>
        </p:txBody>
      </p:sp>
      <p:sp>
        <p:nvSpPr>
          <p:cNvPr id="3" name="幻灯片编号占位符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09A97C3-AF9F-524B-BCB6-7987EEDA47D3}" type="slidenum">
              <a:rPr kumimoji="1" lang="zh-CN" altLang="en-US" sz="1200" b="0" i="0" u="none" strike="noStrike" kern="1200" cap="none" spc="0" normalizeH="0" baseline="0" noProof="0" smtClean="0">
                <a:ln>
                  <a:noFill/>
                </a:ln>
                <a:solidFill>
                  <a:schemeClr val="tx1">
                    <a:tint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83</a:t>
            </a:fld>
            <a:endParaRPr kumimoji="1" lang="zh-CN" altLang="en-US" sz="1200" b="0" i="0" u="none" strike="noStrike" kern="1200" cap="none" spc="0" normalizeH="0" baseline="0" noProof="0">
              <a:ln>
                <a:noFill/>
              </a:ln>
              <a:solidFill>
                <a:schemeClr val="tx1">
                  <a:tint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 name="文本框 3"/>
          <p:cNvSpPr txBox="1"/>
          <p:nvPr/>
        </p:nvSpPr>
        <p:spPr>
          <a:xfrm>
            <a:off x="-1721224" y="3693459"/>
            <a:ext cx="184731" cy="646331"/>
          </a:xfrm>
          <a:prstGeom prst="rect">
            <a:avLst/>
          </a:prstGeom>
          <a:noFill/>
        </p:spPr>
        <p:txBody>
          <a:bodyPr wrap="none" rtlCol="0" anchor="t">
            <a:spAutoFit/>
          </a:bodyPr>
          <a:lstStyle/>
          <a:p>
            <a:pPr fontAlgn="auto">
              <a:lnSpc>
                <a:spcPct val="150000"/>
              </a:lnSpc>
            </a:pPr>
            <a:endParaRPr kumimoji="1" lang="zh-CN" altLang="en-US" sz="2400">
              <a:latin typeface="方正清刻本悦宋简体" panose="02000000000000000000" pitchFamily="2" charset="-122"/>
              <a:ea typeface="方正清刻本悦宋简体" panose="02000000000000000000" pitchFamily="2" charset="-122"/>
              <a:sym typeface="+mn-ea"/>
            </a:endParaRPr>
          </a:p>
        </p:txBody>
      </p:sp>
    </p:spTree>
    <p:extLst>
      <p:ext uri="{BB962C8B-B14F-4D97-AF65-F5344CB8AC3E}">
        <p14:creationId xmlns:p14="http://schemas.microsoft.com/office/powerpoint/2010/main" val="478650084"/>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p:txBody>
          <a:bodyPr/>
          <a:lstStyle/>
          <a:p>
            <a:r>
              <a:rPr lang="zh-CN" altLang="en-US"/>
              <a:t>第二编   辽金元文学  </a:t>
            </a:r>
          </a:p>
        </p:txBody>
      </p:sp>
      <p:sp>
        <p:nvSpPr>
          <p:cNvPr id="5" name="object 2"/>
          <p:cNvSpPr/>
          <p:nvPr/>
        </p:nvSpPr>
        <p:spPr>
          <a:xfrm>
            <a:off x="1072056" y="4642482"/>
            <a:ext cx="10310648" cy="925194"/>
          </a:xfrm>
          <a:custGeom>
            <a:avLst/>
            <a:gdLst/>
            <a:ahLst/>
            <a:cxnLst/>
            <a:rect l="l" t="t" r="r" b="b"/>
            <a:pathLst>
              <a:path w="9580245" h="925195">
                <a:moveTo>
                  <a:pt x="9425686" y="0"/>
                </a:moveTo>
                <a:lnTo>
                  <a:pt x="154178" y="0"/>
                </a:lnTo>
                <a:lnTo>
                  <a:pt x="105468" y="7865"/>
                </a:lnTo>
                <a:lnTo>
                  <a:pt x="63148" y="29764"/>
                </a:lnTo>
                <a:lnTo>
                  <a:pt x="29764" y="63148"/>
                </a:lnTo>
                <a:lnTo>
                  <a:pt x="7865" y="105468"/>
                </a:lnTo>
                <a:lnTo>
                  <a:pt x="0" y="154177"/>
                </a:lnTo>
                <a:lnTo>
                  <a:pt x="0" y="770889"/>
                </a:lnTo>
                <a:lnTo>
                  <a:pt x="7865" y="819599"/>
                </a:lnTo>
                <a:lnTo>
                  <a:pt x="29764" y="861919"/>
                </a:lnTo>
                <a:lnTo>
                  <a:pt x="63148" y="895303"/>
                </a:lnTo>
                <a:lnTo>
                  <a:pt x="105468" y="917202"/>
                </a:lnTo>
                <a:lnTo>
                  <a:pt x="154178" y="925067"/>
                </a:lnTo>
                <a:lnTo>
                  <a:pt x="9425686" y="925067"/>
                </a:lnTo>
                <a:lnTo>
                  <a:pt x="9474395" y="917202"/>
                </a:lnTo>
                <a:lnTo>
                  <a:pt x="9516715" y="895303"/>
                </a:lnTo>
                <a:lnTo>
                  <a:pt x="9550099" y="861919"/>
                </a:lnTo>
                <a:lnTo>
                  <a:pt x="9571998" y="819599"/>
                </a:lnTo>
                <a:lnTo>
                  <a:pt x="9579864" y="770889"/>
                </a:lnTo>
                <a:lnTo>
                  <a:pt x="9579864" y="154177"/>
                </a:lnTo>
                <a:lnTo>
                  <a:pt x="9571998" y="105468"/>
                </a:lnTo>
                <a:lnTo>
                  <a:pt x="9550099" y="63148"/>
                </a:lnTo>
                <a:lnTo>
                  <a:pt x="9516715" y="29764"/>
                </a:lnTo>
                <a:lnTo>
                  <a:pt x="9474395" y="7865"/>
                </a:lnTo>
                <a:lnTo>
                  <a:pt x="9425686" y="0"/>
                </a:lnTo>
                <a:close/>
              </a:path>
            </a:pathLst>
          </a:custGeom>
          <a:solidFill>
            <a:srgbClr val="ECECEC"/>
          </a:solidFill>
        </p:spPr>
        <p:txBody>
          <a:bodyPr wrap="square" lIns="0" tIns="0" rIns="0" bIns="0" rtlCol="0"/>
          <a:lstStyle/>
          <a:p>
            <a:endParaRPr>
              <a:latin typeface="微软雅黑" panose="020B0503020204020204" pitchFamily="34" charset="-122"/>
              <a:ea typeface="微软雅黑" panose="020B0503020204020204" pitchFamily="34" charset="-122"/>
              <a:cs typeface="微软雅黑" panose="020B0503020204020204" pitchFamily="34" charset="-122"/>
            </a:endParaRPr>
          </a:p>
        </p:txBody>
      </p:sp>
      <p:graphicFrame>
        <p:nvGraphicFramePr>
          <p:cNvPr id="6" name="object 4"/>
          <p:cNvGraphicFramePr>
            <a:graphicFrameLocks noGrp="1"/>
          </p:cNvGraphicFramePr>
          <p:nvPr/>
        </p:nvGraphicFramePr>
        <p:xfrm>
          <a:off x="1198771" y="4850254"/>
          <a:ext cx="10057809" cy="509650"/>
        </p:xfrm>
        <a:graphic>
          <a:graphicData uri="http://schemas.openxmlformats.org/drawingml/2006/table">
            <a:tbl>
              <a:tblPr firstRow="1" bandRow="1">
                <a:tableStyleId>{2D5ABB26-0587-4C30-8999-92F81FD0307C}</a:tableStyleId>
              </a:tblPr>
              <a:tblGrid>
                <a:gridCol w="1907036"/>
                <a:gridCol w="2207172"/>
                <a:gridCol w="2033752"/>
                <a:gridCol w="2002221"/>
                <a:gridCol w="1907628"/>
              </a:tblGrid>
              <a:tr h="509650">
                <a:tc>
                  <a:txBody>
                    <a:bodyPr/>
                    <a:lstStyle/>
                    <a:p>
                      <a:pPr marL="127000">
                        <a:lnSpc>
                          <a:spcPct val="100000"/>
                        </a:lnSpc>
                        <a:spcBef>
                          <a:spcPts val="710"/>
                        </a:spcBef>
                      </a:pPr>
                      <a:r>
                        <a:rPr sz="2200" dirty="0" err="1">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第一编</a:t>
                      </a:r>
                      <a:r>
                        <a:rPr sz="2200" spc="-85" dirty="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200" spc="0" dirty="0" smtClean="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宋代</a:t>
                      </a:r>
                      <a:endParaRPr sz="2200" dirty="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nchor="ctr">
                    <a:lnR w="12700" cap="flat" cmpd="sng" algn="ctr">
                      <a:solidFill>
                        <a:schemeClr val="tx1"/>
                      </a:solidFill>
                      <a:prstDash val="solid"/>
                      <a:round/>
                      <a:headEnd type="none" w="med" len="med"/>
                      <a:tailEnd type="none" w="med" len="med"/>
                    </a:lnR>
                    <a:solidFill>
                      <a:srgbClr val="ECECEC"/>
                    </a:solidFill>
                  </a:tcPr>
                </a:tc>
                <a:tc>
                  <a:txBody>
                    <a:bodyPr/>
                    <a:lstStyle/>
                    <a:p>
                      <a:pPr marL="229870">
                        <a:lnSpc>
                          <a:spcPct val="100000"/>
                        </a:lnSpc>
                        <a:spcBef>
                          <a:spcPts val="710"/>
                        </a:spcBef>
                      </a:pPr>
                      <a:r>
                        <a:rPr sz="2200" dirty="0" err="1">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第二编</a:t>
                      </a:r>
                      <a:r>
                        <a:rPr sz="2200" spc="-85"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200" spc="0" dirty="0" smtClean="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辽金元</a:t>
                      </a:r>
                      <a:endParaRPr sz="22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ECECEC"/>
                    </a:solidFill>
                  </a:tcPr>
                </a:tc>
                <a:tc>
                  <a:txBody>
                    <a:bodyPr/>
                    <a:lstStyle/>
                    <a:p>
                      <a:pPr marL="283845">
                        <a:lnSpc>
                          <a:spcPct val="100000"/>
                        </a:lnSpc>
                        <a:spcBef>
                          <a:spcPts val="710"/>
                        </a:spcBef>
                      </a:pPr>
                      <a:r>
                        <a:rPr sz="2200" dirty="0" err="1">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第三编</a:t>
                      </a:r>
                      <a:r>
                        <a:rPr sz="2200" spc="-75" dirty="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200" spc="-75" dirty="0" smtClean="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明代</a:t>
                      </a:r>
                      <a:endParaRPr sz="2200" dirty="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ECECEC"/>
                    </a:solidFill>
                  </a:tcPr>
                </a:tc>
                <a:tc>
                  <a:txBody>
                    <a:bodyPr/>
                    <a:lstStyle/>
                    <a:p>
                      <a:pPr marL="288925">
                        <a:lnSpc>
                          <a:spcPct val="100000"/>
                        </a:lnSpc>
                        <a:spcBef>
                          <a:spcPts val="710"/>
                        </a:spcBef>
                      </a:pPr>
                      <a:r>
                        <a:rPr sz="2200" dirty="0" err="1">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第四编</a:t>
                      </a:r>
                      <a:r>
                        <a:rPr sz="2200" spc="-95" dirty="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200" spc="-95" dirty="0" smtClean="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清代</a:t>
                      </a:r>
                      <a:endParaRPr sz="2200" dirty="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ECECEC"/>
                    </a:solidFill>
                  </a:tcPr>
                </a:tc>
                <a:tc>
                  <a:txBody>
                    <a:bodyPr/>
                    <a:lstStyle/>
                    <a:p>
                      <a:pPr marL="288925" marR="0" indent="0" algn="l" defTabSz="914400" rtl="0" eaLnBrk="1" fontAlgn="auto" latinLnBrk="0" hangingPunct="1">
                        <a:lnSpc>
                          <a:spcPct val="100000"/>
                        </a:lnSpc>
                        <a:spcBef>
                          <a:spcPts val="710"/>
                        </a:spcBef>
                        <a:spcAft>
                          <a:spcPts val="0"/>
                        </a:spcAft>
                        <a:buClrTx/>
                        <a:buSzTx/>
                        <a:buFontTx/>
                        <a:buNone/>
                        <a:defRPr/>
                      </a:pPr>
                      <a:r>
                        <a:rPr lang="zh-CN" altLang="en-US" sz="2200" spc="-95" dirty="0" smtClean="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第五编 近代</a:t>
                      </a:r>
                      <a:endParaRPr lang="zh-CN" altLang="en-US" sz="2200" dirty="0" smtClean="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nchor="ctr">
                    <a:lnL w="12700" cap="flat" cmpd="sng" algn="ctr">
                      <a:solidFill>
                        <a:schemeClr val="tx1"/>
                      </a:solidFill>
                      <a:prstDash val="solid"/>
                      <a:round/>
                      <a:headEnd type="none" w="med" len="med"/>
                      <a:tailEnd type="none" w="med" len="med"/>
                    </a:lnL>
                    <a:solidFill>
                      <a:srgbClr val="ECECEC"/>
                    </a:solidFill>
                  </a:tcPr>
                </a:tc>
              </a:tr>
            </a:tbl>
          </a:graphicData>
        </a:graphic>
      </p:graphicFrame>
      <p:sp>
        <p:nvSpPr>
          <p:cNvPr id="7" name="object 5"/>
          <p:cNvSpPr txBox="1"/>
          <p:nvPr/>
        </p:nvSpPr>
        <p:spPr>
          <a:xfrm>
            <a:off x="2728401" y="1566976"/>
            <a:ext cx="4571033" cy="2479675"/>
          </a:xfrm>
          <a:prstGeom prst="rect">
            <a:avLst/>
          </a:prstGeom>
        </p:spPr>
        <p:txBody>
          <a:bodyPr vert="horz" wrap="square" lIns="0" tIns="0" rIns="0" bIns="0" rtlCol="0">
            <a:spAutoFit/>
          </a:bodyPr>
          <a:lstStyle/>
          <a:p>
            <a:pPr>
              <a:lnSpc>
                <a:spcPct val="130000"/>
              </a:lnSpc>
            </a:pPr>
            <a:r>
              <a:rPr sz="2000" dirty="0" err="1">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第一章</a:t>
            </a:r>
            <a:r>
              <a:rPr sz="2000" dirty="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 </a:t>
            </a:r>
            <a:r>
              <a:rPr lang="en-US" sz="2000" dirty="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000" dirty="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辽金文学</a:t>
            </a:r>
            <a:endParaRPr lang="en-US" altLang="zh-CN" sz="2000" dirty="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30000"/>
              </a:lnSpc>
            </a:pPr>
            <a:r>
              <a:rPr sz="2000" dirty="0" err="1" smtClean="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第二章</a:t>
            </a:r>
            <a:r>
              <a:rPr lang="en-US" sz="2000" dirty="0" smtClean="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000" dirty="0" smtClean="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元杂剧的兴盛和代表作家</a:t>
            </a:r>
            <a:endParaRPr lang="en-US" sz="2000" dirty="0" smtClean="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30000"/>
              </a:lnSpc>
            </a:pPr>
            <a:r>
              <a:rPr sz="2000" dirty="0" err="1" smtClean="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第三章</a:t>
            </a:r>
            <a:r>
              <a:rPr sz="2000" dirty="0" smtClean="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 </a:t>
            </a:r>
            <a:r>
              <a:rPr lang="en-US" sz="2000" dirty="0" smtClean="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000" dirty="0" smtClean="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杰出的戏曲家关汉卿与王实甫</a:t>
            </a:r>
            <a:endParaRPr sz="2000" dirty="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30000"/>
              </a:lnSpc>
            </a:pPr>
            <a:r>
              <a:rPr sz="2400" b="1" dirty="0" err="1">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第四章</a:t>
            </a:r>
            <a:r>
              <a:rPr lang="en-US" sz="24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4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元代散曲</a:t>
            </a:r>
            <a:endParaRPr lang="en-US" altLang="zh-CN" sz="20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30000"/>
              </a:lnSpc>
            </a:pPr>
            <a:r>
              <a:rPr lang="zh-CN" altLang="en-US" sz="2000" dirty="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第五</a:t>
            </a:r>
            <a:r>
              <a:rPr lang="zh-CN" altLang="en-US" sz="2000" dirty="0" smtClean="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章  宋元南戏和话本</a:t>
            </a:r>
            <a:endParaRPr lang="en-US" altLang="zh-CN" sz="2000" dirty="0" smtClean="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30000"/>
              </a:lnSpc>
            </a:pPr>
            <a:r>
              <a:rPr lang="zh-CN" altLang="en-US" sz="2000" dirty="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第六</a:t>
            </a:r>
            <a:r>
              <a:rPr lang="zh-CN" altLang="en-US" sz="2000" dirty="0" smtClean="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章  元代诗文</a:t>
            </a:r>
            <a:endParaRPr lang="en-US" altLang="zh-CN" sz="2000" dirty="0" smtClean="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8" name="object 6"/>
          <p:cNvSpPr/>
          <p:nvPr/>
        </p:nvSpPr>
        <p:spPr>
          <a:xfrm>
            <a:off x="4176918" y="4299779"/>
            <a:ext cx="294640" cy="215265"/>
          </a:xfrm>
          <a:custGeom>
            <a:avLst/>
            <a:gdLst/>
            <a:ahLst/>
            <a:cxnLst/>
            <a:rect l="l" t="t" r="r" b="b"/>
            <a:pathLst>
              <a:path w="294639" h="215264">
                <a:moveTo>
                  <a:pt x="294131" y="0"/>
                </a:moveTo>
                <a:lnTo>
                  <a:pt x="0" y="0"/>
                </a:lnTo>
                <a:lnTo>
                  <a:pt x="147066" y="214883"/>
                </a:lnTo>
                <a:lnTo>
                  <a:pt x="294131" y="0"/>
                </a:lnTo>
                <a:close/>
              </a:path>
            </a:pathLst>
          </a:custGeom>
          <a:solidFill>
            <a:srgbClr val="C00000"/>
          </a:solidFill>
        </p:spPr>
        <p:txBody>
          <a:bodyPr wrap="square" lIns="0" tIns="0" rIns="0" bIns="0" rtlCol="0"/>
          <a:lstStyle/>
          <a:p>
            <a:endParaRPr>
              <a:latin typeface="微软雅黑" panose="020B0503020204020204" pitchFamily="34" charset="-122"/>
              <a:ea typeface="微软雅黑" panose="020B0503020204020204" pitchFamily="34" charset="-122"/>
              <a:cs typeface="微软雅黑" panose="020B0503020204020204" pitchFamily="34" charset="-122"/>
            </a:endParaRPr>
          </a:p>
        </p:txBody>
      </p:sp>
    </p:spTree>
    <p:extLst>
      <p:ext uri="{BB962C8B-B14F-4D97-AF65-F5344CB8AC3E}">
        <p14:creationId xmlns:p14="http://schemas.microsoft.com/office/powerpoint/2010/main" val="583757574"/>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幻灯片编号占位符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09A97C3-AF9F-524B-BCB6-7987EEDA47D3}" type="slidenum">
              <a:rPr kumimoji="1" lang="zh-CN" altLang="en-US" sz="1200" b="0" i="0" u="none" strike="noStrike" kern="1200" cap="none" spc="0" normalizeH="0" baseline="0" noProof="0" smtClean="0">
                <a:ln>
                  <a:noFill/>
                </a:ln>
                <a:solidFill>
                  <a:schemeClr val="tx1">
                    <a:tint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85</a:t>
            </a:fld>
            <a:endParaRPr kumimoji="1" lang="zh-CN" altLang="en-US" sz="1200" b="0" i="0" u="none" strike="noStrike" kern="1200" cap="none" spc="0" normalizeH="0" baseline="0" noProof="0">
              <a:ln>
                <a:noFill/>
              </a:ln>
              <a:solidFill>
                <a:schemeClr val="tx1">
                  <a:tint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4" name="图片 3"/>
          <p:cNvPicPr>
            <a:picLocks noChangeAspect="1"/>
          </p:cNvPicPr>
          <p:nvPr/>
        </p:nvPicPr>
        <p:blipFill>
          <a:blip r:embed="rId2"/>
          <a:stretch>
            <a:fillRect/>
          </a:stretch>
        </p:blipFill>
        <p:spPr>
          <a:xfrm>
            <a:off x="1151218" y="877047"/>
            <a:ext cx="10642600" cy="5283200"/>
          </a:xfrm>
          <a:prstGeom prst="rect">
            <a:avLst/>
          </a:prstGeom>
        </p:spPr>
      </p:pic>
      <p:pic>
        <p:nvPicPr>
          <p:cNvPr id="5" name="图片 4"/>
          <p:cNvPicPr>
            <a:picLocks noChangeAspect="1"/>
          </p:cNvPicPr>
          <p:nvPr/>
        </p:nvPicPr>
        <p:blipFill>
          <a:blip r:embed="rId3"/>
          <a:stretch>
            <a:fillRect/>
          </a:stretch>
        </p:blipFill>
        <p:spPr>
          <a:xfrm>
            <a:off x="0" y="4482"/>
            <a:ext cx="4432300" cy="1168400"/>
          </a:xfrm>
          <a:prstGeom prst="rect">
            <a:avLst/>
          </a:prstGeom>
        </p:spPr>
      </p:pic>
      <p:sp>
        <p:nvSpPr>
          <p:cNvPr id="6" name="文本框 5"/>
          <p:cNvSpPr txBox="1"/>
          <p:nvPr/>
        </p:nvSpPr>
        <p:spPr>
          <a:xfrm>
            <a:off x="161366" y="1283107"/>
            <a:ext cx="3570208" cy="1569660"/>
          </a:xfrm>
          <a:prstGeom prst="rect">
            <a:avLst/>
          </a:prstGeom>
          <a:noFill/>
        </p:spPr>
        <p:txBody>
          <a:bodyPr wrap="none" rtlCol="0" anchor="t">
            <a:spAutoFit/>
          </a:bodyPr>
          <a:lstStyle/>
          <a:p>
            <a:pPr fontAlgn="auto"/>
            <a:r>
              <a:rPr kumimoji="1" lang="zh-CN" altLang="en-US" sz="2400" b="1" dirty="0" smtClean="0">
                <a:solidFill>
                  <a:srgbClr val="C00000"/>
                </a:solidFill>
                <a:latin typeface="方正清刻本悦宋简体" panose="02000000000000000000" pitchFamily="2" charset="-122"/>
                <a:ea typeface="方正清刻本悦宋简体" panose="02000000000000000000" pitchFamily="2" charset="-122"/>
                <a:sym typeface="+mn-ea"/>
              </a:rPr>
              <a:t>［选择题］</a:t>
            </a:r>
            <a:endParaRPr kumimoji="1" lang="en-US" altLang="zh-CN" sz="2400" b="1" dirty="0" smtClean="0">
              <a:solidFill>
                <a:srgbClr val="C00000"/>
              </a:solidFill>
              <a:latin typeface="方正清刻本悦宋简体" panose="02000000000000000000" pitchFamily="2" charset="-122"/>
              <a:ea typeface="方正清刻本悦宋简体" panose="02000000000000000000" pitchFamily="2" charset="-122"/>
              <a:sym typeface="+mn-ea"/>
            </a:endParaRPr>
          </a:p>
          <a:p>
            <a:pPr fontAlgn="auto"/>
            <a:r>
              <a:rPr kumimoji="1" lang="zh-CN" altLang="en-US" sz="2400" b="1" dirty="0" smtClean="0">
                <a:solidFill>
                  <a:srgbClr val="C00000"/>
                </a:solidFill>
                <a:latin typeface="方正清刻本悦宋简体" panose="02000000000000000000" pitchFamily="2" charset="-122"/>
                <a:ea typeface="方正清刻本悦宋简体" panose="02000000000000000000" pitchFamily="2" charset="-122"/>
                <a:sym typeface="+mn-ea"/>
              </a:rPr>
              <a:t>［名词解释］</a:t>
            </a:r>
            <a:endParaRPr kumimoji="1" lang="en-US" altLang="zh-CN" sz="2400" b="1" dirty="0" smtClean="0">
              <a:solidFill>
                <a:srgbClr val="C00000"/>
              </a:solidFill>
              <a:latin typeface="方正清刻本悦宋简体" panose="02000000000000000000" pitchFamily="2" charset="-122"/>
              <a:ea typeface="方正清刻本悦宋简体" panose="02000000000000000000" pitchFamily="2" charset="-122"/>
              <a:sym typeface="+mn-ea"/>
            </a:endParaRPr>
          </a:p>
          <a:p>
            <a:pPr fontAlgn="auto"/>
            <a:r>
              <a:rPr kumimoji="1" lang="zh-CN" altLang="en-US" sz="2400" b="1" dirty="0" smtClean="0">
                <a:solidFill>
                  <a:srgbClr val="C00000"/>
                </a:solidFill>
                <a:latin typeface="方正清刻本悦宋简体" panose="02000000000000000000" pitchFamily="2" charset="-122"/>
                <a:ea typeface="方正清刻本悦宋简体" panose="02000000000000000000" pitchFamily="2" charset="-122"/>
                <a:sym typeface="+mn-ea"/>
              </a:rPr>
              <a:t>［简答］</a:t>
            </a:r>
            <a:endParaRPr kumimoji="1" lang="en-US" altLang="zh-CN" sz="2400" b="1" dirty="0" smtClean="0">
              <a:solidFill>
                <a:srgbClr val="C00000"/>
              </a:solidFill>
              <a:latin typeface="方正清刻本悦宋简体" panose="02000000000000000000" pitchFamily="2" charset="-122"/>
              <a:ea typeface="方正清刻本悦宋简体" panose="02000000000000000000" pitchFamily="2" charset="-122"/>
              <a:sym typeface="+mn-ea"/>
            </a:endParaRPr>
          </a:p>
          <a:p>
            <a:pPr fontAlgn="auto"/>
            <a:r>
              <a:rPr kumimoji="1" lang="zh-CN" altLang="en-US" sz="2400" b="1" dirty="0" smtClean="0">
                <a:solidFill>
                  <a:srgbClr val="C00000"/>
                </a:solidFill>
                <a:latin typeface="方正清刻本悦宋简体" panose="02000000000000000000" pitchFamily="2" charset="-122"/>
                <a:ea typeface="方正清刻本悦宋简体" panose="02000000000000000000" pitchFamily="2" charset="-122"/>
                <a:sym typeface="+mn-ea"/>
              </a:rPr>
              <a:t>以上为历年真题考题汇总</a:t>
            </a:r>
            <a:endParaRPr kumimoji="1" lang="zh-CN" altLang="en-US" sz="2400" b="1" dirty="0">
              <a:solidFill>
                <a:srgbClr val="C00000"/>
              </a:solidFill>
              <a:latin typeface="方正清刻本悦宋简体" panose="02000000000000000000" pitchFamily="2" charset="-122"/>
              <a:ea typeface="方正清刻本悦宋简体" panose="02000000000000000000" pitchFamily="2" charset="-122"/>
              <a:sym typeface="+mn-ea"/>
            </a:endParaRPr>
          </a:p>
        </p:txBody>
      </p:sp>
      <p:sp>
        <p:nvSpPr>
          <p:cNvPr id="7" name="文本框 6"/>
          <p:cNvSpPr txBox="1"/>
          <p:nvPr/>
        </p:nvSpPr>
        <p:spPr>
          <a:xfrm>
            <a:off x="333183" y="4567953"/>
            <a:ext cx="3262432" cy="830997"/>
          </a:xfrm>
          <a:prstGeom prst="rect">
            <a:avLst/>
          </a:prstGeom>
          <a:noFill/>
        </p:spPr>
        <p:txBody>
          <a:bodyPr wrap="none" rtlCol="0" anchor="t">
            <a:spAutoFit/>
          </a:bodyPr>
          <a:lstStyle/>
          <a:p>
            <a:pPr fontAlgn="auto"/>
            <a:r>
              <a:rPr kumimoji="1" lang="zh-CN" altLang="en-US" sz="2400" b="1" dirty="0" smtClean="0">
                <a:solidFill>
                  <a:srgbClr val="C00000"/>
                </a:solidFill>
                <a:latin typeface="方正清刻本悦宋简体" panose="02000000000000000000" pitchFamily="2" charset="-122"/>
                <a:ea typeface="方正清刻本悦宋简体" panose="02000000000000000000" pitchFamily="2" charset="-122"/>
                <a:sym typeface="+mn-ea"/>
              </a:rPr>
              <a:t>你喜欢这样的讲解吗？</a:t>
            </a:r>
            <a:endParaRPr kumimoji="1" lang="en-US" altLang="zh-CN" sz="2400" b="1" dirty="0" smtClean="0">
              <a:solidFill>
                <a:srgbClr val="C00000"/>
              </a:solidFill>
              <a:latin typeface="方正清刻本悦宋简体" panose="02000000000000000000" pitchFamily="2" charset="-122"/>
              <a:ea typeface="方正清刻本悦宋简体" panose="02000000000000000000" pitchFamily="2" charset="-122"/>
              <a:sym typeface="+mn-ea"/>
            </a:endParaRPr>
          </a:p>
          <a:p>
            <a:pPr fontAlgn="auto"/>
            <a:r>
              <a:rPr kumimoji="1" lang="zh-CN" altLang="en-US" sz="2400" b="1" dirty="0" smtClean="0">
                <a:solidFill>
                  <a:srgbClr val="C00000"/>
                </a:solidFill>
                <a:latin typeface="方正清刻本悦宋简体" panose="02000000000000000000" pitchFamily="2" charset="-122"/>
                <a:ea typeface="方正清刻本悦宋简体" panose="02000000000000000000" pitchFamily="2" charset="-122"/>
                <a:sym typeface="+mn-ea"/>
              </a:rPr>
              <a:t>记得支持洋洋老师哦</a:t>
            </a:r>
            <a:endParaRPr kumimoji="1" lang="zh-CN" altLang="en-US" sz="2400" b="1" dirty="0">
              <a:solidFill>
                <a:srgbClr val="C00000"/>
              </a:solidFill>
              <a:latin typeface="方正清刻本悦宋简体" panose="02000000000000000000" pitchFamily="2" charset="-122"/>
              <a:ea typeface="方正清刻本悦宋简体" panose="02000000000000000000" pitchFamily="2" charset="-122"/>
              <a:sym typeface="+mn-ea"/>
            </a:endParaRPr>
          </a:p>
        </p:txBody>
      </p:sp>
    </p:spTree>
    <p:extLst>
      <p:ext uri="{BB962C8B-B14F-4D97-AF65-F5344CB8AC3E}">
        <p14:creationId xmlns:p14="http://schemas.microsoft.com/office/powerpoint/2010/main" val="1753942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2"/>
          <a:stretch>
            <a:fillRect/>
          </a:stretch>
        </p:blipFill>
        <p:spPr>
          <a:xfrm>
            <a:off x="0" y="844550"/>
            <a:ext cx="11722100" cy="5511800"/>
          </a:xfrm>
          <a:prstGeom prst="rect">
            <a:avLst/>
          </a:prstGeom>
        </p:spPr>
      </p:pic>
      <p:sp>
        <p:nvSpPr>
          <p:cNvPr id="3" name="幻灯片编号占位符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09A97C3-AF9F-524B-BCB6-7987EEDA47D3}" type="slidenum">
              <a:rPr kumimoji="1" lang="zh-CN" altLang="en-US" sz="1200" b="0" i="0" u="none" strike="noStrike" kern="1200" cap="none" spc="0" normalizeH="0" baseline="0" noProof="0" smtClean="0">
                <a:ln>
                  <a:noFill/>
                </a:ln>
                <a:solidFill>
                  <a:schemeClr val="tx1">
                    <a:tint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86</a:t>
            </a:fld>
            <a:endParaRPr kumimoji="1" lang="zh-CN" altLang="en-US" sz="1200" b="0" i="0" u="none" strike="noStrike" kern="1200" cap="none" spc="0" normalizeH="0" baseline="0" noProof="0">
              <a:ln>
                <a:noFill/>
              </a:ln>
              <a:solidFill>
                <a:schemeClr val="tx1">
                  <a:tint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5" name="图片 4"/>
          <p:cNvPicPr>
            <a:picLocks noChangeAspect="1"/>
          </p:cNvPicPr>
          <p:nvPr/>
        </p:nvPicPr>
        <p:blipFill>
          <a:blip r:embed="rId3"/>
          <a:stretch>
            <a:fillRect/>
          </a:stretch>
        </p:blipFill>
        <p:spPr>
          <a:xfrm>
            <a:off x="0" y="4482"/>
            <a:ext cx="4432300" cy="1168400"/>
          </a:xfrm>
          <a:prstGeom prst="rect">
            <a:avLst/>
          </a:prstGeom>
        </p:spPr>
      </p:pic>
      <p:sp>
        <p:nvSpPr>
          <p:cNvPr id="7" name="文本框 6"/>
          <p:cNvSpPr txBox="1"/>
          <p:nvPr/>
        </p:nvSpPr>
        <p:spPr>
          <a:xfrm>
            <a:off x="896470" y="2581835"/>
            <a:ext cx="1723549" cy="576248"/>
          </a:xfrm>
          <a:prstGeom prst="rect">
            <a:avLst/>
          </a:prstGeom>
          <a:noFill/>
        </p:spPr>
        <p:txBody>
          <a:bodyPr wrap="none" rtlCol="0" anchor="t">
            <a:spAutoFit/>
          </a:bodyPr>
          <a:lstStyle/>
          <a:p>
            <a:pPr fontAlgn="auto">
              <a:lnSpc>
                <a:spcPct val="150000"/>
              </a:lnSpc>
            </a:pPr>
            <a:r>
              <a:rPr kumimoji="1" lang="zh-CN" altLang="en-US" sz="2400" b="1" smtClean="0">
                <a:solidFill>
                  <a:srgbClr val="C00000"/>
                </a:solidFill>
                <a:latin typeface="方正清刻本悦宋简体" panose="02000000000000000000" pitchFamily="2" charset="-122"/>
                <a:ea typeface="方正清刻本悦宋简体" panose="02000000000000000000" pitchFamily="2" charset="-122"/>
                <a:sym typeface="+mn-ea"/>
              </a:rPr>
              <a:t>［选择题］</a:t>
            </a:r>
            <a:endParaRPr kumimoji="1" lang="zh-CN" altLang="en-US" sz="2400" b="1">
              <a:solidFill>
                <a:srgbClr val="C00000"/>
              </a:solidFill>
              <a:latin typeface="方正清刻本悦宋简体" panose="02000000000000000000" pitchFamily="2" charset="-122"/>
              <a:ea typeface="方正清刻本悦宋简体" panose="02000000000000000000" pitchFamily="2" charset="-122"/>
              <a:sym typeface="+mn-ea"/>
            </a:endParaRPr>
          </a:p>
        </p:txBody>
      </p:sp>
    </p:spTree>
    <p:extLst>
      <p:ext uri="{BB962C8B-B14F-4D97-AF65-F5344CB8AC3E}">
        <p14:creationId xmlns:p14="http://schemas.microsoft.com/office/powerpoint/2010/main" val="1158792732"/>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0" y="0"/>
            <a:ext cx="12191999" cy="6858000"/>
          </a:xfrm>
          <a:prstGeom prst="rect">
            <a:avLst/>
          </a:prstGeom>
        </p:spPr>
      </p:pic>
      <p:sp>
        <p:nvSpPr>
          <p:cNvPr id="3" name="幻灯片编号占位符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09A97C3-AF9F-524B-BCB6-7987EEDA47D3}" type="slidenum">
              <a:rPr kumimoji="1" lang="zh-CN" altLang="en-US" sz="1200" b="0" i="0" u="none" strike="noStrike" kern="1200" cap="none" spc="0" normalizeH="0" baseline="0" noProof="0" smtClean="0">
                <a:ln>
                  <a:noFill/>
                </a:ln>
                <a:solidFill>
                  <a:schemeClr val="tx1">
                    <a:tint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87</a:t>
            </a:fld>
            <a:endParaRPr kumimoji="1" lang="zh-CN" altLang="en-US" sz="1200" b="0" i="0" u="none" strike="noStrike" kern="1200" cap="none" spc="0" normalizeH="0" baseline="0" noProof="0">
              <a:ln>
                <a:noFill/>
              </a:ln>
              <a:solidFill>
                <a:schemeClr val="tx1">
                  <a:tint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5" name="图片 4"/>
          <p:cNvPicPr>
            <a:picLocks noChangeAspect="1"/>
          </p:cNvPicPr>
          <p:nvPr/>
        </p:nvPicPr>
        <p:blipFill>
          <a:blip r:embed="rId3"/>
          <a:stretch>
            <a:fillRect/>
          </a:stretch>
        </p:blipFill>
        <p:spPr>
          <a:xfrm>
            <a:off x="0" y="4482"/>
            <a:ext cx="4034118" cy="1063435"/>
          </a:xfrm>
          <a:prstGeom prst="rect">
            <a:avLst/>
          </a:prstGeom>
        </p:spPr>
      </p:pic>
      <p:sp>
        <p:nvSpPr>
          <p:cNvPr id="6" name="文本框 5"/>
          <p:cNvSpPr txBox="1"/>
          <p:nvPr/>
        </p:nvSpPr>
        <p:spPr>
          <a:xfrm>
            <a:off x="896470" y="2581835"/>
            <a:ext cx="1723549" cy="576248"/>
          </a:xfrm>
          <a:prstGeom prst="rect">
            <a:avLst/>
          </a:prstGeom>
          <a:noFill/>
        </p:spPr>
        <p:txBody>
          <a:bodyPr wrap="none" rtlCol="0" anchor="t">
            <a:spAutoFit/>
          </a:bodyPr>
          <a:lstStyle/>
          <a:p>
            <a:pPr fontAlgn="auto">
              <a:lnSpc>
                <a:spcPct val="150000"/>
              </a:lnSpc>
            </a:pPr>
            <a:r>
              <a:rPr kumimoji="1" lang="zh-CN" altLang="en-US" sz="2400" b="1" smtClean="0">
                <a:solidFill>
                  <a:srgbClr val="C00000"/>
                </a:solidFill>
                <a:latin typeface="方正清刻本悦宋简体" panose="02000000000000000000" pitchFamily="2" charset="-122"/>
                <a:ea typeface="方正清刻本悦宋简体" panose="02000000000000000000" pitchFamily="2" charset="-122"/>
                <a:sym typeface="+mn-ea"/>
              </a:rPr>
              <a:t>［选择题］</a:t>
            </a:r>
            <a:endParaRPr kumimoji="1" lang="zh-CN" altLang="en-US" sz="2400" b="1">
              <a:solidFill>
                <a:srgbClr val="C00000"/>
              </a:solidFill>
              <a:latin typeface="方正清刻本悦宋简体" panose="02000000000000000000" pitchFamily="2" charset="-122"/>
              <a:ea typeface="方正清刻本悦宋简体" panose="02000000000000000000" pitchFamily="2" charset="-122"/>
              <a:sym typeface="+mn-ea"/>
            </a:endParaRPr>
          </a:p>
        </p:txBody>
      </p:sp>
    </p:spTree>
    <p:extLst>
      <p:ext uri="{BB962C8B-B14F-4D97-AF65-F5344CB8AC3E}">
        <p14:creationId xmlns:p14="http://schemas.microsoft.com/office/powerpoint/2010/main" val="1331703551"/>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2"/>
          <a:stretch>
            <a:fillRect/>
          </a:stretch>
        </p:blipFill>
        <p:spPr>
          <a:xfrm>
            <a:off x="1151989" y="4482"/>
            <a:ext cx="11040011" cy="6858000"/>
          </a:xfrm>
          <a:prstGeom prst="rect">
            <a:avLst/>
          </a:prstGeom>
        </p:spPr>
      </p:pic>
      <p:sp>
        <p:nvSpPr>
          <p:cNvPr id="3" name="幻灯片编号占位符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09A97C3-AF9F-524B-BCB6-7987EEDA47D3}" type="slidenum">
              <a:rPr kumimoji="1" lang="zh-CN" altLang="en-US" sz="1200" b="0" i="0" u="none" strike="noStrike" kern="1200" cap="none" spc="0" normalizeH="0" baseline="0" noProof="0" smtClean="0">
                <a:ln>
                  <a:noFill/>
                </a:ln>
                <a:solidFill>
                  <a:schemeClr val="tx1">
                    <a:tint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88</a:t>
            </a:fld>
            <a:endParaRPr kumimoji="1" lang="zh-CN" altLang="en-US" sz="1200" b="0" i="0" u="none" strike="noStrike" kern="1200" cap="none" spc="0" normalizeH="0" baseline="0" noProof="0">
              <a:ln>
                <a:noFill/>
              </a:ln>
              <a:solidFill>
                <a:schemeClr val="tx1">
                  <a:tint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5" name="图片 4"/>
          <p:cNvPicPr>
            <a:picLocks noChangeAspect="1"/>
          </p:cNvPicPr>
          <p:nvPr/>
        </p:nvPicPr>
        <p:blipFill>
          <a:blip r:embed="rId3"/>
          <a:stretch>
            <a:fillRect/>
          </a:stretch>
        </p:blipFill>
        <p:spPr>
          <a:xfrm>
            <a:off x="0" y="4482"/>
            <a:ext cx="4034118" cy="1063435"/>
          </a:xfrm>
          <a:prstGeom prst="rect">
            <a:avLst/>
          </a:prstGeom>
        </p:spPr>
      </p:pic>
      <p:sp>
        <p:nvSpPr>
          <p:cNvPr id="7" name="文本框 6"/>
          <p:cNvSpPr txBox="1"/>
          <p:nvPr/>
        </p:nvSpPr>
        <p:spPr>
          <a:xfrm>
            <a:off x="896470" y="2581835"/>
            <a:ext cx="1723549" cy="576248"/>
          </a:xfrm>
          <a:prstGeom prst="rect">
            <a:avLst/>
          </a:prstGeom>
          <a:noFill/>
        </p:spPr>
        <p:txBody>
          <a:bodyPr wrap="none" rtlCol="0" anchor="t">
            <a:spAutoFit/>
          </a:bodyPr>
          <a:lstStyle/>
          <a:p>
            <a:pPr fontAlgn="auto">
              <a:lnSpc>
                <a:spcPct val="150000"/>
              </a:lnSpc>
            </a:pPr>
            <a:r>
              <a:rPr kumimoji="1" lang="zh-CN" altLang="en-US" sz="2400" b="1" smtClean="0">
                <a:solidFill>
                  <a:srgbClr val="C00000"/>
                </a:solidFill>
                <a:latin typeface="方正清刻本悦宋简体" panose="02000000000000000000" pitchFamily="2" charset="-122"/>
                <a:ea typeface="方正清刻本悦宋简体" panose="02000000000000000000" pitchFamily="2" charset="-122"/>
                <a:sym typeface="+mn-ea"/>
              </a:rPr>
              <a:t>［选择题］</a:t>
            </a:r>
            <a:endParaRPr kumimoji="1" lang="zh-CN" altLang="en-US" sz="2400" b="1">
              <a:solidFill>
                <a:srgbClr val="C00000"/>
              </a:solidFill>
              <a:latin typeface="方正清刻本悦宋简体" panose="02000000000000000000" pitchFamily="2" charset="-122"/>
              <a:ea typeface="方正清刻本悦宋简体" panose="02000000000000000000" pitchFamily="2" charset="-122"/>
              <a:sym typeface="+mn-ea"/>
            </a:endParaRPr>
          </a:p>
        </p:txBody>
      </p:sp>
    </p:spTree>
    <p:extLst>
      <p:ext uri="{BB962C8B-B14F-4D97-AF65-F5344CB8AC3E}">
        <p14:creationId xmlns:p14="http://schemas.microsoft.com/office/powerpoint/2010/main" val="1549677593"/>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幻灯片编号占位符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09A97C3-AF9F-524B-BCB6-7987EEDA47D3}" type="slidenum">
              <a:rPr kumimoji="1" lang="zh-CN" altLang="en-US" sz="1200" b="0" i="0" u="none" strike="noStrike" kern="1200" cap="none" spc="0" normalizeH="0" baseline="0" noProof="0" smtClean="0">
                <a:ln>
                  <a:noFill/>
                </a:ln>
                <a:solidFill>
                  <a:schemeClr val="tx1">
                    <a:tint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89</a:t>
            </a:fld>
            <a:endParaRPr kumimoji="1" lang="zh-CN" altLang="en-US" sz="1200" b="0" i="0" u="none" strike="noStrike" kern="1200" cap="none" spc="0" normalizeH="0" baseline="0" noProof="0">
              <a:ln>
                <a:noFill/>
              </a:ln>
              <a:solidFill>
                <a:schemeClr val="tx1">
                  <a:tint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5" name="图片 4"/>
          <p:cNvPicPr>
            <a:picLocks noChangeAspect="1"/>
          </p:cNvPicPr>
          <p:nvPr/>
        </p:nvPicPr>
        <p:blipFill>
          <a:blip r:embed="rId2"/>
          <a:stretch>
            <a:fillRect/>
          </a:stretch>
        </p:blipFill>
        <p:spPr>
          <a:xfrm>
            <a:off x="0" y="4482"/>
            <a:ext cx="4034118" cy="1063435"/>
          </a:xfrm>
          <a:prstGeom prst="rect">
            <a:avLst/>
          </a:prstGeom>
        </p:spPr>
      </p:pic>
      <p:sp>
        <p:nvSpPr>
          <p:cNvPr id="8" name="文本占位符 6"/>
          <p:cNvSpPr txBox="1">
            <a:spLocks/>
          </p:cNvSpPr>
          <p:nvPr/>
        </p:nvSpPr>
        <p:spPr>
          <a:xfrm>
            <a:off x="342983" y="1067917"/>
            <a:ext cx="10265968" cy="4943021"/>
          </a:xfrm>
          <a:prstGeom prst="rect">
            <a:avLst/>
          </a:prstGeom>
          <a:noFill/>
          <a:ln w="9525">
            <a:noFill/>
          </a:ln>
        </p:spPr>
        <p:txBody>
          <a:bodyPr>
            <a:normAutofit/>
          </a:bodyPr>
          <a:lstStyle>
            <a:lvl1pPr marL="228600" indent="-228600" algn="l" defTabSz="914400" rtl="0" eaLnBrk="1" latinLnBrk="0" hangingPunct="1">
              <a:lnSpc>
                <a:spcPct val="90000"/>
              </a:lnSpc>
              <a:spcBef>
                <a:spcPts val="1000"/>
              </a:spcBef>
              <a:buFont typeface="Arial" panose="020B0604020202020204"/>
              <a:buChar char="•"/>
              <a:defRPr sz="2400" kern="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0" indent="0">
              <a:lnSpc>
                <a:spcPct val="150000"/>
              </a:lnSpc>
              <a:buFont typeface="Arial" panose="020B0604020202020204"/>
              <a:buNone/>
            </a:pPr>
            <a:r>
              <a:rPr lang="zh-CN" altLang="en-US" b="1" smtClean="0"/>
              <a:t>元代后期的</a:t>
            </a:r>
            <a:r>
              <a:rPr lang="zh-CN" altLang="zh-CN" b="1" smtClean="0"/>
              <a:t>其他散曲作家</a:t>
            </a:r>
            <a:r>
              <a:rPr lang="zh-CN" altLang="en-US" b="1" smtClean="0">
                <a:solidFill>
                  <a:srgbClr val="00B050"/>
                </a:solidFill>
              </a:rPr>
              <a:t>［低频选择］</a:t>
            </a:r>
            <a:endParaRPr lang="zh-CN" altLang="zh-CN" b="1" smtClean="0">
              <a:solidFill>
                <a:srgbClr val="00B050"/>
              </a:solidFill>
            </a:endParaRPr>
          </a:p>
          <a:p>
            <a:pPr marL="0" indent="0">
              <a:lnSpc>
                <a:spcPct val="150000"/>
              </a:lnSpc>
              <a:buFont typeface="Arial" panose="020B0604020202020204"/>
              <a:buNone/>
            </a:pPr>
            <a:r>
              <a:rPr lang="en-US" altLang="zh-CN" dirty="0" smtClean="0"/>
              <a:t>1</a:t>
            </a:r>
            <a:r>
              <a:rPr lang="zh-CN" altLang="zh-CN" dirty="0" smtClean="0"/>
              <a:t>、</a:t>
            </a:r>
            <a:r>
              <a:rPr lang="zh-CN" altLang="zh-CN" b="1" dirty="0" smtClean="0"/>
              <a:t>杜仁杰</a:t>
            </a:r>
            <a:r>
              <a:rPr lang="zh-CN" altLang="en-US" dirty="0" smtClean="0"/>
              <a:t>：</a:t>
            </a:r>
            <a:r>
              <a:rPr lang="zh-CN" altLang="zh-CN" dirty="0" smtClean="0"/>
              <a:t>才学宏博，气锐笔健，尤以滑稽善谑著称。</a:t>
            </a:r>
          </a:p>
          <a:p>
            <a:pPr marL="0" indent="0">
              <a:lnSpc>
                <a:spcPct val="150000"/>
              </a:lnSpc>
              <a:buFont typeface="Arial" panose="020B0604020202020204"/>
              <a:buNone/>
            </a:pPr>
            <a:r>
              <a:rPr lang="en-US" altLang="zh-CN" dirty="0" smtClean="0"/>
              <a:t>2</a:t>
            </a:r>
            <a:r>
              <a:rPr lang="zh-CN" altLang="zh-CN" dirty="0" smtClean="0"/>
              <a:t>、</a:t>
            </a:r>
            <a:r>
              <a:rPr lang="zh-CN" altLang="en-US" b="1" dirty="0" smtClean="0"/>
              <a:t>卢</a:t>
            </a:r>
            <a:r>
              <a:rPr lang="zh-CN" altLang="zh-CN" b="1" dirty="0" smtClean="0"/>
              <a:t>挚</a:t>
            </a:r>
            <a:r>
              <a:rPr lang="zh-CN" altLang="en-US" dirty="0" smtClean="0"/>
              <a:t>：</a:t>
            </a:r>
            <a:r>
              <a:rPr lang="zh-CN" altLang="zh-CN" dirty="0" smtClean="0"/>
              <a:t>文与姚燧齐名，诗与刘因齐名，曲称大家，词为名家。</a:t>
            </a:r>
          </a:p>
          <a:p>
            <a:pPr marL="0" indent="0">
              <a:lnSpc>
                <a:spcPct val="150000"/>
              </a:lnSpc>
              <a:buFont typeface="Arial" panose="020B0604020202020204"/>
              <a:buNone/>
            </a:pPr>
            <a:r>
              <a:rPr lang="en-US" altLang="zh-CN" dirty="0" smtClean="0"/>
              <a:t>3</a:t>
            </a:r>
            <a:r>
              <a:rPr lang="zh-CN" altLang="zh-CN" dirty="0" smtClean="0"/>
              <a:t>、</a:t>
            </a:r>
            <a:r>
              <a:rPr lang="zh-CN" altLang="zh-CN" b="1" dirty="0" smtClean="0"/>
              <a:t>睢</a:t>
            </a:r>
            <a:r>
              <a:rPr lang="pt-BR" altLang="zh-CN" b="1" dirty="0" err="1" smtClean="0">
                <a:latin typeface="arial" charset="0"/>
              </a:rPr>
              <a:t>suī</a:t>
            </a:r>
            <a:r>
              <a:rPr lang="zh-CN" altLang="zh-CN" b="1" dirty="0" smtClean="0"/>
              <a:t>景臣</a:t>
            </a:r>
            <a:r>
              <a:rPr lang="zh-CN" altLang="en-US" dirty="0" smtClean="0"/>
              <a:t>：</a:t>
            </a:r>
            <a:r>
              <a:rPr lang="zh-CN" altLang="zh-CN" dirty="0" smtClean="0"/>
              <a:t>构思巧妙，语言幽默辛辣，揭露大胆，尽情地嘲弄了上自帝王下至趋炎附势者。</a:t>
            </a:r>
            <a:r>
              <a:rPr lang="zh-CN" altLang="zh-CN" dirty="0" smtClean="0">
                <a:latin typeface="KaiTi" charset="-122"/>
                <a:ea typeface="KaiTi" charset="-122"/>
                <a:cs typeface="KaiTi" charset="-122"/>
              </a:rPr>
              <a:t>代表作【般涉调】《哨遍·高祖还乡》</a:t>
            </a:r>
            <a:endParaRPr lang="zh-CN" altLang="zh-CN" dirty="0">
              <a:latin typeface="KaiTi" charset="-122"/>
              <a:ea typeface="KaiTi" charset="-122"/>
              <a:cs typeface="KaiTi" charset="-122"/>
            </a:endParaRPr>
          </a:p>
        </p:txBody>
      </p:sp>
    </p:spTree>
    <p:extLst>
      <p:ext uri="{BB962C8B-B14F-4D97-AF65-F5344CB8AC3E}">
        <p14:creationId xmlns:p14="http://schemas.microsoft.com/office/powerpoint/2010/main" val="131996605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2"/>
          <a:stretch>
            <a:fillRect/>
          </a:stretch>
        </p:blipFill>
        <p:spPr>
          <a:xfrm>
            <a:off x="0" y="1242480"/>
            <a:ext cx="12192000" cy="5296432"/>
          </a:xfrm>
          <a:prstGeom prst="rect">
            <a:avLst/>
          </a:prstGeom>
        </p:spPr>
      </p:pic>
      <p:sp>
        <p:nvSpPr>
          <p:cNvPr id="2" name="幻灯片编号占位符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09A97C3-AF9F-524B-BCB6-7987EEDA47D3}" type="slidenum">
              <a:rPr kumimoji="1" lang="zh-CN" altLang="en-US" sz="1200" b="0" i="0" u="none" strike="noStrike" kern="1200" cap="none" spc="0" normalizeH="0" baseline="0" noProof="0" smtClean="0">
                <a:ln>
                  <a:noFill/>
                </a:ln>
                <a:solidFill>
                  <a:schemeClr val="tx1">
                    <a:tint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9</a:t>
            </a:fld>
            <a:endParaRPr kumimoji="1" lang="zh-CN" altLang="en-US" sz="1200" b="0" i="0" u="none" strike="noStrike" kern="1200" cap="none" spc="0" normalizeH="0" baseline="0" noProof="0">
              <a:ln>
                <a:noFill/>
              </a:ln>
              <a:solidFill>
                <a:schemeClr val="tx1">
                  <a:tint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6" name="图片 5"/>
          <p:cNvPicPr>
            <a:picLocks noChangeAspect="1"/>
          </p:cNvPicPr>
          <p:nvPr/>
        </p:nvPicPr>
        <p:blipFill>
          <a:blip r:embed="rId3"/>
          <a:stretch>
            <a:fillRect/>
          </a:stretch>
        </p:blipFill>
        <p:spPr>
          <a:xfrm>
            <a:off x="0" y="-32853"/>
            <a:ext cx="4737100" cy="1397000"/>
          </a:xfrm>
          <a:prstGeom prst="rect">
            <a:avLst/>
          </a:prstGeom>
        </p:spPr>
      </p:pic>
      <p:sp>
        <p:nvSpPr>
          <p:cNvPr id="4" name="文本框 3"/>
          <p:cNvSpPr txBox="1"/>
          <p:nvPr/>
        </p:nvSpPr>
        <p:spPr>
          <a:xfrm>
            <a:off x="681318" y="2267404"/>
            <a:ext cx="1415772" cy="737510"/>
          </a:xfrm>
          <a:prstGeom prst="rect">
            <a:avLst/>
          </a:prstGeom>
          <a:noFill/>
        </p:spPr>
        <p:txBody>
          <a:bodyPr wrap="none" rtlCol="0" anchor="t">
            <a:spAutoFit/>
          </a:bodyPr>
          <a:lstStyle/>
          <a:p>
            <a:pPr fontAlgn="auto">
              <a:lnSpc>
                <a:spcPct val="150000"/>
              </a:lnSpc>
            </a:pPr>
            <a:r>
              <a:rPr kumimoji="1" lang="zh-CN" altLang="en-US" sz="3200" b="1" dirty="0" smtClean="0">
                <a:solidFill>
                  <a:srgbClr val="C00000"/>
                </a:solidFill>
                <a:latin typeface="方正清刻本悦宋简体" panose="02000000000000000000" pitchFamily="2" charset="-122"/>
                <a:ea typeface="方正清刻本悦宋简体" panose="02000000000000000000" pitchFamily="2" charset="-122"/>
                <a:sym typeface="+mn-ea"/>
              </a:rPr>
              <a:t>选择题</a:t>
            </a:r>
            <a:endParaRPr kumimoji="1" lang="zh-CN" altLang="en-US" sz="3200" b="1" dirty="0">
              <a:solidFill>
                <a:srgbClr val="C00000"/>
              </a:solidFill>
              <a:latin typeface="方正清刻本悦宋简体" panose="02000000000000000000" pitchFamily="2" charset="-122"/>
              <a:ea typeface="方正清刻本悦宋简体" panose="02000000000000000000" pitchFamily="2" charset="-122"/>
              <a:sym typeface="+mn-ea"/>
            </a:endParaRPr>
          </a:p>
        </p:txBody>
      </p:sp>
    </p:spTree>
    <p:extLst>
      <p:ext uri="{BB962C8B-B14F-4D97-AF65-F5344CB8AC3E}">
        <p14:creationId xmlns:p14="http://schemas.microsoft.com/office/powerpoint/2010/main" val="289538721"/>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幻灯片编号占位符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09A97C3-AF9F-524B-BCB6-7987EEDA47D3}" type="slidenum">
              <a:rPr kumimoji="1" lang="zh-CN" altLang="en-US" sz="1200" b="0" i="0" u="none" strike="noStrike" kern="1200" cap="none" spc="0" normalizeH="0" baseline="0" noProof="0" smtClean="0">
                <a:ln>
                  <a:noFill/>
                </a:ln>
                <a:solidFill>
                  <a:schemeClr val="tx1">
                    <a:tint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90</a:t>
            </a:fld>
            <a:endParaRPr kumimoji="1" lang="zh-CN" altLang="en-US" sz="1200" b="0" i="0" u="none" strike="noStrike" kern="1200" cap="none" spc="0" normalizeH="0" baseline="0" noProof="0">
              <a:ln>
                <a:noFill/>
              </a:ln>
              <a:solidFill>
                <a:schemeClr val="tx1">
                  <a:tint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5" name="图片 4"/>
          <p:cNvPicPr>
            <a:picLocks noChangeAspect="1"/>
          </p:cNvPicPr>
          <p:nvPr/>
        </p:nvPicPr>
        <p:blipFill>
          <a:blip r:embed="rId2"/>
          <a:stretch>
            <a:fillRect/>
          </a:stretch>
        </p:blipFill>
        <p:spPr>
          <a:xfrm>
            <a:off x="0" y="4482"/>
            <a:ext cx="4034118" cy="1063435"/>
          </a:xfrm>
          <a:prstGeom prst="rect">
            <a:avLst/>
          </a:prstGeom>
        </p:spPr>
      </p:pic>
      <p:sp>
        <p:nvSpPr>
          <p:cNvPr id="7" name="文本框 6"/>
          <p:cNvSpPr txBox="1"/>
          <p:nvPr/>
        </p:nvSpPr>
        <p:spPr>
          <a:xfrm>
            <a:off x="4303059" y="248075"/>
            <a:ext cx="1723549" cy="576248"/>
          </a:xfrm>
          <a:prstGeom prst="rect">
            <a:avLst/>
          </a:prstGeom>
          <a:noFill/>
        </p:spPr>
        <p:txBody>
          <a:bodyPr wrap="none" rtlCol="0" anchor="t">
            <a:spAutoFit/>
          </a:bodyPr>
          <a:lstStyle/>
          <a:p>
            <a:pPr fontAlgn="auto">
              <a:lnSpc>
                <a:spcPct val="150000"/>
              </a:lnSpc>
            </a:pPr>
            <a:r>
              <a:rPr kumimoji="1" lang="zh-CN" altLang="en-US" sz="2400" b="1" smtClean="0">
                <a:solidFill>
                  <a:srgbClr val="00B050"/>
                </a:solidFill>
                <a:latin typeface="方正清刻本悦宋简体" panose="02000000000000000000" pitchFamily="2" charset="-122"/>
                <a:ea typeface="方正清刻本悦宋简体" panose="02000000000000000000" pitchFamily="2" charset="-122"/>
                <a:sym typeface="+mn-ea"/>
              </a:rPr>
              <a:t>［简答题］</a:t>
            </a:r>
            <a:endParaRPr kumimoji="1" lang="zh-CN" altLang="en-US" sz="2400" b="1">
              <a:solidFill>
                <a:srgbClr val="00B050"/>
              </a:solidFill>
              <a:latin typeface="方正清刻本悦宋简体" panose="02000000000000000000" pitchFamily="2" charset="-122"/>
              <a:ea typeface="方正清刻本悦宋简体" panose="02000000000000000000" pitchFamily="2" charset="-122"/>
              <a:sym typeface="+mn-ea"/>
            </a:endParaRPr>
          </a:p>
        </p:txBody>
      </p:sp>
      <p:sp>
        <p:nvSpPr>
          <p:cNvPr id="2" name="矩形 1"/>
          <p:cNvSpPr/>
          <p:nvPr/>
        </p:nvSpPr>
        <p:spPr>
          <a:xfrm>
            <a:off x="161365" y="1076699"/>
            <a:ext cx="12030635" cy="2308324"/>
          </a:xfrm>
          <a:prstGeom prst="rect">
            <a:avLst/>
          </a:prstGeom>
        </p:spPr>
        <p:txBody>
          <a:bodyPr wrap="square">
            <a:spAutoFit/>
          </a:bodyPr>
          <a:lstStyle/>
          <a:p>
            <a:pPr>
              <a:lnSpc>
                <a:spcPct val="150000"/>
              </a:lnSpc>
              <a:spcAft>
                <a:spcPts val="0"/>
              </a:spcAft>
            </a:pPr>
            <a:r>
              <a:rPr lang="en-US" altLang="zh-CN" sz="2400" b="1" kern="100" dirty="0">
                <a:latin typeface="微软雅黑" charset="-122"/>
                <a:cs typeface="Times New Roman" charset="0"/>
              </a:rPr>
              <a:t>1</a:t>
            </a:r>
            <a:r>
              <a:rPr lang="zh-CN" altLang="zh-CN" sz="2400" b="1" kern="100" dirty="0">
                <a:latin typeface="Calibri" charset="0"/>
                <a:ea typeface="微软雅黑" charset="-122"/>
                <a:cs typeface="Times New Roman" charset="0"/>
              </a:rPr>
              <a:t>、简述马致远散曲的思想艺术特点</a:t>
            </a:r>
            <a:r>
              <a:rPr lang="zh-CN" altLang="zh-CN" sz="2400" b="1" kern="100" dirty="0" smtClean="0">
                <a:latin typeface="Calibri" charset="0"/>
                <a:ea typeface="微软雅黑" charset="-122"/>
                <a:cs typeface="Times New Roman" charset="0"/>
              </a:rPr>
              <a:t>。</a:t>
            </a:r>
            <a:endParaRPr lang="en-US" altLang="zh-CN" sz="2400" kern="100" dirty="0" smtClean="0">
              <a:latin typeface="Calibri" charset="0"/>
              <a:cs typeface="Times New Roman" charset="0"/>
            </a:endParaRPr>
          </a:p>
          <a:p>
            <a:pPr>
              <a:lnSpc>
                <a:spcPct val="150000"/>
              </a:lnSpc>
              <a:spcAft>
                <a:spcPts val="0"/>
              </a:spcAft>
            </a:pPr>
            <a:r>
              <a:rPr lang="zh-CN" altLang="zh-CN" sz="2400" kern="100" dirty="0" smtClean="0">
                <a:latin typeface="Calibri" charset="0"/>
                <a:ea typeface="微软雅黑" charset="-122"/>
                <a:cs typeface="Times New Roman" charset="0"/>
              </a:rPr>
              <a:t>（</a:t>
            </a:r>
            <a:r>
              <a:rPr lang="en-US" altLang="zh-CN" sz="2400" kern="100" dirty="0">
                <a:latin typeface="Calibri" charset="0"/>
                <a:ea typeface="微软雅黑" charset="-122"/>
                <a:cs typeface="Times New Roman" charset="0"/>
              </a:rPr>
              <a:t>1</a:t>
            </a:r>
            <a:r>
              <a:rPr lang="zh-CN" altLang="zh-CN" sz="2400" kern="100" dirty="0">
                <a:latin typeface="Calibri" charset="0"/>
                <a:ea typeface="微软雅黑" charset="-122"/>
                <a:cs typeface="Times New Roman" charset="0"/>
              </a:rPr>
              <a:t>）马致远的散曲多写</a:t>
            </a:r>
            <a:r>
              <a:rPr lang="zh-CN" altLang="zh-CN" sz="2400" u="sng" kern="100" dirty="0">
                <a:solidFill>
                  <a:srgbClr val="C00000"/>
                </a:solidFill>
                <a:latin typeface="Calibri" charset="0"/>
                <a:ea typeface="微软雅黑" charset="-122"/>
                <a:cs typeface="Times New Roman" charset="0"/>
              </a:rPr>
              <a:t>隐居生活</a:t>
            </a:r>
            <a:r>
              <a:rPr lang="zh-CN" altLang="zh-CN" sz="2400" kern="100" dirty="0">
                <a:latin typeface="Calibri" charset="0"/>
                <a:ea typeface="微软雅黑" charset="-122"/>
                <a:cs typeface="Times New Roman" charset="0"/>
              </a:rPr>
              <a:t>，描写自然景物和游子漂泊，表现愤世和厌世的思想。</a:t>
            </a:r>
            <a:r>
              <a:rPr lang="en-US" altLang="zh-CN" sz="2400" kern="100" dirty="0">
                <a:latin typeface="Calibri" charset="0"/>
                <a:ea typeface="微软雅黑" charset="-122"/>
                <a:cs typeface="Times New Roman" charset="0"/>
              </a:rPr>
              <a:t/>
            </a:r>
            <a:br>
              <a:rPr lang="en-US" altLang="zh-CN" sz="2400" kern="100" dirty="0">
                <a:latin typeface="Calibri" charset="0"/>
                <a:ea typeface="微软雅黑" charset="-122"/>
                <a:cs typeface="Times New Roman" charset="0"/>
              </a:rPr>
            </a:br>
            <a:r>
              <a:rPr lang="zh-CN" altLang="zh-CN" sz="2400" kern="100" dirty="0">
                <a:latin typeface="Calibri" charset="0"/>
                <a:ea typeface="微软雅黑" charset="-122"/>
                <a:cs typeface="Times New Roman" charset="0"/>
              </a:rPr>
              <a:t>（</a:t>
            </a:r>
            <a:r>
              <a:rPr lang="en-US" altLang="zh-CN" sz="2400" kern="100" dirty="0">
                <a:latin typeface="Calibri" charset="0"/>
                <a:ea typeface="微软雅黑" charset="-122"/>
                <a:cs typeface="Times New Roman" charset="0"/>
              </a:rPr>
              <a:t>2</a:t>
            </a:r>
            <a:r>
              <a:rPr lang="zh-CN" altLang="zh-CN" sz="2400" kern="100" dirty="0">
                <a:latin typeface="Calibri" charset="0"/>
                <a:ea typeface="微软雅黑" charset="-122"/>
                <a:cs typeface="Times New Roman" charset="0"/>
              </a:rPr>
              <a:t>）曲词</a:t>
            </a:r>
            <a:r>
              <a:rPr lang="zh-CN" altLang="zh-CN" sz="2400" u="sng" kern="100" dirty="0">
                <a:solidFill>
                  <a:srgbClr val="C00000"/>
                </a:solidFill>
                <a:latin typeface="Calibri" charset="0"/>
                <a:ea typeface="微软雅黑" charset="-122"/>
                <a:cs typeface="Times New Roman" charset="0"/>
              </a:rPr>
              <a:t>老健、疏放、宏丽</a:t>
            </a:r>
            <a:r>
              <a:rPr lang="zh-CN" altLang="zh-CN" sz="2400" kern="100" dirty="0">
                <a:latin typeface="Calibri" charset="0"/>
                <a:ea typeface="微软雅黑" charset="-122"/>
                <a:cs typeface="Times New Roman" charset="0"/>
              </a:rPr>
              <a:t>，成为曲中豪放派的代表。</a:t>
            </a:r>
            <a:r>
              <a:rPr lang="en-US" altLang="zh-CN" sz="2400" kern="100" dirty="0">
                <a:latin typeface="Calibri" charset="0"/>
                <a:ea typeface="微软雅黑" charset="-122"/>
                <a:cs typeface="Times New Roman" charset="0"/>
              </a:rPr>
              <a:t/>
            </a:r>
            <a:br>
              <a:rPr lang="en-US" altLang="zh-CN" sz="2400" kern="100" dirty="0">
                <a:latin typeface="Calibri" charset="0"/>
                <a:ea typeface="微软雅黑" charset="-122"/>
                <a:cs typeface="Times New Roman" charset="0"/>
              </a:rPr>
            </a:br>
            <a:r>
              <a:rPr lang="zh-CN" altLang="zh-CN" sz="2400" kern="100" dirty="0">
                <a:latin typeface="Calibri" charset="0"/>
                <a:ea typeface="微软雅黑" charset="-122"/>
                <a:cs typeface="Times New Roman" charset="0"/>
              </a:rPr>
              <a:t>（</a:t>
            </a:r>
            <a:r>
              <a:rPr lang="en-US" altLang="zh-CN" sz="2400" kern="100" dirty="0">
                <a:latin typeface="Calibri" charset="0"/>
                <a:ea typeface="微软雅黑" charset="-122"/>
                <a:cs typeface="Times New Roman" charset="0"/>
              </a:rPr>
              <a:t>3</a:t>
            </a:r>
            <a:r>
              <a:rPr lang="zh-CN" altLang="zh-CN" sz="2400" kern="100" dirty="0">
                <a:latin typeface="Calibri" charset="0"/>
                <a:ea typeface="微软雅黑" charset="-122"/>
                <a:cs typeface="Times New Roman" charset="0"/>
              </a:rPr>
              <a:t>）名篇《天净沙·秋思》被誉为“</a:t>
            </a:r>
            <a:r>
              <a:rPr lang="zh-CN" altLang="zh-CN" sz="2400" u="sng" kern="100" dirty="0">
                <a:solidFill>
                  <a:srgbClr val="C00000"/>
                </a:solidFill>
                <a:latin typeface="Calibri" charset="0"/>
                <a:ea typeface="微软雅黑" charset="-122"/>
                <a:cs typeface="Times New Roman" charset="0"/>
              </a:rPr>
              <a:t>秋思之祖</a:t>
            </a:r>
            <a:r>
              <a:rPr lang="zh-CN" altLang="zh-CN" sz="2400" kern="100" dirty="0">
                <a:latin typeface="Calibri" charset="0"/>
                <a:ea typeface="微软雅黑" charset="-122"/>
                <a:cs typeface="Times New Roman" charset="0"/>
              </a:rPr>
              <a:t>”</a:t>
            </a:r>
            <a:r>
              <a:rPr lang="zh-CN" altLang="zh-CN" sz="2400" kern="100" dirty="0" smtClean="0">
                <a:latin typeface="Calibri" charset="0"/>
                <a:ea typeface="微软雅黑" charset="-122"/>
                <a:cs typeface="Times New Roman" charset="0"/>
              </a:rPr>
              <a:t>。</a:t>
            </a:r>
            <a:endParaRPr lang="zh-CN" altLang="zh-CN" sz="2400" kern="100" dirty="0">
              <a:latin typeface="Calibri" charset="0"/>
              <a:cs typeface="Times New Roman" charset="0"/>
            </a:endParaRPr>
          </a:p>
        </p:txBody>
      </p:sp>
    </p:spTree>
    <p:extLst>
      <p:ext uri="{BB962C8B-B14F-4D97-AF65-F5344CB8AC3E}">
        <p14:creationId xmlns:p14="http://schemas.microsoft.com/office/powerpoint/2010/main" val="129393097"/>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幻灯片编号占位符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09A97C3-AF9F-524B-BCB6-7987EEDA47D3}" type="slidenum">
              <a:rPr kumimoji="1" lang="zh-CN" altLang="en-US" sz="1200" b="0" i="0" u="none" strike="noStrike" kern="1200" cap="none" spc="0" normalizeH="0" baseline="0" noProof="0" smtClean="0">
                <a:ln>
                  <a:noFill/>
                </a:ln>
                <a:solidFill>
                  <a:schemeClr val="tx1">
                    <a:tint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91</a:t>
            </a:fld>
            <a:endParaRPr kumimoji="1" lang="zh-CN" altLang="en-US" sz="1200" b="0" i="0" u="none" strike="noStrike" kern="1200" cap="none" spc="0" normalizeH="0" baseline="0" noProof="0">
              <a:ln>
                <a:noFill/>
              </a:ln>
              <a:solidFill>
                <a:schemeClr val="tx1">
                  <a:tint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5" name="图片 4"/>
          <p:cNvPicPr>
            <a:picLocks noChangeAspect="1"/>
          </p:cNvPicPr>
          <p:nvPr/>
        </p:nvPicPr>
        <p:blipFill>
          <a:blip r:embed="rId2"/>
          <a:stretch>
            <a:fillRect/>
          </a:stretch>
        </p:blipFill>
        <p:spPr>
          <a:xfrm>
            <a:off x="0" y="4482"/>
            <a:ext cx="4034118" cy="1063435"/>
          </a:xfrm>
          <a:prstGeom prst="rect">
            <a:avLst/>
          </a:prstGeom>
        </p:spPr>
      </p:pic>
      <p:sp>
        <p:nvSpPr>
          <p:cNvPr id="7" name="文本框 6"/>
          <p:cNvSpPr txBox="1"/>
          <p:nvPr/>
        </p:nvSpPr>
        <p:spPr>
          <a:xfrm>
            <a:off x="4303059" y="248075"/>
            <a:ext cx="1723549" cy="576248"/>
          </a:xfrm>
          <a:prstGeom prst="rect">
            <a:avLst/>
          </a:prstGeom>
          <a:noFill/>
        </p:spPr>
        <p:txBody>
          <a:bodyPr wrap="none" rtlCol="0" anchor="t">
            <a:spAutoFit/>
          </a:bodyPr>
          <a:lstStyle/>
          <a:p>
            <a:pPr fontAlgn="auto">
              <a:lnSpc>
                <a:spcPct val="150000"/>
              </a:lnSpc>
            </a:pPr>
            <a:r>
              <a:rPr kumimoji="1" lang="zh-CN" altLang="en-US" sz="2400" b="1" smtClean="0">
                <a:solidFill>
                  <a:srgbClr val="00B050"/>
                </a:solidFill>
                <a:latin typeface="方正清刻本悦宋简体" panose="02000000000000000000" pitchFamily="2" charset="-122"/>
                <a:ea typeface="方正清刻本悦宋简体" panose="02000000000000000000" pitchFamily="2" charset="-122"/>
                <a:sym typeface="+mn-ea"/>
              </a:rPr>
              <a:t>［简答题］</a:t>
            </a:r>
            <a:endParaRPr kumimoji="1" lang="zh-CN" altLang="en-US" sz="2400" b="1">
              <a:solidFill>
                <a:srgbClr val="00B050"/>
              </a:solidFill>
              <a:latin typeface="方正清刻本悦宋简体" panose="02000000000000000000" pitchFamily="2" charset="-122"/>
              <a:ea typeface="方正清刻本悦宋简体" panose="02000000000000000000" pitchFamily="2" charset="-122"/>
              <a:sym typeface="+mn-ea"/>
            </a:endParaRPr>
          </a:p>
        </p:txBody>
      </p:sp>
      <p:sp>
        <p:nvSpPr>
          <p:cNvPr id="2" name="矩形 1"/>
          <p:cNvSpPr/>
          <p:nvPr/>
        </p:nvSpPr>
        <p:spPr>
          <a:xfrm>
            <a:off x="161365" y="1076699"/>
            <a:ext cx="12030635" cy="3970318"/>
          </a:xfrm>
          <a:prstGeom prst="rect">
            <a:avLst/>
          </a:prstGeom>
        </p:spPr>
        <p:txBody>
          <a:bodyPr wrap="square">
            <a:spAutoFit/>
          </a:bodyPr>
          <a:lstStyle/>
          <a:p>
            <a:pPr algn="just">
              <a:lnSpc>
                <a:spcPct val="150000"/>
              </a:lnSpc>
              <a:spcAft>
                <a:spcPts val="0"/>
              </a:spcAft>
            </a:pPr>
            <a:r>
              <a:rPr lang="en-US" altLang="zh-CN" sz="2400" b="1" kern="100" dirty="0" smtClean="0">
                <a:latin typeface="微软雅黑" charset="-122"/>
                <a:cs typeface="Times New Roman" charset="0"/>
              </a:rPr>
              <a:t>2</a:t>
            </a:r>
            <a:r>
              <a:rPr lang="zh-CN" altLang="zh-CN" sz="2400" b="1" kern="100" dirty="0">
                <a:latin typeface="Calibri" charset="0"/>
                <a:ea typeface="微软雅黑" charset="-122"/>
                <a:cs typeface="Times New Roman" charset="0"/>
              </a:rPr>
              <a:t>、为什么说马致远是元散曲前期创作的大家？</a:t>
            </a:r>
            <a:endParaRPr lang="zh-CN" altLang="zh-CN" sz="2400" kern="100" dirty="0">
              <a:latin typeface="Calibri" charset="0"/>
              <a:cs typeface="Times New Roman" charset="0"/>
            </a:endParaRPr>
          </a:p>
          <a:p>
            <a:pPr indent="266700" algn="just">
              <a:lnSpc>
                <a:spcPct val="150000"/>
              </a:lnSpc>
              <a:spcAft>
                <a:spcPts val="0"/>
              </a:spcAft>
            </a:pPr>
            <a:r>
              <a:rPr lang="zh-CN" altLang="zh-CN" sz="2400" kern="100" dirty="0">
                <a:latin typeface="Calibri" charset="0"/>
                <a:ea typeface="微软雅黑" charset="-122"/>
                <a:cs typeface="Times New Roman" charset="0"/>
              </a:rPr>
              <a:t>（</a:t>
            </a:r>
            <a:r>
              <a:rPr lang="en-US" altLang="zh-CN" sz="2400" kern="100" dirty="0">
                <a:latin typeface="Calibri" charset="0"/>
                <a:ea typeface="微软雅黑" charset="-122"/>
                <a:cs typeface="Times New Roman" charset="0"/>
              </a:rPr>
              <a:t>1</a:t>
            </a:r>
            <a:r>
              <a:rPr lang="zh-CN" altLang="zh-CN" sz="2400" kern="100" dirty="0">
                <a:latin typeface="Calibri" charset="0"/>
                <a:ea typeface="微软雅黑" charset="-122"/>
                <a:cs typeface="Times New Roman" charset="0"/>
              </a:rPr>
              <a:t>）马致远是元散曲前期作家中保存散曲作品最多的。马致远在散曲方面名声很大，被称为</a:t>
            </a:r>
            <a:r>
              <a:rPr lang="zh-CN" altLang="zh-CN" sz="2400" u="sng" kern="100" dirty="0">
                <a:solidFill>
                  <a:srgbClr val="C00000"/>
                </a:solidFill>
                <a:latin typeface="Calibri" charset="0"/>
                <a:ea typeface="微软雅黑" charset="-122"/>
                <a:cs typeface="Times New Roman" charset="0"/>
              </a:rPr>
              <a:t>“曲状元”</a:t>
            </a:r>
            <a:r>
              <a:rPr lang="zh-CN" altLang="zh-CN" sz="2400" kern="100" dirty="0">
                <a:latin typeface="Calibri" charset="0"/>
                <a:ea typeface="微软雅黑" charset="-122"/>
                <a:cs typeface="Times New Roman" charset="0"/>
              </a:rPr>
              <a:t>。</a:t>
            </a:r>
            <a:endParaRPr lang="zh-CN" altLang="zh-CN" sz="2400" kern="100" dirty="0">
              <a:latin typeface="Calibri" charset="0"/>
              <a:cs typeface="Times New Roman" charset="0"/>
            </a:endParaRPr>
          </a:p>
          <a:p>
            <a:pPr indent="266700" algn="just">
              <a:lnSpc>
                <a:spcPct val="150000"/>
              </a:lnSpc>
              <a:spcAft>
                <a:spcPts val="0"/>
              </a:spcAft>
            </a:pPr>
            <a:r>
              <a:rPr lang="zh-CN" altLang="zh-CN" sz="2400" kern="100" dirty="0">
                <a:latin typeface="Calibri" charset="0"/>
                <a:ea typeface="微软雅黑" charset="-122"/>
                <a:cs typeface="Times New Roman" charset="0"/>
              </a:rPr>
              <a:t>（</a:t>
            </a:r>
            <a:r>
              <a:rPr lang="en-US" altLang="zh-CN" sz="2400" kern="100" dirty="0">
                <a:latin typeface="Calibri" charset="0"/>
                <a:ea typeface="微软雅黑" charset="-122"/>
                <a:cs typeface="Times New Roman" charset="0"/>
              </a:rPr>
              <a:t>2</a:t>
            </a:r>
            <a:r>
              <a:rPr lang="zh-CN" altLang="zh-CN" sz="2400" kern="100" dirty="0">
                <a:latin typeface="Calibri" charset="0"/>
                <a:ea typeface="微软雅黑" charset="-122"/>
                <a:cs typeface="Times New Roman" charset="0"/>
              </a:rPr>
              <a:t>）马致远的散曲多写隐居生活，描写自然景物和游子漂泊，表现愤世和厌世的思想。但曲词</a:t>
            </a:r>
            <a:r>
              <a:rPr lang="zh-CN" altLang="zh-CN" sz="2400" u="sng" kern="100" dirty="0">
                <a:solidFill>
                  <a:srgbClr val="C00000"/>
                </a:solidFill>
                <a:latin typeface="Calibri" charset="0"/>
                <a:ea typeface="微软雅黑" charset="-122"/>
                <a:cs typeface="Times New Roman" charset="0"/>
              </a:rPr>
              <a:t>老键、疏放、宏丽</a:t>
            </a:r>
            <a:r>
              <a:rPr lang="zh-CN" altLang="zh-CN" sz="2400" kern="100" dirty="0">
                <a:latin typeface="Calibri" charset="0"/>
                <a:ea typeface="微软雅黑" charset="-122"/>
                <a:cs typeface="Times New Roman" charset="0"/>
              </a:rPr>
              <a:t>，成为曲中豪放派的代表。</a:t>
            </a:r>
            <a:endParaRPr lang="zh-CN" altLang="zh-CN" sz="2400" kern="100" dirty="0">
              <a:latin typeface="Calibri" charset="0"/>
              <a:cs typeface="Times New Roman" charset="0"/>
            </a:endParaRPr>
          </a:p>
          <a:p>
            <a:pPr indent="266700" algn="just">
              <a:lnSpc>
                <a:spcPct val="150000"/>
              </a:lnSpc>
              <a:spcAft>
                <a:spcPts val="0"/>
              </a:spcAft>
            </a:pPr>
            <a:r>
              <a:rPr lang="zh-CN" altLang="zh-CN" sz="2400" kern="100" dirty="0">
                <a:latin typeface="Calibri" charset="0"/>
                <a:ea typeface="微软雅黑" charset="-122"/>
                <a:cs typeface="Times New Roman" charset="0"/>
              </a:rPr>
              <a:t>（</a:t>
            </a:r>
            <a:r>
              <a:rPr lang="en-US" altLang="zh-CN" sz="2400" kern="100" dirty="0">
                <a:latin typeface="Calibri" charset="0"/>
                <a:ea typeface="微软雅黑" charset="-122"/>
                <a:cs typeface="Times New Roman" charset="0"/>
              </a:rPr>
              <a:t>3</a:t>
            </a:r>
            <a:r>
              <a:rPr lang="zh-CN" altLang="zh-CN" sz="2400" kern="100" dirty="0">
                <a:latin typeface="Calibri" charset="0"/>
                <a:ea typeface="微软雅黑" charset="-122"/>
                <a:cs typeface="Times New Roman" charset="0"/>
              </a:rPr>
              <a:t>）马致远散曲中表现超然出世、与世无争、旷达恬退、及时行乐等主题，写自己</a:t>
            </a:r>
            <a:r>
              <a:rPr lang="zh-CN" altLang="zh-CN" sz="2400" u="sng" kern="100" dirty="0">
                <a:solidFill>
                  <a:srgbClr val="C00000"/>
                </a:solidFill>
                <a:latin typeface="Calibri" charset="0"/>
                <a:ea typeface="微软雅黑" charset="-122"/>
                <a:cs typeface="Times New Roman" charset="0"/>
              </a:rPr>
              <a:t>隐居生活的作品</a:t>
            </a:r>
            <a:r>
              <a:rPr lang="zh-CN" altLang="zh-CN" sz="2400" kern="100" dirty="0">
                <a:latin typeface="Calibri" charset="0"/>
                <a:ea typeface="微软雅黑" charset="-122"/>
                <a:cs typeface="Times New Roman" charset="0"/>
              </a:rPr>
              <a:t>最多</a:t>
            </a:r>
            <a:r>
              <a:rPr lang="zh-CN" altLang="zh-CN" sz="2400" kern="100" dirty="0" smtClean="0">
                <a:latin typeface="Calibri" charset="0"/>
                <a:ea typeface="微软雅黑" charset="-122"/>
                <a:cs typeface="Times New Roman" charset="0"/>
              </a:rPr>
              <a:t>。</a:t>
            </a:r>
            <a:endParaRPr lang="zh-CN" altLang="zh-CN" sz="2400" kern="100" dirty="0">
              <a:latin typeface="Calibri" charset="0"/>
              <a:cs typeface="Times New Roman" charset="0"/>
            </a:endParaRPr>
          </a:p>
        </p:txBody>
      </p:sp>
    </p:spTree>
    <p:extLst>
      <p:ext uri="{BB962C8B-B14F-4D97-AF65-F5344CB8AC3E}">
        <p14:creationId xmlns:p14="http://schemas.microsoft.com/office/powerpoint/2010/main" val="1675840746"/>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幻灯片编号占位符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09A97C3-AF9F-524B-BCB6-7987EEDA47D3}" type="slidenum">
              <a:rPr kumimoji="1" lang="zh-CN" altLang="en-US" sz="1200" b="0" i="0" u="none" strike="noStrike" kern="1200" cap="none" spc="0" normalizeH="0" baseline="0" noProof="0" smtClean="0">
                <a:ln>
                  <a:noFill/>
                </a:ln>
                <a:solidFill>
                  <a:schemeClr val="tx1">
                    <a:tint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92</a:t>
            </a:fld>
            <a:endParaRPr kumimoji="1" lang="zh-CN" altLang="en-US" sz="1200" b="0" i="0" u="none" strike="noStrike" kern="1200" cap="none" spc="0" normalizeH="0" baseline="0" noProof="0">
              <a:ln>
                <a:noFill/>
              </a:ln>
              <a:solidFill>
                <a:schemeClr val="tx1">
                  <a:tint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5" name="图片 4"/>
          <p:cNvPicPr>
            <a:picLocks noChangeAspect="1"/>
          </p:cNvPicPr>
          <p:nvPr/>
        </p:nvPicPr>
        <p:blipFill>
          <a:blip r:embed="rId2"/>
          <a:stretch>
            <a:fillRect/>
          </a:stretch>
        </p:blipFill>
        <p:spPr>
          <a:xfrm>
            <a:off x="0" y="4482"/>
            <a:ext cx="4034118" cy="1063435"/>
          </a:xfrm>
          <a:prstGeom prst="rect">
            <a:avLst/>
          </a:prstGeom>
        </p:spPr>
      </p:pic>
      <p:sp>
        <p:nvSpPr>
          <p:cNvPr id="7" name="文本框 6"/>
          <p:cNvSpPr txBox="1"/>
          <p:nvPr/>
        </p:nvSpPr>
        <p:spPr>
          <a:xfrm>
            <a:off x="4303059" y="248075"/>
            <a:ext cx="1723549" cy="576248"/>
          </a:xfrm>
          <a:prstGeom prst="rect">
            <a:avLst/>
          </a:prstGeom>
          <a:noFill/>
        </p:spPr>
        <p:txBody>
          <a:bodyPr wrap="none" rtlCol="0" anchor="t">
            <a:spAutoFit/>
          </a:bodyPr>
          <a:lstStyle/>
          <a:p>
            <a:pPr fontAlgn="auto">
              <a:lnSpc>
                <a:spcPct val="150000"/>
              </a:lnSpc>
            </a:pPr>
            <a:r>
              <a:rPr kumimoji="1" lang="zh-CN" altLang="en-US" sz="2400" b="1" smtClean="0">
                <a:solidFill>
                  <a:srgbClr val="00B050"/>
                </a:solidFill>
                <a:latin typeface="方正清刻本悦宋简体" panose="02000000000000000000" pitchFamily="2" charset="-122"/>
                <a:ea typeface="方正清刻本悦宋简体" panose="02000000000000000000" pitchFamily="2" charset="-122"/>
                <a:sym typeface="+mn-ea"/>
              </a:rPr>
              <a:t>［简答题］</a:t>
            </a:r>
            <a:endParaRPr kumimoji="1" lang="zh-CN" altLang="en-US" sz="2400" b="1">
              <a:solidFill>
                <a:srgbClr val="00B050"/>
              </a:solidFill>
              <a:latin typeface="方正清刻本悦宋简体" panose="02000000000000000000" pitchFamily="2" charset="-122"/>
              <a:ea typeface="方正清刻本悦宋简体" panose="02000000000000000000" pitchFamily="2" charset="-122"/>
              <a:sym typeface="+mn-ea"/>
            </a:endParaRPr>
          </a:p>
        </p:txBody>
      </p:sp>
      <p:sp>
        <p:nvSpPr>
          <p:cNvPr id="2" name="矩形 1"/>
          <p:cNvSpPr/>
          <p:nvPr/>
        </p:nvSpPr>
        <p:spPr>
          <a:xfrm>
            <a:off x="161365" y="1076699"/>
            <a:ext cx="12030635" cy="4524315"/>
          </a:xfrm>
          <a:prstGeom prst="rect">
            <a:avLst/>
          </a:prstGeom>
        </p:spPr>
        <p:txBody>
          <a:bodyPr wrap="square">
            <a:spAutoFit/>
          </a:bodyPr>
          <a:lstStyle/>
          <a:p>
            <a:pPr algn="just">
              <a:lnSpc>
                <a:spcPct val="150000"/>
              </a:lnSpc>
              <a:spcAft>
                <a:spcPts val="0"/>
              </a:spcAft>
            </a:pPr>
            <a:r>
              <a:rPr lang="en-US" altLang="zh-CN" sz="2400" b="1" kern="100" dirty="0" smtClean="0">
                <a:latin typeface="微软雅黑" charset="-122"/>
                <a:cs typeface="Times New Roman" charset="0"/>
              </a:rPr>
              <a:t>3</a:t>
            </a:r>
            <a:r>
              <a:rPr lang="zh-CN" altLang="zh-CN" sz="2400" b="1" kern="100" dirty="0">
                <a:latin typeface="Calibri" charset="0"/>
                <a:ea typeface="微软雅黑" charset="-122"/>
                <a:cs typeface="Times New Roman" charset="0"/>
              </a:rPr>
              <a:t>、简述张养浩散曲创作的艺术特点。</a:t>
            </a:r>
            <a:endParaRPr lang="zh-CN" altLang="zh-CN" sz="2400" kern="100" dirty="0">
              <a:latin typeface="Calibri" charset="0"/>
              <a:cs typeface="Times New Roman" charset="0"/>
            </a:endParaRPr>
          </a:p>
          <a:p>
            <a:pPr indent="304800" algn="just">
              <a:lnSpc>
                <a:spcPct val="150000"/>
              </a:lnSpc>
              <a:spcAft>
                <a:spcPts val="0"/>
              </a:spcAft>
            </a:pPr>
            <a:r>
              <a:rPr lang="zh-CN" altLang="zh-CN" sz="2400" kern="100" dirty="0">
                <a:latin typeface="Calibri" charset="0"/>
                <a:ea typeface="微软雅黑" charset="-122"/>
                <a:cs typeface="Times New Roman" charset="0"/>
              </a:rPr>
              <a:t>（</a:t>
            </a:r>
            <a:r>
              <a:rPr lang="en-US" altLang="zh-CN" sz="2400" kern="100" dirty="0">
                <a:latin typeface="Calibri" charset="0"/>
                <a:ea typeface="微软雅黑" charset="-122"/>
                <a:cs typeface="Times New Roman" charset="0"/>
              </a:rPr>
              <a:t>1</a:t>
            </a:r>
            <a:r>
              <a:rPr lang="zh-CN" altLang="zh-CN" sz="2400" kern="100" dirty="0">
                <a:latin typeface="Calibri" charset="0"/>
                <a:ea typeface="微软雅黑" charset="-122"/>
                <a:cs typeface="Times New Roman" charset="0"/>
              </a:rPr>
              <a:t>）张养浩的不少作品带有</a:t>
            </a:r>
            <a:r>
              <a:rPr lang="zh-CN" altLang="zh-CN" sz="2400" u="sng" kern="100" dirty="0">
                <a:solidFill>
                  <a:srgbClr val="C00000"/>
                </a:solidFill>
                <a:latin typeface="Calibri" charset="0"/>
                <a:ea typeface="微软雅黑" charset="-122"/>
                <a:cs typeface="Times New Roman" charset="0"/>
              </a:rPr>
              <a:t>政治批判色彩</a:t>
            </a:r>
            <a:r>
              <a:rPr lang="zh-CN" altLang="zh-CN" sz="2400" kern="100" dirty="0">
                <a:latin typeface="Calibri" charset="0"/>
                <a:ea typeface="微软雅黑" charset="-122"/>
                <a:cs typeface="Times New Roman" charset="0"/>
              </a:rPr>
              <a:t>，显出沉郁的风格，语言比较质朴豪放。</a:t>
            </a:r>
            <a:endParaRPr lang="zh-CN" altLang="zh-CN" sz="2400" kern="100" dirty="0">
              <a:latin typeface="Calibri" charset="0"/>
              <a:cs typeface="Times New Roman" charset="0"/>
            </a:endParaRPr>
          </a:p>
          <a:p>
            <a:pPr indent="304800" algn="just">
              <a:lnSpc>
                <a:spcPct val="150000"/>
              </a:lnSpc>
              <a:spcAft>
                <a:spcPts val="0"/>
              </a:spcAft>
            </a:pPr>
            <a:r>
              <a:rPr lang="zh-CN" altLang="zh-CN" sz="2400" kern="100" dirty="0">
                <a:latin typeface="Calibri" charset="0"/>
                <a:ea typeface="微软雅黑" charset="-122"/>
                <a:cs typeface="Times New Roman" charset="0"/>
              </a:rPr>
              <a:t>（</a:t>
            </a:r>
            <a:r>
              <a:rPr lang="en-US" altLang="zh-CN" sz="2400" kern="100" dirty="0">
                <a:latin typeface="Calibri" charset="0"/>
                <a:ea typeface="微软雅黑" charset="-122"/>
                <a:cs typeface="Times New Roman" charset="0"/>
              </a:rPr>
              <a:t>2</a:t>
            </a:r>
            <a:r>
              <a:rPr lang="zh-CN" altLang="zh-CN" sz="2400" kern="100" dirty="0">
                <a:latin typeface="Calibri" charset="0"/>
                <a:ea typeface="微软雅黑" charset="-122"/>
                <a:cs typeface="Times New Roman" charset="0"/>
              </a:rPr>
              <a:t>）</a:t>
            </a:r>
            <a:r>
              <a:rPr lang="zh-CN" altLang="zh-CN" sz="2400" u="sng" kern="100" dirty="0">
                <a:solidFill>
                  <a:srgbClr val="C00000"/>
                </a:solidFill>
                <a:latin typeface="Calibri" charset="0"/>
                <a:ea typeface="微软雅黑" charset="-122"/>
                <a:cs typeface="Times New Roman" charset="0"/>
              </a:rPr>
              <a:t>对社会和官场的讽刺</a:t>
            </a:r>
            <a:r>
              <a:rPr lang="zh-CN" altLang="zh-CN" sz="2400" kern="100" dirty="0">
                <a:latin typeface="Calibri" charset="0"/>
                <a:ea typeface="微软雅黑" charset="-122"/>
                <a:cs typeface="Times New Roman" charset="0"/>
              </a:rPr>
              <a:t>，更有着深于世故的锐利。同时，赞美田园生活的平静闲适，真挚亲切。</a:t>
            </a:r>
            <a:endParaRPr lang="zh-CN" altLang="zh-CN" sz="2400" kern="100" dirty="0">
              <a:latin typeface="Calibri" charset="0"/>
              <a:cs typeface="Times New Roman" charset="0"/>
            </a:endParaRPr>
          </a:p>
          <a:p>
            <a:pPr indent="304800" algn="just">
              <a:lnSpc>
                <a:spcPct val="150000"/>
              </a:lnSpc>
              <a:spcAft>
                <a:spcPts val="0"/>
              </a:spcAft>
            </a:pPr>
            <a:r>
              <a:rPr lang="zh-CN" altLang="zh-CN" sz="2400" kern="100" dirty="0">
                <a:latin typeface="Calibri" charset="0"/>
                <a:ea typeface="微软雅黑" charset="-122"/>
                <a:cs typeface="Times New Roman" charset="0"/>
              </a:rPr>
              <a:t>（</a:t>
            </a:r>
            <a:r>
              <a:rPr lang="en-US" altLang="zh-CN" sz="2400" kern="100" dirty="0">
                <a:latin typeface="Calibri" charset="0"/>
                <a:ea typeface="微软雅黑" charset="-122"/>
                <a:cs typeface="Times New Roman" charset="0"/>
              </a:rPr>
              <a:t>3</a:t>
            </a:r>
            <a:r>
              <a:rPr lang="zh-CN" altLang="zh-CN" sz="2400" kern="100" dirty="0">
                <a:latin typeface="Calibri" charset="0"/>
                <a:ea typeface="微软雅黑" charset="-122"/>
                <a:cs typeface="Times New Roman" charset="0"/>
              </a:rPr>
              <a:t>）把</a:t>
            </a:r>
            <a:r>
              <a:rPr lang="zh-CN" altLang="zh-CN" sz="2400" u="sng" kern="100" dirty="0">
                <a:solidFill>
                  <a:srgbClr val="C00000"/>
                </a:solidFill>
                <a:latin typeface="Calibri" charset="0"/>
                <a:ea typeface="微软雅黑" charset="-122"/>
                <a:cs typeface="Times New Roman" charset="0"/>
              </a:rPr>
              <a:t>咏史怀古引入曲中，叙事抒情言志</a:t>
            </a:r>
            <a:r>
              <a:rPr lang="zh-CN" altLang="zh-CN" sz="2400" kern="100" dirty="0">
                <a:latin typeface="Calibri" charset="0"/>
                <a:ea typeface="微软雅黑" charset="-122"/>
                <a:cs typeface="Times New Roman" charset="0"/>
              </a:rPr>
              <a:t>，写对社会历史的看法和对民生疾苦的同情。</a:t>
            </a:r>
            <a:endParaRPr lang="zh-CN" altLang="zh-CN" sz="2400" kern="100" dirty="0">
              <a:latin typeface="Calibri" charset="0"/>
              <a:cs typeface="Times New Roman" charset="0"/>
            </a:endParaRPr>
          </a:p>
          <a:p>
            <a:pPr indent="304800" algn="just">
              <a:lnSpc>
                <a:spcPct val="150000"/>
              </a:lnSpc>
              <a:spcAft>
                <a:spcPts val="0"/>
              </a:spcAft>
            </a:pPr>
            <a:r>
              <a:rPr lang="zh-CN" altLang="zh-CN" sz="2400" kern="100" dirty="0">
                <a:latin typeface="Calibri" charset="0"/>
                <a:ea typeface="微软雅黑" charset="-122"/>
                <a:cs typeface="Times New Roman" charset="0"/>
              </a:rPr>
              <a:t>（</a:t>
            </a:r>
            <a:r>
              <a:rPr lang="en-US" altLang="zh-CN" sz="2400" kern="100" dirty="0">
                <a:latin typeface="Calibri" charset="0"/>
                <a:ea typeface="微软雅黑" charset="-122"/>
                <a:cs typeface="Times New Roman" charset="0"/>
              </a:rPr>
              <a:t>4</a:t>
            </a:r>
            <a:r>
              <a:rPr lang="zh-CN" altLang="zh-CN" sz="2400" kern="100" dirty="0">
                <a:latin typeface="Calibri" charset="0"/>
                <a:ea typeface="微软雅黑" charset="-122"/>
                <a:cs typeface="Times New Roman" charset="0"/>
              </a:rPr>
              <a:t>）他的散曲创作较注重立意和构思，意境风格近于诗，而于</a:t>
            </a:r>
            <a:r>
              <a:rPr lang="zh-CN" altLang="zh-CN" sz="2400" u="sng" kern="100" dirty="0">
                <a:solidFill>
                  <a:srgbClr val="C00000"/>
                </a:solidFill>
                <a:latin typeface="Calibri" charset="0"/>
                <a:ea typeface="微软雅黑" charset="-122"/>
                <a:cs typeface="Times New Roman" charset="0"/>
              </a:rPr>
              <a:t>声调格律不太重视</a:t>
            </a:r>
            <a:r>
              <a:rPr lang="zh-CN" altLang="zh-CN" sz="2400" kern="100" dirty="0">
                <a:latin typeface="Calibri" charset="0"/>
                <a:ea typeface="微软雅黑" charset="-122"/>
                <a:cs typeface="Times New Roman" charset="0"/>
              </a:rPr>
              <a:t>。</a:t>
            </a:r>
            <a:endParaRPr lang="zh-CN" altLang="zh-CN" sz="2400" kern="100" dirty="0">
              <a:latin typeface="Calibri" charset="0"/>
              <a:cs typeface="Times New Roman" charset="0"/>
            </a:endParaRPr>
          </a:p>
          <a:p>
            <a:pPr indent="304800" algn="just">
              <a:lnSpc>
                <a:spcPct val="150000"/>
              </a:lnSpc>
              <a:spcAft>
                <a:spcPts val="0"/>
              </a:spcAft>
            </a:pPr>
            <a:r>
              <a:rPr lang="zh-CN" altLang="zh-CN" sz="2400" kern="100" dirty="0">
                <a:latin typeface="Calibri" charset="0"/>
                <a:ea typeface="微软雅黑" charset="-122"/>
                <a:cs typeface="Times New Roman" charset="0"/>
              </a:rPr>
              <a:t>（</a:t>
            </a:r>
            <a:r>
              <a:rPr lang="en-US" altLang="zh-CN" sz="2400" kern="100" dirty="0">
                <a:latin typeface="Calibri" charset="0"/>
                <a:ea typeface="微软雅黑" charset="-122"/>
                <a:cs typeface="Times New Roman" charset="0"/>
              </a:rPr>
              <a:t>5</a:t>
            </a:r>
            <a:r>
              <a:rPr lang="zh-CN" altLang="zh-CN" sz="2400" kern="100" dirty="0">
                <a:latin typeface="Calibri" charset="0"/>
                <a:ea typeface="微软雅黑" charset="-122"/>
                <a:cs typeface="Times New Roman" charset="0"/>
              </a:rPr>
              <a:t>）以诗入曲，把曲作为一种新的抒情诗体来写，具有奔放浩荡的气韵，是张养浩散曲创作的特点，如</a:t>
            </a:r>
            <a:r>
              <a:rPr lang="zh-CN" altLang="zh-CN" sz="2400" u="sng" kern="100" dirty="0">
                <a:solidFill>
                  <a:srgbClr val="C00000"/>
                </a:solidFill>
                <a:latin typeface="Calibri" charset="0"/>
                <a:ea typeface="微软雅黑" charset="-122"/>
                <a:cs typeface="Times New Roman" charset="0"/>
              </a:rPr>
              <a:t>《潼关怀古》</a:t>
            </a:r>
            <a:r>
              <a:rPr lang="zh-CN" altLang="zh-CN" sz="2400" kern="100" dirty="0">
                <a:latin typeface="Calibri" charset="0"/>
                <a:ea typeface="微软雅黑" charset="-122"/>
                <a:cs typeface="Times New Roman" charset="0"/>
              </a:rPr>
              <a:t>中一开始便写气势雄浑、苍凉沉郁。</a:t>
            </a:r>
            <a:endParaRPr lang="zh-CN" altLang="zh-CN" sz="2400" kern="100" dirty="0">
              <a:latin typeface="Calibri" charset="0"/>
              <a:cs typeface="Times New Roman" charset="0"/>
            </a:endParaRPr>
          </a:p>
        </p:txBody>
      </p:sp>
    </p:spTree>
    <p:extLst>
      <p:ext uri="{BB962C8B-B14F-4D97-AF65-F5344CB8AC3E}">
        <p14:creationId xmlns:p14="http://schemas.microsoft.com/office/powerpoint/2010/main" val="1265230312"/>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幻灯片编号占位符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09A97C3-AF9F-524B-BCB6-7987EEDA47D3}" type="slidenum">
              <a:rPr kumimoji="1" lang="zh-CN" altLang="en-US" sz="1200" b="0" i="0" u="none" strike="noStrike" kern="1200" cap="none" spc="0" normalizeH="0" baseline="0" noProof="0" smtClean="0">
                <a:ln>
                  <a:noFill/>
                </a:ln>
                <a:solidFill>
                  <a:schemeClr val="tx1">
                    <a:tint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93</a:t>
            </a:fld>
            <a:endParaRPr kumimoji="1" lang="zh-CN" altLang="en-US" sz="1200" b="0" i="0" u="none" strike="noStrike" kern="1200" cap="none" spc="0" normalizeH="0" baseline="0" noProof="0">
              <a:ln>
                <a:noFill/>
              </a:ln>
              <a:solidFill>
                <a:schemeClr val="tx1">
                  <a:tint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5" name="图片 4"/>
          <p:cNvPicPr>
            <a:picLocks noChangeAspect="1"/>
          </p:cNvPicPr>
          <p:nvPr/>
        </p:nvPicPr>
        <p:blipFill>
          <a:blip r:embed="rId2"/>
          <a:stretch>
            <a:fillRect/>
          </a:stretch>
        </p:blipFill>
        <p:spPr>
          <a:xfrm>
            <a:off x="0" y="4482"/>
            <a:ext cx="4034118" cy="1063435"/>
          </a:xfrm>
          <a:prstGeom prst="rect">
            <a:avLst/>
          </a:prstGeom>
        </p:spPr>
      </p:pic>
      <p:sp>
        <p:nvSpPr>
          <p:cNvPr id="7" name="文本框 6"/>
          <p:cNvSpPr txBox="1"/>
          <p:nvPr/>
        </p:nvSpPr>
        <p:spPr>
          <a:xfrm>
            <a:off x="4303059" y="248075"/>
            <a:ext cx="1723549" cy="576248"/>
          </a:xfrm>
          <a:prstGeom prst="rect">
            <a:avLst/>
          </a:prstGeom>
          <a:noFill/>
        </p:spPr>
        <p:txBody>
          <a:bodyPr wrap="none" rtlCol="0" anchor="t">
            <a:spAutoFit/>
          </a:bodyPr>
          <a:lstStyle/>
          <a:p>
            <a:pPr fontAlgn="auto">
              <a:lnSpc>
                <a:spcPct val="150000"/>
              </a:lnSpc>
            </a:pPr>
            <a:r>
              <a:rPr kumimoji="1" lang="zh-CN" altLang="en-US" sz="2400" b="1" smtClean="0">
                <a:solidFill>
                  <a:srgbClr val="00B050"/>
                </a:solidFill>
                <a:latin typeface="方正清刻本悦宋简体" panose="02000000000000000000" pitchFamily="2" charset="-122"/>
                <a:ea typeface="方正清刻本悦宋简体" panose="02000000000000000000" pitchFamily="2" charset="-122"/>
                <a:sym typeface="+mn-ea"/>
              </a:rPr>
              <a:t>［简答题］</a:t>
            </a:r>
            <a:endParaRPr kumimoji="1" lang="zh-CN" altLang="en-US" sz="2400" b="1">
              <a:solidFill>
                <a:srgbClr val="00B050"/>
              </a:solidFill>
              <a:latin typeface="方正清刻本悦宋简体" panose="02000000000000000000" pitchFamily="2" charset="-122"/>
              <a:ea typeface="方正清刻本悦宋简体" panose="02000000000000000000" pitchFamily="2" charset="-122"/>
              <a:sym typeface="+mn-ea"/>
            </a:endParaRPr>
          </a:p>
        </p:txBody>
      </p:sp>
      <p:sp>
        <p:nvSpPr>
          <p:cNvPr id="6" name="文本占位符 6"/>
          <p:cNvSpPr txBox="1">
            <a:spLocks/>
          </p:cNvSpPr>
          <p:nvPr/>
        </p:nvSpPr>
        <p:spPr>
          <a:xfrm>
            <a:off x="285064" y="1067917"/>
            <a:ext cx="10234863" cy="4918262"/>
          </a:xfrm>
          <a:prstGeom prst="rect">
            <a:avLst/>
          </a:prstGeom>
          <a:noFill/>
          <a:ln w="9525">
            <a:noFill/>
          </a:ln>
        </p:spPr>
        <p:txBody>
          <a:bodyPr>
            <a:normAutofit/>
          </a:bodyPr>
          <a:lstStyle>
            <a:lvl1pPr marL="228600" indent="-228600" algn="l" defTabSz="914400" rtl="0" eaLnBrk="1" latinLnBrk="0" hangingPunct="1">
              <a:lnSpc>
                <a:spcPct val="90000"/>
              </a:lnSpc>
              <a:spcBef>
                <a:spcPts val="1000"/>
              </a:spcBef>
              <a:buFont typeface="Arial" panose="020B0604020202020204"/>
              <a:buChar char="•"/>
              <a:defRPr sz="2400" kern="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0" indent="0">
              <a:lnSpc>
                <a:spcPct val="150000"/>
              </a:lnSpc>
              <a:buFont typeface="Arial" panose="020B0604020202020204"/>
              <a:buNone/>
            </a:pPr>
            <a:r>
              <a:rPr lang="en-US" altLang="zh-CN" b="1" dirty="0" smtClean="0">
                <a:sym typeface="+mn-ea"/>
              </a:rPr>
              <a:t>3</a:t>
            </a:r>
            <a:r>
              <a:rPr lang="zh-CN" altLang="en-US" b="1" dirty="0" smtClean="0">
                <a:sym typeface="+mn-ea"/>
              </a:rPr>
              <a:t>＋</a:t>
            </a:r>
            <a:r>
              <a:rPr lang="en-US" altLang="zh-CN" b="1" dirty="0" smtClean="0">
                <a:sym typeface="+mn-ea"/>
              </a:rPr>
              <a:t>1</a:t>
            </a:r>
            <a:r>
              <a:rPr lang="zh-CN" altLang="en-US" b="1" dirty="0" smtClean="0">
                <a:sym typeface="+mn-ea"/>
              </a:rPr>
              <a:t>、张可久</a:t>
            </a:r>
            <a:r>
              <a:rPr kumimoji="1" lang="zh-CN" altLang="en-US" b="1" dirty="0" smtClean="0">
                <a:latin typeface="Microsoft YaHei" charset="-122"/>
                <a:ea typeface="Microsoft YaHei" charset="-122"/>
                <a:cs typeface="Microsoft YaHei" charset="-122"/>
                <a:sym typeface="+mn-ea"/>
              </a:rPr>
              <a:t>的散曲特点</a:t>
            </a:r>
            <a:r>
              <a:rPr kumimoji="1" lang="zh-CN" altLang="en-US" b="1" dirty="0" smtClean="0">
                <a:solidFill>
                  <a:srgbClr val="00B050"/>
                </a:solidFill>
                <a:latin typeface="Microsoft YaHei" charset="-122"/>
                <a:ea typeface="Microsoft YaHei" charset="-122"/>
                <a:cs typeface="Microsoft YaHei" charset="-122"/>
                <a:sym typeface="+mn-ea"/>
              </a:rPr>
              <a:t>［</a:t>
            </a:r>
            <a:r>
              <a:rPr kumimoji="1" lang="zh-CN" altLang="en-US" b="1" dirty="0" smtClean="0">
                <a:solidFill>
                  <a:schemeClr val="bg1">
                    <a:lumMod val="50000"/>
                  </a:schemeClr>
                </a:solidFill>
                <a:latin typeface="Microsoft YaHei" charset="-122"/>
                <a:ea typeface="Microsoft YaHei" charset="-122"/>
                <a:cs typeface="Microsoft YaHei" charset="-122"/>
                <a:sym typeface="+mn-ea"/>
              </a:rPr>
              <a:t>简答</a:t>
            </a:r>
            <a:r>
              <a:rPr kumimoji="1" lang="zh-CN" altLang="en-US" b="1" dirty="0" smtClean="0">
                <a:solidFill>
                  <a:srgbClr val="00B050"/>
                </a:solidFill>
                <a:latin typeface="Microsoft YaHei" charset="-122"/>
                <a:ea typeface="Microsoft YaHei" charset="-122"/>
                <a:cs typeface="Microsoft YaHei" charset="-122"/>
                <a:sym typeface="+mn-ea"/>
              </a:rPr>
              <a:t>］</a:t>
            </a:r>
            <a:endParaRPr kumimoji="1" lang="en-US" altLang="zh-CN" b="1" dirty="0" smtClean="0">
              <a:solidFill>
                <a:srgbClr val="00B050"/>
              </a:solidFill>
              <a:latin typeface="Microsoft YaHei" charset="-122"/>
              <a:ea typeface="Microsoft YaHei" charset="-122"/>
              <a:cs typeface="Microsoft YaHei" charset="-122"/>
              <a:sym typeface="+mn-ea"/>
            </a:endParaRPr>
          </a:p>
          <a:p>
            <a:pPr marL="0" indent="0">
              <a:lnSpc>
                <a:spcPct val="150000"/>
              </a:lnSpc>
              <a:buFont typeface="Arial" panose="020B0604020202020204"/>
              <a:buNone/>
            </a:pPr>
            <a:r>
              <a:rPr kumimoji="1" lang="zh-CN" altLang="en-US" dirty="0" smtClean="0">
                <a:latin typeface="Microsoft YaHei" charset="-122"/>
                <a:ea typeface="Microsoft YaHei" charset="-122"/>
                <a:cs typeface="Microsoft YaHei" charset="-122"/>
                <a:sym typeface="+mn-ea"/>
              </a:rPr>
              <a:t>（</a:t>
            </a:r>
            <a:r>
              <a:rPr kumimoji="1" lang="en-US" altLang="zh-CN" dirty="0" smtClean="0">
                <a:latin typeface="Microsoft YaHei" charset="-122"/>
                <a:ea typeface="Microsoft YaHei" charset="-122"/>
                <a:cs typeface="Microsoft YaHei" charset="-122"/>
                <a:sym typeface="+mn-ea"/>
              </a:rPr>
              <a:t>1</a:t>
            </a:r>
            <a:r>
              <a:rPr kumimoji="1" lang="zh-CN" altLang="en-US" dirty="0" smtClean="0">
                <a:latin typeface="Microsoft YaHei" charset="-122"/>
                <a:ea typeface="Microsoft YaHei" charset="-122"/>
                <a:cs typeface="Microsoft YaHei" charset="-122"/>
                <a:sym typeface="+mn-ea"/>
              </a:rPr>
              <a:t>）内容宽泛，反映</a:t>
            </a:r>
            <a:r>
              <a:rPr kumimoji="1" lang="zh-CN" altLang="en-US" u="sng" dirty="0" smtClean="0">
                <a:solidFill>
                  <a:srgbClr val="FF0000"/>
                </a:solidFill>
                <a:latin typeface="Microsoft YaHei" charset="-122"/>
                <a:ea typeface="Microsoft YaHei" charset="-122"/>
                <a:cs typeface="Microsoft YaHei" charset="-122"/>
                <a:sym typeface="+mn-ea"/>
              </a:rPr>
              <a:t>现实并加以讽刺</a:t>
            </a:r>
            <a:r>
              <a:rPr kumimoji="1" lang="zh-CN" altLang="en-US" dirty="0" smtClean="0">
                <a:latin typeface="Microsoft YaHei" charset="-122"/>
                <a:ea typeface="Microsoft YaHei" charset="-122"/>
                <a:cs typeface="Microsoft YaHei" charset="-122"/>
                <a:sym typeface="+mn-ea"/>
              </a:rPr>
              <a:t>；</a:t>
            </a:r>
            <a:endParaRPr kumimoji="1" lang="en-US" altLang="zh-CN" dirty="0" smtClean="0">
              <a:latin typeface="Microsoft YaHei" charset="-122"/>
              <a:ea typeface="Microsoft YaHei" charset="-122"/>
              <a:cs typeface="Microsoft YaHei" charset="-122"/>
              <a:sym typeface="+mn-ea"/>
            </a:endParaRPr>
          </a:p>
          <a:p>
            <a:pPr marL="0" indent="0">
              <a:lnSpc>
                <a:spcPct val="150000"/>
              </a:lnSpc>
              <a:buFont typeface="Arial" panose="020B0604020202020204"/>
              <a:buNone/>
            </a:pPr>
            <a:r>
              <a:rPr kumimoji="1" lang="zh-CN" altLang="en-US" dirty="0" smtClean="0">
                <a:latin typeface="Microsoft YaHei" charset="-122"/>
                <a:ea typeface="Microsoft YaHei" charset="-122"/>
                <a:cs typeface="Microsoft YaHei" charset="-122"/>
                <a:sym typeface="+mn-ea"/>
              </a:rPr>
              <a:t>（</a:t>
            </a:r>
            <a:r>
              <a:rPr kumimoji="1" lang="en-US" altLang="zh-CN" dirty="0" smtClean="0">
                <a:latin typeface="Microsoft YaHei" charset="-122"/>
                <a:ea typeface="Microsoft YaHei" charset="-122"/>
                <a:cs typeface="Microsoft YaHei" charset="-122"/>
                <a:sym typeface="+mn-ea"/>
              </a:rPr>
              <a:t>2</a:t>
            </a:r>
            <a:r>
              <a:rPr kumimoji="1" lang="zh-CN" altLang="en-US" dirty="0" smtClean="0">
                <a:latin typeface="Microsoft YaHei" charset="-122"/>
                <a:ea typeface="Microsoft YaHei" charset="-122"/>
                <a:cs typeface="Microsoft YaHei" charset="-122"/>
                <a:sym typeface="+mn-ea"/>
              </a:rPr>
              <a:t>）多写</a:t>
            </a:r>
            <a:r>
              <a:rPr kumimoji="1" lang="zh-CN" altLang="en-US" u="sng" dirty="0" smtClean="0">
                <a:solidFill>
                  <a:srgbClr val="FF0000"/>
                </a:solidFill>
                <a:latin typeface="Microsoft YaHei" charset="-122"/>
                <a:ea typeface="Microsoft YaHei" charset="-122"/>
                <a:cs typeface="Microsoft YaHei" charset="-122"/>
                <a:sym typeface="+mn-ea"/>
              </a:rPr>
              <a:t>吊古伤今</a:t>
            </a:r>
            <a:r>
              <a:rPr kumimoji="1" lang="zh-CN" altLang="en-US" dirty="0" smtClean="0">
                <a:latin typeface="Microsoft YaHei" charset="-122"/>
                <a:ea typeface="Microsoft YaHei" charset="-122"/>
                <a:cs typeface="Microsoft YaHei" charset="-122"/>
                <a:sym typeface="+mn-ea"/>
              </a:rPr>
              <a:t>作品，表现对闲适的不满和无奈的心境；</a:t>
            </a:r>
            <a:endParaRPr kumimoji="1" lang="en-US" altLang="zh-CN" dirty="0" smtClean="0">
              <a:latin typeface="Microsoft YaHei" charset="-122"/>
              <a:ea typeface="Microsoft YaHei" charset="-122"/>
              <a:cs typeface="Microsoft YaHei" charset="-122"/>
              <a:sym typeface="+mn-ea"/>
            </a:endParaRPr>
          </a:p>
          <a:p>
            <a:pPr marL="0" indent="0">
              <a:lnSpc>
                <a:spcPct val="150000"/>
              </a:lnSpc>
              <a:buFont typeface="Arial" panose="020B0604020202020204"/>
              <a:buNone/>
            </a:pPr>
            <a:r>
              <a:rPr kumimoji="1" lang="zh-CN" altLang="en-US" dirty="0" smtClean="0">
                <a:latin typeface="Microsoft YaHei" charset="-122"/>
                <a:ea typeface="Microsoft YaHei" charset="-122"/>
                <a:cs typeface="Microsoft YaHei" charset="-122"/>
                <a:sym typeface="+mn-ea"/>
              </a:rPr>
              <a:t>（</a:t>
            </a:r>
            <a:r>
              <a:rPr kumimoji="1" lang="en-US" altLang="zh-CN" dirty="0" smtClean="0">
                <a:latin typeface="Microsoft YaHei" charset="-122"/>
                <a:ea typeface="Microsoft YaHei" charset="-122"/>
                <a:cs typeface="Microsoft YaHei" charset="-122"/>
                <a:sym typeface="+mn-ea"/>
              </a:rPr>
              <a:t>3</a:t>
            </a:r>
            <a:r>
              <a:rPr kumimoji="1" lang="zh-CN" altLang="en-US" dirty="0" smtClean="0">
                <a:latin typeface="Microsoft YaHei" charset="-122"/>
                <a:ea typeface="Microsoft YaHei" charset="-122"/>
                <a:cs typeface="Microsoft YaHei" charset="-122"/>
                <a:sym typeface="+mn-ea"/>
              </a:rPr>
              <a:t>）多</a:t>
            </a:r>
            <a:r>
              <a:rPr kumimoji="1" lang="zh-CN" altLang="en-US" u="sng" dirty="0" smtClean="0">
                <a:solidFill>
                  <a:srgbClr val="FF0000"/>
                </a:solidFill>
                <a:latin typeface="Microsoft YaHei" charset="-122"/>
                <a:ea typeface="Microsoft YaHei" charset="-122"/>
                <a:cs typeface="Microsoft YaHei" charset="-122"/>
                <a:sym typeface="+mn-ea"/>
              </a:rPr>
              <a:t>咏物写景</a:t>
            </a:r>
            <a:r>
              <a:rPr kumimoji="1" lang="zh-CN" altLang="en-US" dirty="0" smtClean="0">
                <a:latin typeface="Microsoft YaHei" charset="-122"/>
                <a:ea typeface="Microsoft YaHei" charset="-122"/>
                <a:cs typeface="Microsoft YaHei" charset="-122"/>
                <a:sym typeface="+mn-ea"/>
              </a:rPr>
              <a:t>、闲适游冶，清丽可喜；</a:t>
            </a:r>
            <a:endParaRPr kumimoji="1" lang="en-US" altLang="zh-CN" dirty="0" smtClean="0">
              <a:latin typeface="Microsoft YaHei" charset="-122"/>
              <a:ea typeface="Microsoft YaHei" charset="-122"/>
              <a:cs typeface="Microsoft YaHei" charset="-122"/>
              <a:sym typeface="+mn-ea"/>
            </a:endParaRPr>
          </a:p>
          <a:p>
            <a:pPr marL="0" indent="0">
              <a:lnSpc>
                <a:spcPct val="150000"/>
              </a:lnSpc>
              <a:buFont typeface="Arial" panose="020B0604020202020204"/>
              <a:buNone/>
            </a:pPr>
            <a:r>
              <a:rPr kumimoji="1" lang="zh-CN" altLang="en-US" dirty="0" smtClean="0">
                <a:latin typeface="Microsoft YaHei" charset="-122"/>
                <a:ea typeface="Microsoft YaHei" charset="-122"/>
                <a:cs typeface="Microsoft YaHei" charset="-122"/>
                <a:sym typeface="+mn-ea"/>
              </a:rPr>
              <a:t>（</a:t>
            </a:r>
            <a:r>
              <a:rPr kumimoji="1" lang="en-US" altLang="zh-CN" dirty="0" smtClean="0">
                <a:latin typeface="Microsoft YaHei" charset="-122"/>
                <a:ea typeface="Microsoft YaHei" charset="-122"/>
                <a:cs typeface="Microsoft YaHei" charset="-122"/>
                <a:sym typeface="+mn-ea"/>
              </a:rPr>
              <a:t>4</a:t>
            </a:r>
            <a:r>
              <a:rPr kumimoji="1" lang="zh-CN" altLang="en-US" dirty="0" smtClean="0">
                <a:latin typeface="Microsoft YaHei" charset="-122"/>
                <a:ea typeface="Microsoft YaHei" charset="-122"/>
                <a:cs typeface="Microsoft YaHei" charset="-122"/>
                <a:sym typeface="+mn-ea"/>
              </a:rPr>
              <a:t>）注重</a:t>
            </a:r>
            <a:r>
              <a:rPr kumimoji="1" lang="zh-CN" altLang="en-US" u="sng" dirty="0" smtClean="0">
                <a:solidFill>
                  <a:srgbClr val="FF0000"/>
                </a:solidFill>
                <a:latin typeface="Microsoft YaHei" charset="-122"/>
                <a:ea typeface="Microsoft YaHei" charset="-122"/>
                <a:cs typeface="Microsoft YaHei" charset="-122"/>
                <a:sym typeface="+mn-ea"/>
              </a:rPr>
              <a:t>形式格律，雕琢字句</a:t>
            </a:r>
            <a:r>
              <a:rPr kumimoji="1" lang="zh-CN" altLang="en-US" dirty="0" smtClean="0">
                <a:latin typeface="Microsoft YaHei" charset="-122"/>
                <a:ea typeface="Microsoft YaHei" charset="-122"/>
                <a:cs typeface="Microsoft YaHei" charset="-122"/>
                <a:sym typeface="+mn-ea"/>
              </a:rPr>
              <a:t>，追求诗词般的典雅，少用俚语俗语，由俗反雅。</a:t>
            </a:r>
            <a:endParaRPr kumimoji="1" lang="en-US" altLang="zh-CN" dirty="0" smtClean="0">
              <a:latin typeface="Microsoft YaHei" charset="-122"/>
              <a:ea typeface="Microsoft YaHei" charset="-122"/>
              <a:cs typeface="Microsoft YaHei" charset="-122"/>
              <a:sym typeface="+mn-ea"/>
            </a:endParaRPr>
          </a:p>
          <a:p>
            <a:pPr marL="0" indent="0">
              <a:lnSpc>
                <a:spcPct val="150000"/>
              </a:lnSpc>
              <a:buFont typeface="Arial" panose="020B0604020202020204"/>
              <a:buNone/>
            </a:pPr>
            <a:r>
              <a:rPr kumimoji="1" lang="zh-CN" altLang="en-US" dirty="0" smtClean="0">
                <a:latin typeface="KaiTi" charset="-122"/>
                <a:ea typeface="KaiTi" charset="-122"/>
                <a:cs typeface="KaiTi" charset="-122"/>
                <a:sym typeface="+mn-ea"/>
              </a:rPr>
              <a:t>作品</a:t>
            </a:r>
            <a:r>
              <a:rPr lang="en-US" altLang="zh-CN" dirty="0" smtClean="0">
                <a:latin typeface="KaiTi" charset="-122"/>
                <a:ea typeface="KaiTi" charset="-122"/>
                <a:cs typeface="KaiTi" charset="-122"/>
              </a:rPr>
              <a:t>《</a:t>
            </a:r>
            <a:r>
              <a:rPr lang="zh-CN" altLang="en-US" b="1" dirty="0" smtClean="0">
                <a:latin typeface="KaiTi" charset="-122"/>
                <a:ea typeface="KaiTi" charset="-122"/>
                <a:cs typeface="KaiTi" charset="-122"/>
              </a:rPr>
              <a:t>卖花声</a:t>
            </a:r>
            <a:r>
              <a:rPr lang="en-US" altLang="zh-CN" b="1" dirty="0" smtClean="0">
                <a:latin typeface="KaiTi" charset="-122"/>
                <a:ea typeface="KaiTi" charset="-122"/>
                <a:cs typeface="KaiTi" charset="-122"/>
              </a:rPr>
              <a:t>·</a:t>
            </a:r>
            <a:r>
              <a:rPr lang="zh-CN" altLang="en-US" b="1" dirty="0" smtClean="0">
                <a:latin typeface="KaiTi" charset="-122"/>
                <a:ea typeface="KaiTi" charset="-122"/>
                <a:cs typeface="KaiTi" charset="-122"/>
              </a:rPr>
              <a:t>怀古</a:t>
            </a:r>
            <a:r>
              <a:rPr lang="en-US" altLang="zh-CN" dirty="0" smtClean="0">
                <a:latin typeface="KaiTi" charset="-122"/>
                <a:ea typeface="KaiTi" charset="-122"/>
                <a:cs typeface="KaiTi" charset="-122"/>
              </a:rPr>
              <a:t>》</a:t>
            </a:r>
            <a:r>
              <a:rPr lang="zh-CN" altLang="en-US" dirty="0" smtClean="0"/>
              <a:t>“</a:t>
            </a:r>
            <a:r>
              <a:rPr lang="zh-CN" altLang="en-US" dirty="0" smtClean="0">
                <a:latin typeface="KaiTi" charset="-122"/>
                <a:ea typeface="KaiTi" charset="-122"/>
                <a:cs typeface="KaiTi" charset="-122"/>
              </a:rPr>
              <a:t>美人自刎乌江岸，战火曾烧赤壁山”</a:t>
            </a:r>
            <a:endParaRPr lang="zh-CN" altLang="en-US" dirty="0" smtClean="0"/>
          </a:p>
          <a:p>
            <a:pPr marL="0" indent="0">
              <a:lnSpc>
                <a:spcPct val="150000"/>
              </a:lnSpc>
              <a:buFont typeface="Arial" panose="020B0604020202020204"/>
              <a:buNone/>
            </a:pPr>
            <a:endParaRPr kumimoji="1" lang="en-US" altLang="zh-CN" b="1" dirty="0">
              <a:solidFill>
                <a:srgbClr val="00B050"/>
              </a:solidFill>
              <a:latin typeface="Microsoft YaHei" charset="-122"/>
              <a:ea typeface="Microsoft YaHei" charset="-122"/>
              <a:cs typeface="Microsoft YaHei" charset="-122"/>
              <a:sym typeface="+mn-ea"/>
            </a:endParaRPr>
          </a:p>
        </p:txBody>
      </p:sp>
    </p:spTree>
    <p:extLst>
      <p:ext uri="{BB962C8B-B14F-4D97-AF65-F5344CB8AC3E}">
        <p14:creationId xmlns:p14="http://schemas.microsoft.com/office/powerpoint/2010/main" val="775513286"/>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幻灯片编号占位符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09A97C3-AF9F-524B-BCB6-7987EEDA47D3}" type="slidenum">
              <a:rPr kumimoji="1" lang="zh-CN" altLang="en-US" sz="1200" b="0" i="0" u="none" strike="noStrike" kern="1200" cap="none" spc="0" normalizeH="0" baseline="0" noProof="0" smtClean="0">
                <a:ln>
                  <a:noFill/>
                </a:ln>
                <a:solidFill>
                  <a:schemeClr val="tx1">
                    <a:tint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94</a:t>
            </a:fld>
            <a:endParaRPr kumimoji="1" lang="zh-CN" altLang="en-US" sz="1200" b="0" i="0" u="none" strike="noStrike" kern="1200" cap="none" spc="0" normalizeH="0" baseline="0" noProof="0">
              <a:ln>
                <a:noFill/>
              </a:ln>
              <a:solidFill>
                <a:schemeClr val="tx1">
                  <a:tint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5" name="图片 4"/>
          <p:cNvPicPr>
            <a:picLocks noChangeAspect="1"/>
          </p:cNvPicPr>
          <p:nvPr/>
        </p:nvPicPr>
        <p:blipFill>
          <a:blip r:embed="rId2"/>
          <a:stretch>
            <a:fillRect/>
          </a:stretch>
        </p:blipFill>
        <p:spPr>
          <a:xfrm>
            <a:off x="0" y="4482"/>
            <a:ext cx="4034118" cy="1063435"/>
          </a:xfrm>
          <a:prstGeom prst="rect">
            <a:avLst/>
          </a:prstGeom>
        </p:spPr>
      </p:pic>
      <p:sp>
        <p:nvSpPr>
          <p:cNvPr id="7" name="文本框 6"/>
          <p:cNvSpPr txBox="1"/>
          <p:nvPr/>
        </p:nvSpPr>
        <p:spPr>
          <a:xfrm>
            <a:off x="4303059" y="248075"/>
            <a:ext cx="2339102" cy="646331"/>
          </a:xfrm>
          <a:prstGeom prst="rect">
            <a:avLst/>
          </a:prstGeom>
          <a:noFill/>
        </p:spPr>
        <p:txBody>
          <a:bodyPr wrap="none" rtlCol="0" anchor="t">
            <a:spAutoFit/>
          </a:bodyPr>
          <a:lstStyle/>
          <a:p>
            <a:pPr fontAlgn="auto">
              <a:lnSpc>
                <a:spcPct val="150000"/>
              </a:lnSpc>
            </a:pPr>
            <a:r>
              <a:rPr kumimoji="1" lang="zh-CN" altLang="en-US" sz="2400" b="1" dirty="0" smtClean="0">
                <a:solidFill>
                  <a:srgbClr val="00B050"/>
                </a:solidFill>
                <a:latin typeface="方正清刻本悦宋简体" panose="02000000000000000000" pitchFamily="2" charset="-122"/>
                <a:ea typeface="方正清刻本悦宋简体" panose="02000000000000000000" pitchFamily="2" charset="-122"/>
                <a:sym typeface="+mn-ea"/>
              </a:rPr>
              <a:t>［</a:t>
            </a:r>
            <a:r>
              <a:rPr kumimoji="1" lang="en-US" altLang="zh-CN" sz="2400" b="1" dirty="0" smtClean="0">
                <a:solidFill>
                  <a:srgbClr val="00B050"/>
                </a:solidFill>
                <a:latin typeface="方正清刻本悦宋简体" panose="02000000000000000000" pitchFamily="2" charset="-122"/>
                <a:ea typeface="方正清刻本悦宋简体" panose="02000000000000000000" pitchFamily="2" charset="-122"/>
                <a:sym typeface="+mn-ea"/>
              </a:rPr>
              <a:t>1910</a:t>
            </a:r>
            <a:r>
              <a:rPr kumimoji="1" lang="zh-CN" altLang="en-US" sz="2400" b="1" dirty="0" smtClean="0">
                <a:solidFill>
                  <a:srgbClr val="00B050"/>
                </a:solidFill>
                <a:latin typeface="方正清刻本悦宋简体" panose="02000000000000000000" pitchFamily="2" charset="-122"/>
                <a:ea typeface="方正清刻本悦宋简体" panose="02000000000000000000" pitchFamily="2" charset="-122"/>
                <a:sym typeface="+mn-ea"/>
              </a:rPr>
              <a:t>简答题］</a:t>
            </a:r>
            <a:endParaRPr kumimoji="1" lang="zh-CN" altLang="en-US" sz="2400" b="1" dirty="0">
              <a:solidFill>
                <a:srgbClr val="00B050"/>
              </a:solidFill>
              <a:latin typeface="方正清刻本悦宋简体" panose="02000000000000000000" pitchFamily="2" charset="-122"/>
              <a:ea typeface="方正清刻本悦宋简体" panose="02000000000000000000" pitchFamily="2" charset="-122"/>
              <a:sym typeface="+mn-ea"/>
            </a:endParaRPr>
          </a:p>
        </p:txBody>
      </p:sp>
      <p:sp>
        <p:nvSpPr>
          <p:cNvPr id="6" name="文本占位符 6"/>
          <p:cNvSpPr txBox="1">
            <a:spLocks/>
          </p:cNvSpPr>
          <p:nvPr/>
        </p:nvSpPr>
        <p:spPr>
          <a:xfrm>
            <a:off x="192367" y="1067917"/>
            <a:ext cx="11340124" cy="5072062"/>
          </a:xfrm>
          <a:prstGeom prst="rect">
            <a:avLst/>
          </a:prstGeom>
          <a:noFill/>
          <a:ln w="9525">
            <a:noFill/>
          </a:ln>
        </p:spPr>
        <p:txBody>
          <a:bodyPr>
            <a:normAutofit/>
          </a:bodyPr>
          <a:lstStyle>
            <a:lvl1pPr marL="228600" indent="-228600" algn="l" defTabSz="914400" rtl="0" eaLnBrk="1" latinLnBrk="0" hangingPunct="1">
              <a:lnSpc>
                <a:spcPct val="90000"/>
              </a:lnSpc>
              <a:spcBef>
                <a:spcPts val="1000"/>
              </a:spcBef>
              <a:buFont typeface="Arial" panose="020B0604020202020204"/>
              <a:buChar char="•"/>
              <a:defRPr sz="2400" kern="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0" indent="0">
              <a:lnSpc>
                <a:spcPct val="180000"/>
              </a:lnSpc>
              <a:buFont typeface="Arial" panose="020B0604020202020204"/>
              <a:buNone/>
            </a:pPr>
            <a:r>
              <a:rPr lang="en-US" altLang="zh-CN" b="1" dirty="0" smtClean="0">
                <a:sym typeface="+mn-ea"/>
              </a:rPr>
              <a:t>4</a:t>
            </a:r>
            <a:r>
              <a:rPr lang="zh-CN" altLang="en-US" b="1" dirty="0" smtClean="0">
                <a:sym typeface="+mn-ea"/>
              </a:rPr>
              <a:t>、乔吉</a:t>
            </a:r>
            <a:endParaRPr lang="en-US" altLang="zh-CN" b="1" dirty="0" smtClean="0">
              <a:sym typeface="+mn-ea"/>
            </a:endParaRPr>
          </a:p>
          <a:p>
            <a:pPr marL="0" indent="0">
              <a:lnSpc>
                <a:spcPct val="180000"/>
              </a:lnSpc>
              <a:buFont typeface="Arial" panose="020B0604020202020204"/>
              <a:buNone/>
            </a:pPr>
            <a:r>
              <a:rPr lang="zh-CN" altLang="en-US" dirty="0" smtClean="0">
                <a:latin typeface="Microsoft YaHei" charset="-122"/>
                <a:ea typeface="Microsoft YaHei" charset="-122"/>
                <a:cs typeface="Microsoft YaHei" charset="-122"/>
              </a:rPr>
              <a:t>（</a:t>
            </a:r>
            <a:r>
              <a:rPr lang="en-US" altLang="zh-CN" dirty="0" smtClean="0">
                <a:latin typeface="Microsoft YaHei" charset="-122"/>
                <a:ea typeface="Microsoft YaHei" charset="-122"/>
                <a:cs typeface="Microsoft YaHei" charset="-122"/>
              </a:rPr>
              <a:t>1</a:t>
            </a:r>
            <a:r>
              <a:rPr lang="zh-CN" altLang="en-US" dirty="0" smtClean="0">
                <a:latin typeface="Microsoft YaHei" charset="-122"/>
                <a:ea typeface="Microsoft YaHei" charset="-122"/>
                <a:cs typeface="Microsoft YaHei" charset="-122"/>
              </a:rPr>
              <a:t>）元后期著名杂剧作家，也以散曲名世，</a:t>
            </a:r>
            <a:r>
              <a:rPr lang="en-US" altLang="zh-CN" dirty="0" smtClean="0">
                <a:solidFill>
                  <a:srgbClr val="FF0000"/>
                </a:solidFill>
                <a:latin typeface="KaiTi" charset="-122"/>
                <a:ea typeface="KaiTi" charset="-122"/>
                <a:cs typeface="KaiTi" charset="-122"/>
              </a:rPr>
              <a:t>《</a:t>
            </a:r>
            <a:r>
              <a:rPr lang="zh-CN" altLang="en-US" dirty="0" smtClean="0">
                <a:solidFill>
                  <a:srgbClr val="FF0000"/>
                </a:solidFill>
                <a:latin typeface="KaiTi" charset="-122"/>
                <a:ea typeface="KaiTi" charset="-122"/>
                <a:cs typeface="KaiTi" charset="-122"/>
              </a:rPr>
              <a:t>水仙子</a:t>
            </a:r>
            <a:r>
              <a:rPr lang="en-US" altLang="zh-CN" dirty="0" smtClean="0">
                <a:solidFill>
                  <a:srgbClr val="FF0000"/>
                </a:solidFill>
                <a:latin typeface="KaiTi" charset="-122"/>
                <a:ea typeface="KaiTi" charset="-122"/>
                <a:cs typeface="KaiTi" charset="-122"/>
              </a:rPr>
              <a:t>》</a:t>
            </a:r>
            <a:r>
              <a:rPr lang="zh-CN" altLang="en-US" dirty="0" smtClean="0">
                <a:solidFill>
                  <a:srgbClr val="FF0000"/>
                </a:solidFill>
                <a:latin typeface="KaiTi" charset="-122"/>
                <a:ea typeface="KaiTi" charset="-122"/>
                <a:cs typeface="KaiTi" charset="-122"/>
              </a:rPr>
              <a:t>（寻梅）</a:t>
            </a:r>
            <a:r>
              <a:rPr lang="zh-CN" altLang="en-US" dirty="0" smtClean="0">
                <a:latin typeface="Microsoft YaHei" charset="-122"/>
                <a:ea typeface="Microsoft YaHei" charset="-122"/>
                <a:cs typeface="Microsoft YaHei" charset="-122"/>
              </a:rPr>
              <a:t>。</a:t>
            </a:r>
            <a:endParaRPr lang="en-US" altLang="zh-CN" dirty="0" smtClean="0">
              <a:latin typeface="Microsoft YaHei" charset="-122"/>
              <a:ea typeface="Microsoft YaHei" charset="-122"/>
              <a:cs typeface="Microsoft YaHei" charset="-122"/>
            </a:endParaRPr>
          </a:p>
          <a:p>
            <a:pPr indent="0">
              <a:lnSpc>
                <a:spcPct val="150000"/>
              </a:lnSpc>
              <a:buFont typeface="Arial" panose="020B0604020202020204"/>
              <a:buNone/>
            </a:pPr>
            <a:r>
              <a:rPr lang="zh-CN" altLang="en-US" dirty="0" smtClean="0">
                <a:latin typeface="Microsoft YaHei" charset="-122"/>
                <a:ea typeface="Microsoft YaHei" charset="-122"/>
                <a:cs typeface="Microsoft YaHei" charset="-122"/>
              </a:rPr>
              <a:t>（</a:t>
            </a:r>
            <a:r>
              <a:rPr lang="en-US" altLang="zh-CN" dirty="0" smtClean="0">
                <a:latin typeface="Microsoft YaHei" charset="-122"/>
                <a:ea typeface="Microsoft YaHei" charset="-122"/>
                <a:cs typeface="Microsoft YaHei" charset="-122"/>
              </a:rPr>
              <a:t>2</a:t>
            </a:r>
            <a:r>
              <a:rPr lang="zh-CN" altLang="en-US" dirty="0" smtClean="0">
                <a:latin typeface="Microsoft YaHei" charset="-122"/>
                <a:ea typeface="Microsoft YaHei" charset="-122"/>
                <a:cs typeface="Microsoft YaHei" charset="-122"/>
              </a:rPr>
              <a:t>）其散曲风格</a:t>
            </a:r>
            <a:r>
              <a:rPr lang="zh-CN" altLang="en-US" dirty="0" smtClean="0">
                <a:solidFill>
                  <a:srgbClr val="FF0000"/>
                </a:solidFill>
                <a:latin typeface="Microsoft YaHei" charset="-122"/>
                <a:ea typeface="Microsoft YaHei" charset="-122"/>
                <a:cs typeface="Microsoft YaHei" charset="-122"/>
              </a:rPr>
              <a:t>清丽雅正</a:t>
            </a:r>
            <a:r>
              <a:rPr lang="zh-CN" altLang="en-US" dirty="0" smtClean="0">
                <a:latin typeface="Microsoft YaHei" charset="-122"/>
                <a:ea typeface="Microsoft YaHei" charset="-122"/>
                <a:cs typeface="Microsoft YaHei" charset="-122"/>
              </a:rPr>
              <a:t>，注重字句的锤炼与音乐的和美，内容多表现厌世情绪。</a:t>
            </a:r>
            <a:endParaRPr lang="en-US" altLang="zh-CN" dirty="0" smtClean="0">
              <a:latin typeface="Microsoft YaHei" charset="-122"/>
              <a:ea typeface="Microsoft YaHei" charset="-122"/>
              <a:cs typeface="Microsoft YaHei" charset="-122"/>
            </a:endParaRPr>
          </a:p>
          <a:p>
            <a:pPr indent="0">
              <a:lnSpc>
                <a:spcPct val="150000"/>
              </a:lnSpc>
              <a:buFont typeface="Arial" panose="020B0604020202020204"/>
              <a:buNone/>
            </a:pPr>
            <a:r>
              <a:rPr lang="zh-CN" altLang="en-US" dirty="0" smtClean="0">
                <a:latin typeface="Microsoft YaHei" charset="-122"/>
                <a:ea typeface="Microsoft YaHei" charset="-122"/>
                <a:cs typeface="Microsoft YaHei" charset="-122"/>
              </a:rPr>
              <a:t>（</a:t>
            </a:r>
            <a:r>
              <a:rPr lang="en-US" altLang="zh-CN" dirty="0" smtClean="0">
                <a:latin typeface="Microsoft YaHei" charset="-122"/>
                <a:ea typeface="Microsoft YaHei" charset="-122"/>
                <a:cs typeface="Microsoft YaHei" charset="-122"/>
              </a:rPr>
              <a:t>3</a:t>
            </a:r>
            <a:r>
              <a:rPr lang="zh-CN" altLang="en-US" dirty="0" smtClean="0">
                <a:latin typeface="Microsoft YaHei" charset="-122"/>
                <a:ea typeface="Microsoft YaHei" charset="-122"/>
                <a:cs typeface="Microsoft YaHei" charset="-122"/>
              </a:rPr>
              <a:t>）与</a:t>
            </a:r>
            <a:r>
              <a:rPr lang="zh-CN" altLang="en-US" dirty="0" smtClean="0">
                <a:solidFill>
                  <a:srgbClr val="FF0000"/>
                </a:solidFill>
                <a:latin typeface="Microsoft YaHei" charset="-122"/>
                <a:ea typeface="Microsoft YaHei" charset="-122"/>
                <a:cs typeface="Microsoft YaHei" charset="-122"/>
              </a:rPr>
              <a:t>张可久</a:t>
            </a:r>
            <a:r>
              <a:rPr lang="zh-CN" altLang="en-US" dirty="0" smtClean="0">
                <a:latin typeface="Microsoft YaHei" charset="-122"/>
                <a:ea typeface="Microsoft YaHei" charset="-122"/>
                <a:cs typeface="Microsoft YaHei" charset="-122"/>
              </a:rPr>
              <a:t>并称，是元后期散曲的主要作家和清丽派的代表。</a:t>
            </a:r>
            <a:endParaRPr lang="en-US" altLang="zh-CN" dirty="0" smtClean="0">
              <a:latin typeface="Microsoft YaHei" charset="-122"/>
              <a:ea typeface="Microsoft YaHei" charset="-122"/>
              <a:cs typeface="Microsoft YaHei" charset="-122"/>
            </a:endParaRPr>
          </a:p>
          <a:p>
            <a:pPr marL="0" indent="0">
              <a:lnSpc>
                <a:spcPct val="150000"/>
              </a:lnSpc>
              <a:buFont typeface="Arial" panose="020B0604020202020204"/>
              <a:buNone/>
            </a:pPr>
            <a:r>
              <a:rPr lang="zh-CN" altLang="en-US" dirty="0" smtClean="0">
                <a:solidFill>
                  <a:srgbClr val="C00000"/>
                </a:solidFill>
              </a:rPr>
              <a:t>元人留存散曲最多</a:t>
            </a:r>
            <a:endParaRPr lang="en-US" altLang="zh-CN" dirty="0" smtClean="0">
              <a:latin typeface="Microsoft YaHei" charset="-122"/>
              <a:ea typeface="Microsoft YaHei" charset="-122"/>
              <a:cs typeface="Microsoft YaHei" charset="-122"/>
              <a:sym typeface="+mn-ea"/>
            </a:endParaRPr>
          </a:p>
        </p:txBody>
      </p:sp>
    </p:spTree>
    <p:extLst>
      <p:ext uri="{BB962C8B-B14F-4D97-AF65-F5344CB8AC3E}">
        <p14:creationId xmlns:p14="http://schemas.microsoft.com/office/powerpoint/2010/main" val="1055449256"/>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幻灯片编号占位符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09A97C3-AF9F-524B-BCB6-7987EEDA47D3}" type="slidenum">
              <a:rPr kumimoji="1" lang="zh-CN" altLang="en-US" sz="1200" b="0" i="0" u="none" strike="noStrike" kern="1200" cap="none" spc="0" normalizeH="0" baseline="0" noProof="0" smtClean="0">
                <a:ln>
                  <a:noFill/>
                </a:ln>
                <a:solidFill>
                  <a:schemeClr val="tx1">
                    <a:tint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95</a:t>
            </a:fld>
            <a:endParaRPr kumimoji="1" lang="zh-CN" altLang="en-US" sz="1200" b="0" i="0" u="none" strike="noStrike" kern="1200" cap="none" spc="0" normalizeH="0" baseline="0" noProof="0">
              <a:ln>
                <a:noFill/>
              </a:ln>
              <a:solidFill>
                <a:schemeClr val="tx1">
                  <a:tint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5" name="图片 4"/>
          <p:cNvPicPr>
            <a:picLocks noChangeAspect="1"/>
          </p:cNvPicPr>
          <p:nvPr/>
        </p:nvPicPr>
        <p:blipFill>
          <a:blip r:embed="rId2"/>
          <a:stretch>
            <a:fillRect/>
          </a:stretch>
        </p:blipFill>
        <p:spPr>
          <a:xfrm>
            <a:off x="0" y="4482"/>
            <a:ext cx="4034118" cy="1063435"/>
          </a:xfrm>
          <a:prstGeom prst="rect">
            <a:avLst/>
          </a:prstGeom>
        </p:spPr>
      </p:pic>
      <p:sp>
        <p:nvSpPr>
          <p:cNvPr id="7" name="文本框 6"/>
          <p:cNvSpPr txBox="1"/>
          <p:nvPr/>
        </p:nvSpPr>
        <p:spPr>
          <a:xfrm>
            <a:off x="4303059" y="248075"/>
            <a:ext cx="1723549" cy="576248"/>
          </a:xfrm>
          <a:prstGeom prst="rect">
            <a:avLst/>
          </a:prstGeom>
          <a:noFill/>
        </p:spPr>
        <p:txBody>
          <a:bodyPr wrap="none" rtlCol="0" anchor="t">
            <a:spAutoFit/>
          </a:bodyPr>
          <a:lstStyle/>
          <a:p>
            <a:pPr fontAlgn="auto">
              <a:lnSpc>
                <a:spcPct val="150000"/>
              </a:lnSpc>
            </a:pPr>
            <a:r>
              <a:rPr kumimoji="1" lang="zh-CN" altLang="en-US" sz="2400" b="1" smtClean="0">
                <a:solidFill>
                  <a:srgbClr val="00B050"/>
                </a:solidFill>
                <a:latin typeface="方正清刻本悦宋简体" panose="02000000000000000000" pitchFamily="2" charset="-122"/>
                <a:ea typeface="方正清刻本悦宋简体" panose="02000000000000000000" pitchFamily="2" charset="-122"/>
                <a:sym typeface="+mn-ea"/>
              </a:rPr>
              <a:t>［简答题］</a:t>
            </a:r>
            <a:endParaRPr kumimoji="1" lang="zh-CN" altLang="en-US" sz="2400" b="1">
              <a:solidFill>
                <a:srgbClr val="00B050"/>
              </a:solidFill>
              <a:latin typeface="方正清刻本悦宋简体" panose="02000000000000000000" pitchFamily="2" charset="-122"/>
              <a:ea typeface="方正清刻本悦宋简体" panose="02000000000000000000" pitchFamily="2" charset="-122"/>
              <a:sym typeface="+mn-ea"/>
            </a:endParaRPr>
          </a:p>
        </p:txBody>
      </p:sp>
      <p:sp>
        <p:nvSpPr>
          <p:cNvPr id="6" name="文本框 5"/>
          <p:cNvSpPr txBox="1"/>
          <p:nvPr/>
        </p:nvSpPr>
        <p:spPr>
          <a:xfrm>
            <a:off x="265342" y="1195940"/>
            <a:ext cx="11522531" cy="3416320"/>
          </a:xfrm>
          <a:prstGeom prst="rect">
            <a:avLst/>
          </a:prstGeom>
          <a:noFill/>
        </p:spPr>
        <p:txBody>
          <a:bodyPr wrap="square" rtlCol="0">
            <a:spAutoFit/>
          </a:bodyPr>
          <a:lstStyle/>
          <a:p>
            <a:pPr>
              <a:lnSpc>
                <a:spcPct val="150000"/>
              </a:lnSpc>
            </a:pPr>
            <a:r>
              <a:rPr lang="zh-CN" altLang="en-US" sz="2400" b="1" smtClean="0">
                <a:latin typeface="Microsoft YaHei" charset="-122"/>
                <a:ea typeface="Microsoft YaHei" charset="-122"/>
                <a:cs typeface="Microsoft YaHei" charset="-122"/>
              </a:rPr>
              <a:t>元代</a:t>
            </a:r>
            <a:r>
              <a:rPr lang="zh-CN" altLang="en-US" sz="2400" b="1" dirty="0">
                <a:latin typeface="Microsoft YaHei" charset="-122"/>
                <a:ea typeface="Microsoft YaHei" charset="-122"/>
                <a:cs typeface="Microsoft YaHei" charset="-122"/>
              </a:rPr>
              <a:t>散曲的艺术特点</a:t>
            </a:r>
            <a:r>
              <a:rPr lang="zh-CN" altLang="en-US" sz="2400" b="1" dirty="0" smtClean="0">
                <a:solidFill>
                  <a:srgbClr val="00B050"/>
                </a:solidFill>
                <a:latin typeface="Microsoft YaHei" charset="-122"/>
                <a:ea typeface="Microsoft YaHei" charset="-122"/>
                <a:cs typeface="Microsoft YaHei" charset="-122"/>
              </a:rPr>
              <a:t>［冷门］</a:t>
            </a:r>
            <a:endParaRPr lang="en-US" altLang="zh-CN" sz="2400" b="1" dirty="0">
              <a:solidFill>
                <a:srgbClr val="00B050"/>
              </a:solidFill>
              <a:latin typeface="Microsoft YaHei" charset="-122"/>
              <a:ea typeface="Microsoft YaHei" charset="-122"/>
              <a:cs typeface="Microsoft YaHei" charset="-122"/>
            </a:endParaRPr>
          </a:p>
          <a:p>
            <a:pPr>
              <a:lnSpc>
                <a:spcPct val="150000"/>
              </a:lnSpc>
            </a:pPr>
            <a:r>
              <a:rPr lang="zh-CN" altLang="en-US" sz="2400" dirty="0">
                <a:latin typeface="Microsoft YaHei" charset="-122"/>
                <a:ea typeface="Microsoft YaHei" charset="-122"/>
                <a:cs typeface="Microsoft YaHei" charset="-122"/>
              </a:rPr>
              <a:t>（</a:t>
            </a:r>
            <a:r>
              <a:rPr lang="en-US" altLang="zh-CN" sz="2400" dirty="0">
                <a:latin typeface="Microsoft YaHei" charset="-122"/>
                <a:ea typeface="Microsoft YaHei" charset="-122"/>
                <a:cs typeface="Microsoft YaHei" charset="-122"/>
              </a:rPr>
              <a:t>1</a:t>
            </a:r>
            <a:r>
              <a:rPr lang="zh-CN" altLang="en-US" sz="2400" dirty="0">
                <a:latin typeface="Microsoft YaHei" charset="-122"/>
                <a:ea typeface="Microsoft YaHei" charset="-122"/>
                <a:cs typeface="Microsoft YaHei" charset="-122"/>
              </a:rPr>
              <a:t>）用</a:t>
            </a:r>
            <a:r>
              <a:rPr lang="zh-CN" altLang="en-US" sz="2400" dirty="0">
                <a:solidFill>
                  <a:srgbClr val="FF0000"/>
                </a:solidFill>
                <a:latin typeface="Microsoft YaHei" charset="-122"/>
                <a:ea typeface="Microsoft YaHei" charset="-122"/>
                <a:cs typeface="Microsoft YaHei" charset="-122"/>
              </a:rPr>
              <a:t>口</a:t>
            </a:r>
            <a:r>
              <a:rPr lang="zh-CN" altLang="en-US" sz="2400" dirty="0">
                <a:latin typeface="Microsoft YaHei" charset="-122"/>
                <a:ea typeface="Microsoft YaHei" charset="-122"/>
                <a:cs typeface="Microsoft YaHei" charset="-122"/>
              </a:rPr>
              <a:t>语和白话写成；</a:t>
            </a:r>
            <a:endParaRPr lang="en-US" altLang="zh-CN" sz="2400" dirty="0">
              <a:latin typeface="Microsoft YaHei" charset="-122"/>
              <a:ea typeface="Microsoft YaHei" charset="-122"/>
              <a:cs typeface="Microsoft YaHei" charset="-122"/>
            </a:endParaRPr>
          </a:p>
          <a:p>
            <a:pPr>
              <a:lnSpc>
                <a:spcPct val="150000"/>
              </a:lnSpc>
            </a:pPr>
            <a:r>
              <a:rPr lang="zh-CN" altLang="en-US" sz="2400" dirty="0">
                <a:latin typeface="Microsoft YaHei" charset="-122"/>
                <a:ea typeface="Microsoft YaHei" charset="-122"/>
                <a:cs typeface="Microsoft YaHei" charset="-122"/>
              </a:rPr>
              <a:t>（</a:t>
            </a:r>
            <a:r>
              <a:rPr lang="en-US" altLang="zh-CN" sz="2400" dirty="0">
                <a:latin typeface="Microsoft YaHei" charset="-122"/>
                <a:ea typeface="Microsoft YaHei" charset="-122"/>
                <a:cs typeface="Microsoft YaHei" charset="-122"/>
              </a:rPr>
              <a:t>2</a:t>
            </a:r>
            <a:r>
              <a:rPr lang="zh-CN" altLang="en-US" sz="2400" dirty="0">
                <a:latin typeface="Microsoft YaHei" charset="-122"/>
                <a:ea typeface="Microsoft YaHei" charset="-122"/>
                <a:cs typeface="Microsoft YaHei" charset="-122"/>
              </a:rPr>
              <a:t>）一泻而</a:t>
            </a:r>
            <a:r>
              <a:rPr lang="zh-CN" altLang="en-US" sz="2400" dirty="0">
                <a:solidFill>
                  <a:srgbClr val="FF0000"/>
                </a:solidFill>
                <a:latin typeface="Microsoft YaHei" charset="-122"/>
                <a:ea typeface="Microsoft YaHei" charset="-122"/>
                <a:cs typeface="Microsoft YaHei" charset="-122"/>
              </a:rPr>
              <a:t>下</a:t>
            </a:r>
            <a:r>
              <a:rPr lang="zh-CN" altLang="en-US" sz="2400" dirty="0">
                <a:latin typeface="Microsoft YaHei" charset="-122"/>
                <a:ea typeface="Microsoft YaHei" charset="-122"/>
                <a:cs typeface="Microsoft YaHei" charset="-122"/>
              </a:rPr>
              <a:t>，一览无余；</a:t>
            </a:r>
            <a:endParaRPr lang="en-US" altLang="zh-CN" sz="2400" dirty="0">
              <a:latin typeface="Microsoft YaHei" charset="-122"/>
              <a:ea typeface="Microsoft YaHei" charset="-122"/>
              <a:cs typeface="Microsoft YaHei" charset="-122"/>
            </a:endParaRPr>
          </a:p>
          <a:p>
            <a:pPr>
              <a:lnSpc>
                <a:spcPct val="150000"/>
              </a:lnSpc>
            </a:pPr>
            <a:r>
              <a:rPr lang="zh-CN" altLang="en-US" sz="2400" dirty="0">
                <a:latin typeface="Microsoft YaHei" charset="-122"/>
                <a:ea typeface="Microsoft YaHei" charset="-122"/>
                <a:cs typeface="Microsoft YaHei" charset="-122"/>
              </a:rPr>
              <a:t>（</a:t>
            </a:r>
            <a:r>
              <a:rPr lang="en-US" altLang="zh-CN" sz="2400" dirty="0">
                <a:latin typeface="Microsoft YaHei" charset="-122"/>
                <a:ea typeface="Microsoft YaHei" charset="-122"/>
                <a:cs typeface="Microsoft YaHei" charset="-122"/>
              </a:rPr>
              <a:t>3</a:t>
            </a:r>
            <a:r>
              <a:rPr lang="zh-CN" altLang="en-US" sz="2400" dirty="0">
                <a:latin typeface="Microsoft YaHei" charset="-122"/>
                <a:ea typeface="Microsoft YaHei" charset="-122"/>
                <a:cs typeface="Microsoft YaHei" charset="-122"/>
              </a:rPr>
              <a:t>）靠</a:t>
            </a:r>
            <a:r>
              <a:rPr lang="zh-CN" altLang="en-US" sz="2400" dirty="0">
                <a:solidFill>
                  <a:srgbClr val="FF0000"/>
                </a:solidFill>
                <a:latin typeface="Microsoft YaHei" charset="-122"/>
                <a:ea typeface="Microsoft YaHei" charset="-122"/>
                <a:cs typeface="Microsoft YaHei" charset="-122"/>
              </a:rPr>
              <a:t>风</a:t>
            </a:r>
            <a:r>
              <a:rPr lang="zh-CN" altLang="en-US" sz="2400" dirty="0">
                <a:latin typeface="Microsoft YaHei" charset="-122"/>
                <a:ea typeface="Microsoft YaHei" charset="-122"/>
                <a:cs typeface="Microsoft YaHei" charset="-122"/>
              </a:rPr>
              <a:t>趣、讽刺取胜   ；</a:t>
            </a:r>
            <a:endParaRPr lang="en-US" altLang="zh-CN" sz="2400" dirty="0">
              <a:latin typeface="Microsoft YaHei" charset="-122"/>
              <a:ea typeface="Microsoft YaHei" charset="-122"/>
              <a:cs typeface="Microsoft YaHei" charset="-122"/>
            </a:endParaRPr>
          </a:p>
          <a:p>
            <a:pPr>
              <a:lnSpc>
                <a:spcPct val="150000"/>
              </a:lnSpc>
            </a:pPr>
            <a:r>
              <a:rPr lang="zh-CN" altLang="en-US" sz="2400" dirty="0">
                <a:latin typeface="Microsoft YaHei" charset="-122"/>
                <a:ea typeface="Microsoft YaHei" charset="-122"/>
                <a:cs typeface="Microsoft YaHei" charset="-122"/>
              </a:rPr>
              <a:t>（</a:t>
            </a:r>
            <a:r>
              <a:rPr lang="en-US" altLang="zh-CN" sz="2400" dirty="0">
                <a:latin typeface="Microsoft YaHei" charset="-122"/>
                <a:ea typeface="Microsoft YaHei" charset="-122"/>
                <a:cs typeface="Microsoft YaHei" charset="-122"/>
              </a:rPr>
              <a:t>4</a:t>
            </a:r>
            <a:r>
              <a:rPr lang="zh-CN" altLang="en-US" sz="2400" dirty="0">
                <a:latin typeface="Microsoft YaHei" charset="-122"/>
                <a:ea typeface="Microsoft YaHei" charset="-122"/>
                <a:cs typeface="Microsoft YaHei" charset="-122"/>
              </a:rPr>
              <a:t>）生动活泼，通俗易懂，但又不乏文</a:t>
            </a:r>
            <a:r>
              <a:rPr lang="zh-CN" altLang="en-US" sz="2400" dirty="0">
                <a:solidFill>
                  <a:srgbClr val="FF0000"/>
                </a:solidFill>
                <a:latin typeface="Microsoft YaHei" charset="-122"/>
                <a:ea typeface="Microsoft YaHei" charset="-122"/>
                <a:cs typeface="Microsoft YaHei" charset="-122"/>
              </a:rPr>
              <a:t>采</a:t>
            </a:r>
            <a:r>
              <a:rPr lang="zh-CN" altLang="en-US" sz="2400" dirty="0">
                <a:latin typeface="Microsoft YaHei" charset="-122"/>
                <a:ea typeface="Microsoft YaHei" charset="-122"/>
                <a:cs typeface="Microsoft YaHei" charset="-122"/>
              </a:rPr>
              <a:t>；</a:t>
            </a:r>
            <a:endParaRPr lang="en-US" altLang="zh-CN" sz="2400" dirty="0">
              <a:latin typeface="Microsoft YaHei" charset="-122"/>
              <a:ea typeface="Microsoft YaHei" charset="-122"/>
              <a:cs typeface="Microsoft YaHei" charset="-122"/>
            </a:endParaRPr>
          </a:p>
          <a:p>
            <a:pPr>
              <a:lnSpc>
                <a:spcPct val="150000"/>
              </a:lnSpc>
            </a:pPr>
            <a:endParaRPr lang="zh-CN" altLang="en-US" sz="2400" dirty="0">
              <a:solidFill>
                <a:srgbClr val="FF0000"/>
              </a:solidFill>
              <a:latin typeface="Microsoft YaHei" charset="-122"/>
              <a:ea typeface="Microsoft YaHei" charset="-122"/>
              <a:cs typeface="Microsoft YaHei" charset="-122"/>
            </a:endParaRPr>
          </a:p>
        </p:txBody>
      </p:sp>
    </p:spTree>
    <p:extLst>
      <p:ext uri="{BB962C8B-B14F-4D97-AF65-F5344CB8AC3E}">
        <p14:creationId xmlns:p14="http://schemas.microsoft.com/office/powerpoint/2010/main" val="1100256593"/>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29564"/>
            <a:ext cx="10515600" cy="5031329"/>
          </a:xfrm>
        </p:spPr>
        <p:txBody>
          <a:bodyPr/>
          <a:lstStyle/>
          <a:p>
            <a:pPr fontAlgn="t">
              <a:lnSpc>
                <a:spcPct val="150000"/>
              </a:lnSpc>
            </a:pPr>
            <a:r>
              <a:rPr lang="zh-CN" altLang="en-US" sz="2800" b="0" dirty="0"/>
              <a:t>“我是个蒸不烂、煮不熟、捶不扁、炒不爆、响当当一粒铜豌豆”（套曲</a:t>
            </a:r>
            <a:r>
              <a:rPr lang="en-US" altLang="zh-CN" sz="2800" b="0" dirty="0"/>
              <a:t>《</a:t>
            </a:r>
            <a:r>
              <a:rPr lang="zh-CN" altLang="en-US" sz="2800" b="0" dirty="0"/>
              <a:t>不伏老</a:t>
            </a:r>
            <a:r>
              <a:rPr lang="en-US" altLang="zh-CN" sz="2800" b="0" dirty="0"/>
              <a:t>》</a:t>
            </a:r>
            <a:r>
              <a:rPr lang="zh-CN" altLang="en-US" sz="2800" b="0" dirty="0"/>
              <a:t>）的作者是（ ）  </a:t>
            </a:r>
            <a:br>
              <a:rPr lang="zh-CN" altLang="en-US" sz="2800" b="0" dirty="0"/>
            </a:br>
            <a:r>
              <a:rPr lang="en-US" altLang="zh-CN" sz="2800" b="0" dirty="0" smtClean="0"/>
              <a:t>A</a:t>
            </a:r>
            <a:r>
              <a:rPr lang="en-US" altLang="zh-CN" sz="2800" b="0" dirty="0"/>
              <a:t>:</a:t>
            </a:r>
            <a:r>
              <a:rPr lang="zh-CN" altLang="en-US" sz="2800" b="0" dirty="0"/>
              <a:t>王实甫</a:t>
            </a:r>
            <a:br>
              <a:rPr lang="zh-CN" altLang="en-US" sz="2800" b="0" dirty="0"/>
            </a:br>
            <a:r>
              <a:rPr lang="en-US" altLang="zh-CN" sz="2800" b="0" dirty="0"/>
              <a:t>B:</a:t>
            </a:r>
            <a:r>
              <a:rPr lang="zh-CN" altLang="en-US" sz="2800" b="0" dirty="0"/>
              <a:t>关汉卿</a:t>
            </a:r>
            <a:br>
              <a:rPr lang="zh-CN" altLang="en-US" sz="2800" b="0" dirty="0"/>
            </a:br>
            <a:r>
              <a:rPr lang="en-US" altLang="zh-CN" sz="2800" b="0" dirty="0"/>
              <a:t>C:</a:t>
            </a:r>
            <a:r>
              <a:rPr lang="zh-CN" altLang="en-US" sz="2800" b="0" dirty="0"/>
              <a:t>宫天挺</a:t>
            </a:r>
            <a:br>
              <a:rPr lang="zh-CN" altLang="en-US" sz="2800" b="0" dirty="0"/>
            </a:br>
            <a:r>
              <a:rPr lang="en-US" altLang="zh-CN" sz="2800" b="0" dirty="0"/>
              <a:t>D:</a:t>
            </a:r>
            <a:r>
              <a:rPr lang="zh-CN" altLang="en-US" sz="2800" b="0" dirty="0"/>
              <a:t>纪君祥</a:t>
            </a:r>
            <a:br>
              <a:rPr lang="zh-CN" altLang="en-US" sz="2800" b="0" dirty="0"/>
            </a:br>
            <a:endParaRPr kumimoji="1" lang="zh-CN" altLang="en-US" sz="2800" dirty="0"/>
          </a:p>
        </p:txBody>
      </p:sp>
      <p:sp>
        <p:nvSpPr>
          <p:cNvPr id="3" name="幻灯片编号占位符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09A97C3-AF9F-524B-BCB6-7987EEDA47D3}" type="slidenum">
              <a:rPr kumimoji="1" lang="zh-CN" altLang="en-US" sz="1200" b="0" i="0" u="none" strike="noStrike" kern="1200" cap="none" spc="0" normalizeH="0" baseline="0" noProof="0" smtClean="0">
                <a:ln>
                  <a:noFill/>
                </a:ln>
                <a:solidFill>
                  <a:schemeClr val="tx1">
                    <a:tint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96</a:t>
            </a:fld>
            <a:endParaRPr kumimoji="1" lang="zh-CN" altLang="en-US" sz="1200" b="0" i="0" u="none" strike="noStrike" kern="1200" cap="none" spc="0" normalizeH="0" baseline="0" noProof="0">
              <a:ln>
                <a:noFill/>
              </a:ln>
              <a:solidFill>
                <a:schemeClr val="tx1">
                  <a:tint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Tree>
    <p:extLst>
      <p:ext uri="{BB962C8B-B14F-4D97-AF65-F5344CB8AC3E}">
        <p14:creationId xmlns:p14="http://schemas.microsoft.com/office/powerpoint/2010/main" val="260493430"/>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29564"/>
            <a:ext cx="10515600" cy="5031329"/>
          </a:xfrm>
        </p:spPr>
        <p:txBody>
          <a:bodyPr/>
          <a:lstStyle/>
          <a:p>
            <a:pPr fontAlgn="t">
              <a:lnSpc>
                <a:spcPct val="150000"/>
              </a:lnSpc>
            </a:pPr>
            <a:r>
              <a:rPr lang="zh-CN" altLang="en-US" sz="2800" b="0" dirty="0"/>
              <a:t>“我是个蒸不烂、煮不熟、捶不扁、炒不爆、响当当一粒铜豌豆”（套曲</a:t>
            </a:r>
            <a:r>
              <a:rPr lang="en-US" altLang="zh-CN" sz="2800" b="0" dirty="0"/>
              <a:t>《</a:t>
            </a:r>
            <a:r>
              <a:rPr lang="zh-CN" altLang="en-US" sz="2800" b="0" dirty="0"/>
              <a:t>不伏老</a:t>
            </a:r>
            <a:r>
              <a:rPr lang="en-US" altLang="zh-CN" sz="2800" b="0" dirty="0"/>
              <a:t>》</a:t>
            </a:r>
            <a:r>
              <a:rPr lang="zh-CN" altLang="en-US" sz="2800" b="0" dirty="0"/>
              <a:t>）的作者是（ ）  </a:t>
            </a:r>
            <a:br>
              <a:rPr lang="zh-CN" altLang="en-US" sz="2800" b="0" dirty="0"/>
            </a:br>
            <a:r>
              <a:rPr lang="en-US" altLang="zh-CN" sz="2800" b="0" dirty="0" smtClean="0"/>
              <a:t>A</a:t>
            </a:r>
            <a:r>
              <a:rPr lang="en-US" altLang="zh-CN" sz="2800" b="0" dirty="0"/>
              <a:t>:</a:t>
            </a:r>
            <a:r>
              <a:rPr lang="zh-CN" altLang="en-US" sz="2800" b="0" dirty="0"/>
              <a:t>王实甫</a:t>
            </a:r>
            <a:br>
              <a:rPr lang="zh-CN" altLang="en-US" sz="2800" b="0" dirty="0"/>
            </a:br>
            <a:r>
              <a:rPr lang="en-US" altLang="zh-CN" sz="2800" b="0" dirty="0">
                <a:solidFill>
                  <a:srgbClr val="C00000"/>
                </a:solidFill>
              </a:rPr>
              <a:t>B:</a:t>
            </a:r>
            <a:r>
              <a:rPr lang="zh-CN" altLang="en-US" sz="2800" b="0" dirty="0">
                <a:solidFill>
                  <a:srgbClr val="C00000"/>
                </a:solidFill>
              </a:rPr>
              <a:t>关汉卿</a:t>
            </a:r>
            <a:r>
              <a:rPr lang="zh-CN" altLang="en-US" sz="2800" b="0" dirty="0"/>
              <a:t/>
            </a:r>
            <a:br>
              <a:rPr lang="zh-CN" altLang="en-US" sz="2800" b="0" dirty="0"/>
            </a:br>
            <a:r>
              <a:rPr lang="en-US" altLang="zh-CN" sz="2800" b="0" dirty="0"/>
              <a:t>C:</a:t>
            </a:r>
            <a:r>
              <a:rPr lang="zh-CN" altLang="en-US" sz="2800" b="0" dirty="0"/>
              <a:t>宫天挺</a:t>
            </a:r>
            <a:br>
              <a:rPr lang="zh-CN" altLang="en-US" sz="2800" b="0" dirty="0"/>
            </a:br>
            <a:r>
              <a:rPr lang="en-US" altLang="zh-CN" sz="2800" b="0" dirty="0"/>
              <a:t>D:</a:t>
            </a:r>
            <a:r>
              <a:rPr lang="zh-CN" altLang="en-US" sz="2800" b="0" dirty="0"/>
              <a:t>纪君祥</a:t>
            </a:r>
            <a:br>
              <a:rPr lang="zh-CN" altLang="en-US" sz="2800" b="0" dirty="0"/>
            </a:br>
            <a:endParaRPr kumimoji="1" lang="zh-CN" altLang="en-US" sz="2800" dirty="0"/>
          </a:p>
        </p:txBody>
      </p:sp>
      <p:sp>
        <p:nvSpPr>
          <p:cNvPr id="3" name="幻灯片编号占位符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09A97C3-AF9F-524B-BCB6-7987EEDA47D3}" type="slidenum">
              <a:rPr kumimoji="1" lang="zh-CN" altLang="en-US" sz="1200" b="0" i="0" u="none" strike="noStrike" kern="1200" cap="none" spc="0" normalizeH="0" baseline="0" noProof="0" smtClean="0">
                <a:ln>
                  <a:noFill/>
                </a:ln>
                <a:solidFill>
                  <a:schemeClr val="tx1">
                    <a:tint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97</a:t>
            </a:fld>
            <a:endParaRPr kumimoji="1" lang="zh-CN" altLang="en-US" sz="1200" b="0" i="0" u="none" strike="noStrike" kern="1200" cap="none" spc="0" normalizeH="0" baseline="0" noProof="0">
              <a:ln>
                <a:noFill/>
              </a:ln>
              <a:solidFill>
                <a:schemeClr val="tx1">
                  <a:tint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Tree>
    <p:extLst>
      <p:ext uri="{BB962C8B-B14F-4D97-AF65-F5344CB8AC3E}">
        <p14:creationId xmlns:p14="http://schemas.microsoft.com/office/powerpoint/2010/main" val="130572740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29564"/>
            <a:ext cx="10515600" cy="5031329"/>
          </a:xfrm>
        </p:spPr>
        <p:txBody>
          <a:bodyPr/>
          <a:lstStyle/>
          <a:p>
            <a:pPr fontAlgn="t">
              <a:lnSpc>
                <a:spcPct val="150000"/>
              </a:lnSpc>
            </a:pPr>
            <a:r>
              <a:rPr lang="zh-CN" altLang="en-US" sz="2800" b="0" dirty="0"/>
              <a:t> 张养浩著名散曲</a:t>
            </a:r>
            <a:r>
              <a:rPr lang="en-US" altLang="zh-CN" sz="2800" b="0" dirty="0"/>
              <a:t>《</a:t>
            </a:r>
            <a:r>
              <a:rPr lang="zh-CN" altLang="en-US" sz="2800" b="0" dirty="0"/>
              <a:t>潼关怀古</a:t>
            </a:r>
            <a:r>
              <a:rPr lang="en-US" altLang="zh-CN" sz="2800" b="0" dirty="0"/>
              <a:t>》</a:t>
            </a:r>
            <a:r>
              <a:rPr lang="zh-CN" altLang="en-US" sz="2800" b="0" dirty="0"/>
              <a:t>中的名句是（ </a:t>
            </a:r>
            <a:r>
              <a:rPr lang="zh-CN" altLang="en-US" sz="2800" b="0" dirty="0" smtClean="0"/>
              <a:t>）</a:t>
            </a:r>
            <a:r>
              <a:rPr lang="zh-CN" altLang="en-US" sz="2800" b="0" dirty="0"/>
              <a:t/>
            </a:r>
            <a:br>
              <a:rPr lang="zh-CN" altLang="en-US" sz="2800" b="0" dirty="0"/>
            </a:br>
            <a:r>
              <a:rPr lang="en-US" altLang="zh-CN" sz="2800" b="0" dirty="0"/>
              <a:t>A:</a:t>
            </a:r>
            <a:r>
              <a:rPr lang="zh-CN" altLang="en-US" sz="2800" b="0" dirty="0"/>
              <a:t>兴，百姓苦；亡，百姓苦</a:t>
            </a:r>
            <a:br>
              <a:rPr lang="zh-CN" altLang="en-US" sz="2800" b="0" dirty="0"/>
            </a:br>
            <a:r>
              <a:rPr lang="en-US" altLang="zh-CN" sz="2800" b="0" dirty="0"/>
              <a:t>B:</a:t>
            </a:r>
            <a:r>
              <a:rPr lang="zh-CN" altLang="en-US" sz="2800" b="0" dirty="0"/>
              <a:t>一半云遮，一半烟埋</a:t>
            </a:r>
            <a:br>
              <a:rPr lang="zh-CN" altLang="en-US" sz="2800" b="0" dirty="0"/>
            </a:br>
            <a:r>
              <a:rPr lang="en-US" altLang="zh-CN" sz="2800" b="0" dirty="0"/>
              <a:t>C:</a:t>
            </a:r>
            <a:r>
              <a:rPr lang="zh-CN" altLang="en-US" sz="2800" b="0" dirty="0"/>
              <a:t>知音三五人，痛饮何妨碍</a:t>
            </a:r>
            <a:br>
              <a:rPr lang="zh-CN" altLang="en-US" sz="2800" b="0" dirty="0"/>
            </a:br>
            <a:r>
              <a:rPr lang="en-US" altLang="zh-CN" sz="2800" b="0" dirty="0"/>
              <a:t>D:</a:t>
            </a:r>
            <a:r>
              <a:rPr lang="zh-CN" altLang="en-US" sz="2800" b="0" dirty="0"/>
              <a:t>肝肠百炼炉间铁，富贵三更枕上蝶</a:t>
            </a:r>
            <a:br>
              <a:rPr lang="zh-CN" altLang="en-US" sz="2800" b="0" dirty="0"/>
            </a:br>
            <a:r>
              <a:rPr lang="zh-CN" altLang="en-US" sz="2800" b="0" dirty="0"/>
              <a:t/>
            </a:r>
            <a:br>
              <a:rPr lang="zh-CN" altLang="en-US" sz="2800" b="0" dirty="0"/>
            </a:br>
            <a:endParaRPr kumimoji="1" lang="zh-CN" altLang="en-US" sz="2800" dirty="0"/>
          </a:p>
        </p:txBody>
      </p:sp>
      <p:sp>
        <p:nvSpPr>
          <p:cNvPr id="3" name="幻灯片编号占位符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09A97C3-AF9F-524B-BCB6-7987EEDA47D3}" type="slidenum">
              <a:rPr kumimoji="1" lang="zh-CN" altLang="en-US" sz="1200" b="0" i="0" u="none" strike="noStrike" kern="1200" cap="none" spc="0" normalizeH="0" baseline="0" noProof="0" smtClean="0">
                <a:ln>
                  <a:noFill/>
                </a:ln>
                <a:solidFill>
                  <a:schemeClr val="tx1">
                    <a:tint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98</a:t>
            </a:fld>
            <a:endParaRPr kumimoji="1" lang="zh-CN" altLang="en-US" sz="1200" b="0" i="0" u="none" strike="noStrike" kern="1200" cap="none" spc="0" normalizeH="0" baseline="0" noProof="0">
              <a:ln>
                <a:noFill/>
              </a:ln>
              <a:solidFill>
                <a:schemeClr val="tx1">
                  <a:tint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Tree>
    <p:extLst>
      <p:ext uri="{BB962C8B-B14F-4D97-AF65-F5344CB8AC3E}">
        <p14:creationId xmlns:p14="http://schemas.microsoft.com/office/powerpoint/2010/main" val="22514075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29564"/>
            <a:ext cx="10515600" cy="5031329"/>
          </a:xfrm>
        </p:spPr>
        <p:txBody>
          <a:bodyPr/>
          <a:lstStyle/>
          <a:p>
            <a:pPr fontAlgn="t">
              <a:lnSpc>
                <a:spcPct val="150000"/>
              </a:lnSpc>
            </a:pPr>
            <a:r>
              <a:rPr lang="zh-CN" altLang="en-US" sz="2800" b="0" dirty="0"/>
              <a:t> 张养浩著名散曲</a:t>
            </a:r>
            <a:r>
              <a:rPr lang="en-US" altLang="zh-CN" sz="2800" b="0" dirty="0"/>
              <a:t>《</a:t>
            </a:r>
            <a:r>
              <a:rPr lang="zh-CN" altLang="en-US" sz="2800" b="0" dirty="0"/>
              <a:t>潼关怀古</a:t>
            </a:r>
            <a:r>
              <a:rPr lang="en-US" altLang="zh-CN" sz="2800" b="0" dirty="0"/>
              <a:t>》</a:t>
            </a:r>
            <a:r>
              <a:rPr lang="zh-CN" altLang="en-US" sz="2800" b="0" dirty="0"/>
              <a:t>中的名句是（ </a:t>
            </a:r>
            <a:r>
              <a:rPr lang="zh-CN" altLang="en-US" sz="2800" b="0" dirty="0" smtClean="0"/>
              <a:t>）</a:t>
            </a:r>
            <a:r>
              <a:rPr lang="zh-CN" altLang="en-US" sz="2800" b="0" dirty="0"/>
              <a:t/>
            </a:r>
            <a:br>
              <a:rPr lang="zh-CN" altLang="en-US" sz="2800" b="0" dirty="0"/>
            </a:br>
            <a:r>
              <a:rPr lang="en-US" altLang="zh-CN" sz="2800" b="0" dirty="0">
                <a:solidFill>
                  <a:srgbClr val="C00000"/>
                </a:solidFill>
              </a:rPr>
              <a:t>A:</a:t>
            </a:r>
            <a:r>
              <a:rPr lang="zh-CN" altLang="en-US" sz="2800" b="0" dirty="0">
                <a:solidFill>
                  <a:srgbClr val="C00000"/>
                </a:solidFill>
              </a:rPr>
              <a:t>兴，百姓苦；亡，百姓苦</a:t>
            </a:r>
            <a:r>
              <a:rPr lang="zh-CN" altLang="en-US" sz="2800" b="0" dirty="0"/>
              <a:t/>
            </a:r>
            <a:br>
              <a:rPr lang="zh-CN" altLang="en-US" sz="2800" b="0" dirty="0"/>
            </a:br>
            <a:r>
              <a:rPr lang="en-US" altLang="zh-CN" sz="2800" b="0" dirty="0"/>
              <a:t>B:</a:t>
            </a:r>
            <a:r>
              <a:rPr lang="zh-CN" altLang="en-US" sz="2800" b="0" dirty="0"/>
              <a:t>一半云遮，一半烟埋</a:t>
            </a:r>
            <a:br>
              <a:rPr lang="zh-CN" altLang="en-US" sz="2800" b="0" dirty="0"/>
            </a:br>
            <a:r>
              <a:rPr lang="en-US" altLang="zh-CN" sz="2800" b="0" dirty="0"/>
              <a:t>C:</a:t>
            </a:r>
            <a:r>
              <a:rPr lang="zh-CN" altLang="en-US" sz="2800" b="0" dirty="0"/>
              <a:t>知音三五人，痛饮何妨碍</a:t>
            </a:r>
            <a:br>
              <a:rPr lang="zh-CN" altLang="en-US" sz="2800" b="0" dirty="0"/>
            </a:br>
            <a:r>
              <a:rPr lang="en-US" altLang="zh-CN" sz="2800" b="0" dirty="0"/>
              <a:t>D:</a:t>
            </a:r>
            <a:r>
              <a:rPr lang="zh-CN" altLang="en-US" sz="2800" b="0" dirty="0"/>
              <a:t>肝肠百炼炉间铁，富贵三更枕上蝶</a:t>
            </a:r>
            <a:br>
              <a:rPr lang="zh-CN" altLang="en-US" sz="2800" b="0" dirty="0"/>
            </a:br>
            <a:r>
              <a:rPr lang="zh-CN" altLang="en-US" sz="2800" b="0" dirty="0"/>
              <a:t/>
            </a:r>
            <a:br>
              <a:rPr lang="zh-CN" altLang="en-US" sz="2800" b="0" dirty="0"/>
            </a:br>
            <a:endParaRPr kumimoji="1" lang="zh-CN" altLang="en-US" sz="2800" dirty="0"/>
          </a:p>
        </p:txBody>
      </p:sp>
      <p:sp>
        <p:nvSpPr>
          <p:cNvPr id="3" name="幻灯片编号占位符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09A97C3-AF9F-524B-BCB6-7987EEDA47D3}" type="slidenum">
              <a:rPr kumimoji="1" lang="zh-CN" altLang="en-US" sz="1200" b="0" i="0" u="none" strike="noStrike" kern="1200" cap="none" spc="0" normalizeH="0" baseline="0" noProof="0" smtClean="0">
                <a:ln>
                  <a:noFill/>
                </a:ln>
                <a:solidFill>
                  <a:schemeClr val="tx1">
                    <a:tint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99</a:t>
            </a:fld>
            <a:endParaRPr kumimoji="1" lang="zh-CN" altLang="en-US" sz="1200" b="0" i="0" u="none" strike="noStrike" kern="1200" cap="none" spc="0" normalizeH="0" baseline="0" noProof="0">
              <a:ln>
                <a:noFill/>
              </a:ln>
              <a:solidFill>
                <a:schemeClr val="tx1">
                  <a:tint val="7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Tree>
    <p:extLst>
      <p:ext uri="{BB962C8B-B14F-4D97-AF65-F5344CB8AC3E}">
        <p14:creationId xmlns:p14="http://schemas.microsoft.com/office/powerpoint/2010/main" val="1023519397"/>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MH" val="20151101165129"/>
  <p:tag name="MH_LIBRARY" val="GRAPHIC"/>
  <p:tag name="MH_ORDER" val="圆角矩形 2"/>
</p:tagLst>
</file>

<file path=ppt/tags/tag10.xml><?xml version="1.0" encoding="utf-8"?>
<p:tagLst xmlns:a="http://schemas.openxmlformats.org/drawingml/2006/main" xmlns:r="http://schemas.openxmlformats.org/officeDocument/2006/relationships" xmlns:p="http://schemas.openxmlformats.org/presentationml/2006/main">
  <p:tag name="MH" val="20151101165129"/>
  <p:tag name="MH_LIBRARY" val="GRAPHIC"/>
  <p:tag name="MH_ORDER" val="圆角矩形 2"/>
</p:tagLst>
</file>

<file path=ppt/tags/tag11.xml><?xml version="1.0" encoding="utf-8"?>
<p:tagLst xmlns:a="http://schemas.openxmlformats.org/drawingml/2006/main" xmlns:r="http://schemas.openxmlformats.org/officeDocument/2006/relationships" xmlns:p="http://schemas.openxmlformats.org/presentationml/2006/main">
  <p:tag name="MH" val="20151101165129"/>
  <p:tag name="MH_LIBRARY" val="GRAPHIC"/>
  <p:tag name="MH_ORDER" val="圆角矩形 9"/>
</p:tagLst>
</file>

<file path=ppt/tags/tag12.xml><?xml version="1.0" encoding="utf-8"?>
<p:tagLst xmlns:a="http://schemas.openxmlformats.org/drawingml/2006/main" xmlns:r="http://schemas.openxmlformats.org/officeDocument/2006/relationships" xmlns:p="http://schemas.openxmlformats.org/presentationml/2006/main">
  <p:tag name="MH" val="20151101165129"/>
  <p:tag name="MH_LIBRARY" val="GRAPHIC"/>
  <p:tag name="MH_ORDER" val="Freeform 57"/>
</p:tagLst>
</file>

<file path=ppt/tags/tag13.xml><?xml version="1.0" encoding="utf-8"?>
<p:tagLst xmlns:a="http://schemas.openxmlformats.org/drawingml/2006/main" xmlns:r="http://schemas.openxmlformats.org/officeDocument/2006/relationships" xmlns:p="http://schemas.openxmlformats.org/presentationml/2006/main">
  <p:tag name="MH" val="20151101165129"/>
  <p:tag name="MH_LIBRARY" val="GRAPHIC"/>
  <p:tag name="MH_ORDER" val="圆角矩形 2"/>
</p:tagLst>
</file>

<file path=ppt/tags/tag14.xml><?xml version="1.0" encoding="utf-8"?>
<p:tagLst xmlns:a="http://schemas.openxmlformats.org/drawingml/2006/main" xmlns:r="http://schemas.openxmlformats.org/officeDocument/2006/relationships" xmlns:p="http://schemas.openxmlformats.org/presentationml/2006/main">
  <p:tag name="MH" val="20151101165129"/>
  <p:tag name="MH_LIBRARY" val="GRAPHIC"/>
  <p:tag name="MH_ORDER" val="圆角矩形 2"/>
</p:tagLst>
</file>

<file path=ppt/tags/tag15.xml><?xml version="1.0" encoding="utf-8"?>
<p:tagLst xmlns:a="http://schemas.openxmlformats.org/drawingml/2006/main" xmlns:r="http://schemas.openxmlformats.org/officeDocument/2006/relationships" xmlns:p="http://schemas.openxmlformats.org/presentationml/2006/main">
  <p:tag name="MH" val="20151101165129"/>
  <p:tag name="MH_LIBRARY" val="GRAPHIC"/>
  <p:tag name="MH_ORDER" val="圆角矩形 9"/>
</p:tagLst>
</file>

<file path=ppt/tags/tag16.xml><?xml version="1.0" encoding="utf-8"?>
<p:tagLst xmlns:a="http://schemas.openxmlformats.org/drawingml/2006/main" xmlns:r="http://schemas.openxmlformats.org/officeDocument/2006/relationships" xmlns:p="http://schemas.openxmlformats.org/presentationml/2006/main">
  <p:tag name="MH" val="20151101165129"/>
  <p:tag name="MH_LIBRARY" val="GRAPHIC"/>
  <p:tag name="MH_ORDER" val="Freeform 57"/>
</p:tagLst>
</file>

<file path=ppt/tags/tag17.xml><?xml version="1.0" encoding="utf-8"?>
<p:tagLst xmlns:a="http://schemas.openxmlformats.org/drawingml/2006/main" xmlns:r="http://schemas.openxmlformats.org/officeDocument/2006/relationships" xmlns:p="http://schemas.openxmlformats.org/presentationml/2006/main">
  <p:tag name="MH" val="20151101165129"/>
  <p:tag name="MH_LIBRARY" val="GRAPHIC"/>
  <p:tag name="MH_ORDER" val="圆角矩形 2"/>
</p:tagLst>
</file>

<file path=ppt/tags/tag18.xml><?xml version="1.0" encoding="utf-8"?>
<p:tagLst xmlns:a="http://schemas.openxmlformats.org/drawingml/2006/main" xmlns:r="http://schemas.openxmlformats.org/officeDocument/2006/relationships" xmlns:p="http://schemas.openxmlformats.org/presentationml/2006/main">
  <p:tag name="MH" val="20151101165129"/>
  <p:tag name="MH_LIBRARY" val="GRAPHIC"/>
  <p:tag name="MH_ORDER" val="圆角矩形 2"/>
</p:tagLst>
</file>

<file path=ppt/tags/tag19.xml><?xml version="1.0" encoding="utf-8"?>
<p:tagLst xmlns:a="http://schemas.openxmlformats.org/drawingml/2006/main" xmlns:r="http://schemas.openxmlformats.org/officeDocument/2006/relationships" xmlns:p="http://schemas.openxmlformats.org/presentationml/2006/main">
  <p:tag name="MH" val="20151101165129"/>
  <p:tag name="MH_LIBRARY" val="GRAPHIC"/>
  <p:tag name="MH_ORDER" val="圆角矩形 9"/>
</p:tagLst>
</file>

<file path=ppt/tags/tag2.xml><?xml version="1.0" encoding="utf-8"?>
<p:tagLst xmlns:a="http://schemas.openxmlformats.org/drawingml/2006/main" xmlns:r="http://schemas.openxmlformats.org/officeDocument/2006/relationships" xmlns:p="http://schemas.openxmlformats.org/presentationml/2006/main">
  <p:tag name="MH" val="20151101165129"/>
  <p:tag name="MH_LIBRARY" val="GRAPHIC"/>
  <p:tag name="MH_ORDER" val="圆角矩形 2"/>
</p:tagLst>
</file>

<file path=ppt/tags/tag20.xml><?xml version="1.0" encoding="utf-8"?>
<p:tagLst xmlns:a="http://schemas.openxmlformats.org/drawingml/2006/main" xmlns:r="http://schemas.openxmlformats.org/officeDocument/2006/relationships" xmlns:p="http://schemas.openxmlformats.org/presentationml/2006/main">
  <p:tag name="MH" val="20151101165129"/>
  <p:tag name="MH_LIBRARY" val="GRAPHIC"/>
  <p:tag name="MH_ORDER" val="Freeform 57"/>
</p:tagLst>
</file>

<file path=ppt/tags/tag21.xml><?xml version="1.0" encoding="utf-8"?>
<p:tagLst xmlns:a="http://schemas.openxmlformats.org/drawingml/2006/main" xmlns:r="http://schemas.openxmlformats.org/officeDocument/2006/relationships" xmlns:p="http://schemas.openxmlformats.org/presentationml/2006/main">
  <p:tag name="MH" val="20151101165129"/>
  <p:tag name="MH_LIBRARY" val="GRAPHIC"/>
  <p:tag name="MH_ORDER" val="圆角矩形 2"/>
</p:tagLst>
</file>

<file path=ppt/tags/tag22.xml><?xml version="1.0" encoding="utf-8"?>
<p:tagLst xmlns:a="http://schemas.openxmlformats.org/drawingml/2006/main" xmlns:r="http://schemas.openxmlformats.org/officeDocument/2006/relationships" xmlns:p="http://schemas.openxmlformats.org/presentationml/2006/main">
  <p:tag name="MH" val="20151101165129"/>
  <p:tag name="MH_LIBRARY" val="GRAPHIC"/>
  <p:tag name="MH_ORDER" val="圆角矩形 2"/>
</p:tagLst>
</file>

<file path=ppt/tags/tag23.xml><?xml version="1.0" encoding="utf-8"?>
<p:tagLst xmlns:a="http://schemas.openxmlformats.org/drawingml/2006/main" xmlns:r="http://schemas.openxmlformats.org/officeDocument/2006/relationships" xmlns:p="http://schemas.openxmlformats.org/presentationml/2006/main">
  <p:tag name="MH" val="20151101165129"/>
  <p:tag name="MH_LIBRARY" val="GRAPHIC"/>
  <p:tag name="MH_ORDER" val="圆角矩形 9"/>
</p:tagLst>
</file>

<file path=ppt/tags/tag24.xml><?xml version="1.0" encoding="utf-8"?>
<p:tagLst xmlns:a="http://schemas.openxmlformats.org/drawingml/2006/main" xmlns:r="http://schemas.openxmlformats.org/officeDocument/2006/relationships" xmlns:p="http://schemas.openxmlformats.org/presentationml/2006/main">
  <p:tag name="MH" val="20151101165129"/>
  <p:tag name="MH_LIBRARY" val="GRAPHIC"/>
  <p:tag name="MH_ORDER" val="Freeform 57"/>
</p:tagLst>
</file>

<file path=ppt/tags/tag25.xml><?xml version="1.0" encoding="utf-8"?>
<p:tagLst xmlns:a="http://schemas.openxmlformats.org/drawingml/2006/main" xmlns:r="http://schemas.openxmlformats.org/officeDocument/2006/relationships" xmlns:p="http://schemas.openxmlformats.org/presentationml/2006/main">
  <p:tag name="MH" val="20151101165129"/>
  <p:tag name="MH_LIBRARY" val="GRAPHIC"/>
  <p:tag name="MH_ORDER" val="圆角矩形 2"/>
</p:tagLst>
</file>

<file path=ppt/tags/tag26.xml><?xml version="1.0" encoding="utf-8"?>
<p:tagLst xmlns:a="http://schemas.openxmlformats.org/drawingml/2006/main" xmlns:r="http://schemas.openxmlformats.org/officeDocument/2006/relationships" xmlns:p="http://schemas.openxmlformats.org/presentationml/2006/main">
  <p:tag name="MH" val="20151101165129"/>
  <p:tag name="MH_LIBRARY" val="GRAPHIC"/>
  <p:tag name="MH_ORDER" val="圆角矩形 2"/>
</p:tagLst>
</file>

<file path=ppt/tags/tag27.xml><?xml version="1.0" encoding="utf-8"?>
<p:tagLst xmlns:a="http://schemas.openxmlformats.org/drawingml/2006/main" xmlns:r="http://schemas.openxmlformats.org/officeDocument/2006/relationships" xmlns:p="http://schemas.openxmlformats.org/presentationml/2006/main">
  <p:tag name="MH" val="20151101165129"/>
  <p:tag name="MH_LIBRARY" val="GRAPHIC"/>
  <p:tag name="MH_ORDER" val="圆角矩形 9"/>
</p:tagLst>
</file>

<file path=ppt/tags/tag28.xml><?xml version="1.0" encoding="utf-8"?>
<p:tagLst xmlns:a="http://schemas.openxmlformats.org/drawingml/2006/main" xmlns:r="http://schemas.openxmlformats.org/officeDocument/2006/relationships" xmlns:p="http://schemas.openxmlformats.org/presentationml/2006/main">
  <p:tag name="MH" val="20151101165129"/>
  <p:tag name="MH_LIBRARY" val="GRAPHIC"/>
  <p:tag name="MH_ORDER" val="Freeform 57"/>
</p:tagLst>
</file>

<file path=ppt/tags/tag3.xml><?xml version="1.0" encoding="utf-8"?>
<p:tagLst xmlns:a="http://schemas.openxmlformats.org/drawingml/2006/main" xmlns:r="http://schemas.openxmlformats.org/officeDocument/2006/relationships" xmlns:p="http://schemas.openxmlformats.org/presentationml/2006/main">
  <p:tag name="MH" val="20151101165129"/>
  <p:tag name="MH_LIBRARY" val="GRAPHIC"/>
  <p:tag name="MH_ORDER" val="圆角矩形 9"/>
</p:tagLst>
</file>

<file path=ppt/tags/tag4.xml><?xml version="1.0" encoding="utf-8"?>
<p:tagLst xmlns:a="http://schemas.openxmlformats.org/drawingml/2006/main" xmlns:r="http://schemas.openxmlformats.org/officeDocument/2006/relationships" xmlns:p="http://schemas.openxmlformats.org/presentationml/2006/main">
  <p:tag name="MH" val="20151101165129"/>
  <p:tag name="MH_LIBRARY" val="GRAPHIC"/>
  <p:tag name="MH_ORDER" val="Freeform 57"/>
</p:tagLst>
</file>

<file path=ppt/tags/tag5.xml><?xml version="1.0" encoding="utf-8"?>
<p:tagLst xmlns:a="http://schemas.openxmlformats.org/drawingml/2006/main" xmlns:r="http://schemas.openxmlformats.org/officeDocument/2006/relationships" xmlns:p="http://schemas.openxmlformats.org/presentationml/2006/main">
  <p:tag name="MH" val="20151101165129"/>
  <p:tag name="MH_LIBRARY" val="GRAPHIC"/>
  <p:tag name="MH_ORDER" val="圆角矩形 2"/>
</p:tagLst>
</file>

<file path=ppt/tags/tag6.xml><?xml version="1.0" encoding="utf-8"?>
<p:tagLst xmlns:a="http://schemas.openxmlformats.org/drawingml/2006/main" xmlns:r="http://schemas.openxmlformats.org/officeDocument/2006/relationships" xmlns:p="http://schemas.openxmlformats.org/presentationml/2006/main">
  <p:tag name="MH" val="20151101165129"/>
  <p:tag name="MH_LIBRARY" val="GRAPHIC"/>
  <p:tag name="MH_ORDER" val="圆角矩形 2"/>
</p:tagLst>
</file>

<file path=ppt/tags/tag7.xml><?xml version="1.0" encoding="utf-8"?>
<p:tagLst xmlns:a="http://schemas.openxmlformats.org/drawingml/2006/main" xmlns:r="http://schemas.openxmlformats.org/officeDocument/2006/relationships" xmlns:p="http://schemas.openxmlformats.org/presentationml/2006/main">
  <p:tag name="MH" val="20151101165129"/>
  <p:tag name="MH_LIBRARY" val="GRAPHIC"/>
  <p:tag name="MH_ORDER" val="圆角矩形 9"/>
</p:tagLst>
</file>

<file path=ppt/tags/tag8.xml><?xml version="1.0" encoding="utf-8"?>
<p:tagLst xmlns:a="http://schemas.openxmlformats.org/drawingml/2006/main" xmlns:r="http://schemas.openxmlformats.org/officeDocument/2006/relationships" xmlns:p="http://schemas.openxmlformats.org/presentationml/2006/main">
  <p:tag name="MH" val="20151101165129"/>
  <p:tag name="MH_LIBRARY" val="GRAPHIC"/>
  <p:tag name="MH_ORDER" val="Freeform 57"/>
</p:tagLst>
</file>

<file path=ppt/tags/tag9.xml><?xml version="1.0" encoding="utf-8"?>
<p:tagLst xmlns:a="http://schemas.openxmlformats.org/drawingml/2006/main" xmlns:r="http://schemas.openxmlformats.org/officeDocument/2006/relationships" xmlns:p="http://schemas.openxmlformats.org/presentationml/2006/main">
  <p:tag name="MH" val="20151101165129"/>
  <p:tag name="MH_LIBRARY" val="GRAPHIC"/>
  <p:tag name="MH_ORDER" val="圆角矩形 2"/>
</p:tagLst>
</file>

<file path=ppt/theme/theme1.xml><?xml version="1.0" encoding="utf-8"?>
<a:theme xmlns:a="http://schemas.openxmlformats.org/drawingml/2006/main" name="2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alpha val="41000"/>
          </a:schemeClr>
        </a:solidFill>
        <a:ln>
          <a:noFill/>
        </a:ln>
      </a:spPr>
      <a:bodyPr rtlCol="0" anchor="ctr"/>
      <a:lstStyle>
        <a:defPPr algn="ctr">
          <a:defRPr kumimoji="1"/>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nchor="t">
        <a:spAutoFit/>
      </a:bodyPr>
      <a:lstStyle>
        <a:defPPr fontAlgn="auto">
          <a:lnSpc>
            <a:spcPct val="150000"/>
          </a:lnSpc>
          <a:defRPr lang="zh-CN" altLang="en-US" sz="2400">
            <a:latin typeface="方正清刻本悦宋简体" panose="02000000000000000000" pitchFamily="2" charset="-122"/>
            <a:ea typeface="方正清刻本悦宋简体" panose="02000000000000000000" pitchFamily="2" charset="-122"/>
            <a:sym typeface="+mn-ea"/>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初子的模板">
      <a:majorFont>
        <a:latin typeface="Calibri Light"/>
        <a:ea typeface="方正清刻本悦宋简体"/>
        <a:cs typeface=""/>
      </a:majorFont>
      <a:minorFont>
        <a:latin typeface="Calibri"/>
        <a:ea typeface="等线"/>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10710</Words>
  <Application>Microsoft Macintosh PowerPoint</Application>
  <PresentationFormat>宽屏</PresentationFormat>
  <Paragraphs>1117</Paragraphs>
  <Slides>180</Slides>
  <Notes>67</Notes>
  <HiddenSlides>0</HiddenSlides>
  <MMClips>0</MMClips>
  <ScaleCrop>false</ScaleCrop>
  <HeadingPairs>
    <vt:vector size="6" baseType="variant">
      <vt:variant>
        <vt:lpstr>已用的字体</vt:lpstr>
      </vt:variant>
      <vt:variant>
        <vt:i4>17</vt:i4>
      </vt:variant>
      <vt:variant>
        <vt:lpstr>主题</vt:lpstr>
      </vt:variant>
      <vt:variant>
        <vt:i4>2</vt:i4>
      </vt:variant>
      <vt:variant>
        <vt:lpstr>幻灯片标题</vt:lpstr>
      </vt:variant>
      <vt:variant>
        <vt:i4>180</vt:i4>
      </vt:variant>
    </vt:vector>
  </HeadingPairs>
  <TitlesOfParts>
    <vt:vector size="199" baseType="lpstr">
      <vt:lpstr>Calibri</vt:lpstr>
      <vt:lpstr>Helvetica Neue For Number</vt:lpstr>
      <vt:lpstr>KaiTi</vt:lpstr>
      <vt:lpstr>Microsoft YaHei</vt:lpstr>
      <vt:lpstr>SimHei</vt:lpstr>
      <vt:lpstr>STXinwei</vt:lpstr>
      <vt:lpstr>STZhongsong</vt:lpstr>
      <vt:lpstr>Times New Roman</vt:lpstr>
      <vt:lpstr>Wingdings</vt:lpstr>
      <vt:lpstr>方正清刻本悦宋简体</vt:lpstr>
      <vt:lpstr>黑体</vt:lpstr>
      <vt:lpstr>经典等线简</vt:lpstr>
      <vt:lpstr>楷体</vt:lpstr>
      <vt:lpstr>宋体</vt:lpstr>
      <vt:lpstr>微软雅黑</vt:lpstr>
      <vt:lpstr>Arial</vt:lpstr>
      <vt:lpstr>Arial</vt:lpstr>
      <vt:lpstr>2_Office 主题</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第二编     辽金元文学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著名历史剧《梧桐雨》（全名《唐明皇秋夜梧桐雨》）的作者是（ ）   A:白朴 B:乔吉 C:张可久 D:贯云石</vt:lpstr>
      <vt:lpstr>著名历史剧《梧桐雨》（全名《唐明皇秋夜梧桐雨》）的作者是（ ）   A:白朴 B:乔吉 C:张可久 D:贯云石</vt:lpstr>
      <vt:lpstr>元曲四家中擅写神仙道化剧的是（ ） A:关汉卿 B:郑光祖 C:白朴 D:马致远</vt:lpstr>
      <vt:lpstr>元曲四家中擅写神仙道化剧的是（ ） A:关汉卿 B:郑光祖 C:白朴 D:马致远</vt:lpstr>
      <vt:lpstr>元杂剧作家宫天挺的著名杂剧是（ ） A:《陈州粜米》 B:《范张鸡黍》  C:《两世姻缘》 D:《倩女离魂》 </vt:lpstr>
      <vt:lpstr>元杂剧作家宫天挺的著名杂剧是（ ） A:《陈州粜米》 B:《范张鸡黍》  C:《两世姻缘》 D:《倩女离魂》 </vt:lpstr>
      <vt:lpstr>第二编   辽金元文学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关汉卿《窦娥冤》的题材类型属于（ ） A:历史剧   B:爱情喜剧   C:公案剧   D:神仙道化剧  </vt:lpstr>
      <vt:lpstr>关汉卿《窦娥冤》的题材类型属于（ ） A:历史剧   B:爱情喜剧   C:公案剧   D:神仙道化剧  </vt:lpstr>
      <vt:lpstr>王实甫《西厢记》取材于（ ） A:白居易《长恨歌》 B:民间流传的南戏 C:范摅《云溪友议》 D:元稹的传奇小说    </vt:lpstr>
      <vt:lpstr>王实甫《西厢记》取材于（ ） A:白居易《长恨歌》 B:民间流传的南戏 C:范摅《云溪友议》 D:元稹的传奇小说    </vt:lpstr>
      <vt:lpstr>第二编   辽金元文学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“我是个蒸不烂、煮不熟、捶不扁、炒不爆、响当当一粒铜豌豆”（套曲《不伏老》）的作者是（ ）   A:王实甫 B:关汉卿 C:宫天挺 D:纪君祥 </vt:lpstr>
      <vt:lpstr>“我是个蒸不烂、煮不熟、捶不扁、炒不爆、响当当一粒铜豌豆”（套曲《不伏老》）的作者是（ ）   A:王实甫 B:关汉卿 C:宫天挺 D:纪君祥 </vt:lpstr>
      <vt:lpstr> 张养浩著名散曲《潼关怀古》中的名句是（ ） A:兴，百姓苦；亡，百姓苦 B:一半云遮，一半烟埋 C:知音三五人，痛饮何妨碍 D:肝肠百炼炉间铁，富贵三更枕上蝶  </vt:lpstr>
      <vt:lpstr> 张养浩著名散曲《潼关怀古》中的名句是（ ） A:兴，百姓苦；亡，百姓苦 B:一半云遮，一半烟埋 C:知音三五人，痛饮何妨碍 D:肝肠百炼炉间铁，富贵三更枕上蝶  </vt:lpstr>
      <vt:lpstr>第二编  辽金元文学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下列选项中，属于现存早期的南戏剧本的是（ ） A:《琵琶记》  B:《张协状元》  C:《荆钗记》 D:《秋胡戏妻》  </vt:lpstr>
      <vt:lpstr>下列选项中，属于现存早期的南戏剧本的是（ ） A:《琵琶记》  B:《张协状元》  C:《荆钗记》 D:《秋胡戏妻》  </vt:lpstr>
      <vt:lpstr>章回小说的前身是民间说话艺术中的（ ）  A:“说经” B:“讲史”  C:“说铁骑儿” D:平话   </vt:lpstr>
      <vt:lpstr>章回小说的前身是民间说话艺术中的（ ）  A:“说经” B:“讲史”  C:“说铁骑儿” D:平话   </vt:lpstr>
      <vt:lpstr>第二编  辽金元文学  </vt:lpstr>
      <vt:lpstr>PowerPoint 演示文稿</vt:lpstr>
      <vt:lpstr>第二节  元代前期诗文［选择］</vt:lpstr>
      <vt:lpstr>第一节   元代中期诗文［创作中心：婺州和江西］</vt:lpstr>
      <vt:lpstr>第三节  元代后期诗文［创作中心：婺州和吴中］</vt:lpstr>
      <vt:lpstr>元代诗人赵孟頫是（ ） A:元诗四家之一 B:少数民族作家 C:由金入元作家 D:由宋入元作家 </vt:lpstr>
      <vt:lpstr>元代诗人赵孟頫是（ ） A:元诗四家之一 B:少数民族作家 C:由金入元作家 D:由宋入元作家 </vt:lpstr>
      <vt:lpstr> 著名诗人虞集、杨载、范梈、揭傒斯被称为（ ） A:元诗四大家 B:苏门四学士 C:永嘉四灵 D:中兴四大家  </vt:lpstr>
      <vt:lpstr> 著名诗人虞集、杨载、范梈、揭傒斯被称为（ ） A:元诗四大家 B:苏门四学士 C:永嘉四灵 D:中兴四大家  </vt:lpstr>
      <vt:lpstr>元代后期诗文创作的两大中心是（ ） A:江西和婺州  B:婺州和吴中  C:大都和平阳 D:平阳和泽州   </vt:lpstr>
      <vt:lpstr>元代后期诗文创作的两大中心是（ ） A:江西和婺州  B:婺州和吴中  C:大都和平阳 D:平阳和泽州   </vt:lpstr>
      <vt:lpstr>第三编  明代文学</vt:lpstr>
      <vt:lpstr>PowerPoint 演示文稿</vt:lpstr>
      <vt:lpstr>第一节  《三国演义》</vt:lpstr>
      <vt:lpstr>第一节  《三国演义》</vt:lpstr>
      <vt:lpstr>第一节  《三国演义》</vt:lpstr>
      <vt:lpstr>第一节  《三国演义》</vt:lpstr>
      <vt:lpstr>第一节  《三国演义》</vt:lpstr>
      <vt:lpstr>PowerPoint 演示文稿</vt:lpstr>
      <vt:lpstr>第二节  《水浒传》</vt:lpstr>
      <vt:lpstr>第二节  《水浒传》</vt:lpstr>
      <vt:lpstr>第二节  《水浒传》</vt:lpstr>
      <vt:lpstr>第二节  《水浒传》</vt:lpstr>
      <vt:lpstr>第二节  《水浒传》</vt:lpstr>
      <vt:lpstr>被认为“七分实事，三分虚构”的小说是（ ） A:《三遂平妖传》 B:《东周列国志》 C:《三国演义》 D:《封神演义》    </vt:lpstr>
      <vt:lpstr>被认为“七分实事，三分虚构”的小说是（ ） A:《三遂平妖传》 B:《东周列国志》 C:《三国演义》 D:《封神演义》    </vt:lpstr>
      <vt:lpstr>《水浒传》揭露了当时社会的黑暗，突出的主题是（ ） A:“乱自上作” B:“官逼民反”  C:“全忠仗义”  D:“替天行道”      </vt:lpstr>
      <vt:lpstr>《水浒传》揭露了当时社会的黑暗，突出的主题是（ ） A:“乱自上作” B:“官逼民反”  C:“全忠仗义”  D:“替天行道”      </vt:lpstr>
      <vt:lpstr>第三编  明代文学</vt:lpstr>
      <vt:lpstr>PowerPoint 演示文稿</vt:lpstr>
      <vt:lpstr>第一节  《西游记》</vt:lpstr>
      <vt:lpstr>第一节  《西游记》</vt:lpstr>
      <vt:lpstr>第一节  《西游记》</vt:lpstr>
      <vt:lpstr>第一节  《西游记》</vt:lpstr>
      <vt:lpstr>PowerPoint 演示文稿</vt:lpstr>
      <vt:lpstr>第二节  《金瓶梅》</vt:lpstr>
      <vt:lpstr>第二节  《金瓶梅》</vt:lpstr>
      <vt:lpstr>第二节  《金瓶梅》</vt:lpstr>
      <vt:lpstr>《封神演义》在类型上属于（ ） A:历史演义小说 B:英雄传奇小说 C:神魔小说 D:拟话本小说 </vt:lpstr>
      <vt:lpstr>《封神演义》在类型上属于（ ） A:历史演义小说 B:英雄传奇小说 C:神魔小说 D:拟话本小说 </vt:lpstr>
      <vt:lpstr>《金瓶梅》词话本指的是（ ） A:万历刻本 B:崇祯刻本 C:张竹坡评本  D:说散本  </vt:lpstr>
      <vt:lpstr>《金瓶梅》词话本指的是（ ） A:万历刻本 B:崇祯刻本 C:张竹坡评本  D:说散本  </vt:lpstr>
      <vt:lpstr>第三编  明代文学  </vt:lpstr>
      <vt:lpstr>PowerPoint 演示文稿</vt:lpstr>
      <vt:lpstr>第一节   冯梦龙的“三言”</vt:lpstr>
      <vt:lpstr>第一节   冯梦龙的“三言”</vt:lpstr>
      <vt:lpstr>第一节   冯梦龙的“三言”</vt:lpstr>
      <vt:lpstr>第二节  “二拍”及其他拟话本</vt:lpstr>
      <vt:lpstr>第三编  明代文学  </vt:lpstr>
      <vt:lpstr>PowerPoint 演示文稿</vt:lpstr>
      <vt:lpstr>第一节  徐渭与明代杂剧</vt:lpstr>
      <vt:lpstr>第一节  徐渭与明代杂剧</vt:lpstr>
      <vt:lpstr>第二节  明代的传奇</vt:lpstr>
      <vt:lpstr>第二节  明代的传奇</vt:lpstr>
      <vt:lpstr>第三节  汤显祖和《牡丹亭》</vt:lpstr>
      <vt:lpstr>第三节  汤显祖和《牡丹亭》</vt:lpstr>
      <vt:lpstr>第三节  汤显祖和《牡丹亭》</vt:lpstr>
      <vt:lpstr>汤显祖与明代戏剧</vt:lpstr>
      <vt:lpstr>PowerPoint 演示文稿</vt:lpstr>
    </vt:vector>
  </TitlesOfParts>
  <LinksUpToDate>false</LinksUpToDate>
  <SharedDoc>false</SharedDoc>
  <HyperlinksChanged>false</HyperlinksChanged>
  <AppVersion>15.0027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想名字好麻烦</cp:lastModifiedBy>
  <cp:revision>85</cp:revision>
  <cp:lastPrinted>2020-03-13T03:28:53Z</cp:lastPrinted>
  <dcterms:created xsi:type="dcterms:W3CDTF">2018-03-01T02:03:00Z</dcterms:created>
  <dcterms:modified xsi:type="dcterms:W3CDTF">2020-09-17T11:08:25Z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2052-11.1.0.8567</vt:lpwstr>
  </property>
</Properties>
</file>